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6" r:id="rId2"/>
    <p:sldId id="268" r:id="rId3"/>
    <p:sldId id="269" r:id="rId4"/>
    <p:sldId id="270" r:id="rId5"/>
    <p:sldId id="274" r:id="rId6"/>
    <p:sldId id="273" r:id="rId7"/>
    <p:sldId id="260" r:id="rId8"/>
    <p:sldId id="271" r:id="rId9"/>
    <p:sldId id="272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ACA"/>
          </a:solidFill>
        </a:fill>
      </a:tcStyle>
    </a:wholeTbl>
    <a:band2H>
      <a:tcTxStyle/>
      <a:tcStyle>
        <a:tcBdr/>
        <a:fill>
          <a:solidFill>
            <a:srgbClr val="F6ED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D5CA"/>
          </a:solidFill>
        </a:fill>
      </a:tcStyle>
    </a:wholeTbl>
    <a:band2H>
      <a:tcTxStyle/>
      <a:tcStyle>
        <a:tcBdr/>
        <a:fill>
          <a:solidFill>
            <a:srgbClr val="F1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6ED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ACA"/>
          </a:solidFill>
        </a:fill>
      </a:tcStyle>
    </a:wholeTbl>
    <a:band2H>
      <a:tcTxStyle/>
      <a:tcStyle>
        <a:tcBdr/>
        <a:fill>
          <a:solidFill>
            <a:srgbClr val="F6ED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2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Need thank AQA and IOQ for the invitation to speak.  MinEx has a stand along with AQA, IOQ &amp; WorkSafe and there will be someone in attendance through out the conference so only too happy to talk to you there about MinEx and how we can assist with H&amp;S matters.</a:t>
            </a:r>
          </a:p>
        </p:txBody>
      </p:sp>
    </p:spTree>
    <p:extLst>
      <p:ext uri="{BB962C8B-B14F-4D97-AF65-F5344CB8AC3E}">
        <p14:creationId xmlns:p14="http://schemas.microsoft.com/office/powerpoint/2010/main" val="204379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59999" indent="-359999">
              <a:spcBef>
                <a:spcPts val="600"/>
              </a:spcBef>
              <a:defRPr b="1">
                <a:solidFill>
                  <a:srgbClr val="040300"/>
                </a:solidFill>
              </a:defRPr>
            </a:pPr>
            <a:r>
              <a:rPr lang="en-NZ" dirty="0"/>
              <a:t>Has MinEx finished what it was set up to achieve?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Safe mines : Safe workers came out in May 2013 &amp; we now have regulations for the mining sector that are essentially fit for purpose </a:t>
            </a:r>
            <a:endParaRPr lang="en-NZ" dirty="0">
              <a:solidFill>
                <a:srgbClr val="0000FF"/>
              </a:solidFill>
            </a:endParaRP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But – there is a need to make amendments to correct errors &amp; omissions &amp; these are required now . We are working actively with WorkSafe on this, but facing resistance elsewhere in Government &amp; MinEx &amp;Straterra are lobbying to address this</a:t>
            </a:r>
            <a:endParaRPr lang="en-NZ" dirty="0">
              <a:solidFill>
                <a:srgbClr val="0000FF"/>
              </a:solidFill>
            </a:endParaRP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The regulations need to be supported by codes &amp; guidelines to help mine &amp; quarry operators know what they need to do to comply &amp; there is a lot of work to do here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Codes &amp; guidelines are important documents that the courts will use in the event of a prosecution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 The codes &amp; guidelines programme consists of 14 key documents – 2 completed, 3 underway leaving 9 yet to commence</a:t>
            </a:r>
          </a:p>
        </p:txBody>
      </p:sp>
    </p:spTree>
    <p:extLst>
      <p:ext uri="{BB962C8B-B14F-4D97-AF65-F5344CB8AC3E}">
        <p14:creationId xmlns:p14="http://schemas.microsoft.com/office/powerpoint/2010/main" val="216283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59999" indent="-359999">
              <a:spcBef>
                <a:spcPts val="600"/>
              </a:spcBef>
              <a:defRPr b="1">
                <a:solidFill>
                  <a:srgbClr val="040300"/>
                </a:solidFill>
              </a:defRPr>
            </a:pPr>
            <a:r>
              <a:rPr lang="en-NZ" dirty="0"/>
              <a:t>Has MinEx finished what it was set up to achieve?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Safe mines : Safe workers came out in May 2013 &amp; we now have regulations for the mining sector that are essentially fit for purpose </a:t>
            </a:r>
            <a:endParaRPr lang="en-NZ" dirty="0">
              <a:solidFill>
                <a:srgbClr val="0000FF"/>
              </a:solidFill>
            </a:endParaRP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But – there is a need to make amendments to correct errors &amp; omissions &amp; these are required now . We are working actively with WorkSafe on this, but facing resistance elsewhere in Government &amp; MinEx &amp;Straterra are lobbying to address this</a:t>
            </a:r>
            <a:endParaRPr lang="en-NZ" dirty="0">
              <a:solidFill>
                <a:srgbClr val="0000FF"/>
              </a:solidFill>
            </a:endParaRP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The regulations need to be supported by codes &amp; guidelines to help mine &amp; quarry operators know what they need to do to comply &amp; there is a lot of work to do here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Codes &amp; guidelines are important documents that the courts will use in the event of a prosecution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 The codes &amp; guidelines programme consists of 14 key documents – 2 completed, 3 underway leaving 9 yet to commence</a:t>
            </a:r>
          </a:p>
        </p:txBody>
      </p:sp>
    </p:spTree>
    <p:extLst>
      <p:ext uri="{BB962C8B-B14F-4D97-AF65-F5344CB8AC3E}">
        <p14:creationId xmlns:p14="http://schemas.microsoft.com/office/powerpoint/2010/main" val="155415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59999" indent="-359999">
              <a:spcBef>
                <a:spcPts val="600"/>
              </a:spcBef>
              <a:defRPr b="1">
                <a:solidFill>
                  <a:srgbClr val="040300"/>
                </a:solidFill>
              </a:defRPr>
            </a:pPr>
            <a:r>
              <a:rPr lang="en-NZ" dirty="0"/>
              <a:t>Does the industry &amp; the quarry sector need MinEx?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Mines and quarries under pressure from government and public, post Pike River and now.  We need to show leadership and better safety performance 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The new MinEx: a partnership between the mining &amp; quarry sectors including the union (EPMU) was formed in April 2013 with 5 </a:t>
            </a:r>
            <a:r>
              <a:rPr lang="en-NZ" dirty="0" err="1"/>
              <a:t>yr</a:t>
            </a:r>
            <a:r>
              <a:rPr lang="en-NZ" dirty="0"/>
              <a:t> business plan to:</a:t>
            </a:r>
          </a:p>
          <a:p>
            <a:pPr marL="817200" lvl="1" indent="-36000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040300"/>
                </a:solidFill>
              </a:defRPr>
            </a:pPr>
            <a:r>
              <a:rPr lang="en-NZ" dirty="0"/>
              <a:t>Work with MBIE in 2013 to ensure we had fit for purpose regulations</a:t>
            </a:r>
          </a:p>
          <a:p>
            <a:pPr marL="817200" lvl="1" indent="-36000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040300"/>
                </a:solidFill>
              </a:defRPr>
            </a:pPr>
            <a:r>
              <a:rPr lang="en-NZ" dirty="0"/>
              <a:t>Work with WorkSafe thereafter to ensure we had fit for purpose support to the regulations via codes &amp; guidelines</a:t>
            </a:r>
          </a:p>
          <a:p>
            <a:pPr marL="817200" lvl="1" indent="-36000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040300"/>
                </a:solidFill>
              </a:defRPr>
            </a:pPr>
            <a:r>
              <a:rPr lang="en-NZ" dirty="0"/>
              <a:t>Work with industry to improve H&amp;S to meet industry &amp; government targets</a:t>
            </a:r>
          </a:p>
        </p:txBody>
      </p:sp>
    </p:spTree>
    <p:extLst>
      <p:ext uri="{BB962C8B-B14F-4D97-AF65-F5344CB8AC3E}">
        <p14:creationId xmlns:p14="http://schemas.microsoft.com/office/powerpoint/2010/main" val="254918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59999" indent="-359999">
              <a:spcBef>
                <a:spcPts val="600"/>
              </a:spcBef>
              <a:defRPr b="1">
                <a:solidFill>
                  <a:srgbClr val="040300"/>
                </a:solidFill>
              </a:defRPr>
            </a:pPr>
            <a:r>
              <a:rPr lang="en-NZ" dirty="0"/>
              <a:t>Has MinEx finished what it was set up to achieve?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Safe mines : Safe workers came out in May 2013 &amp; we now have regulations for the mining sector that are essentially fit for purpose </a:t>
            </a:r>
            <a:endParaRPr lang="en-NZ" dirty="0">
              <a:solidFill>
                <a:srgbClr val="0000FF"/>
              </a:solidFill>
            </a:endParaRP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But – there is a need to make amendments to correct errors &amp; omissions &amp; these are required now . We are working actively with WorkSafe on this, but facing resistance elsewhere in Government &amp; MinEx &amp;Straterra are lobbying to address this</a:t>
            </a:r>
            <a:endParaRPr lang="en-NZ" dirty="0">
              <a:solidFill>
                <a:srgbClr val="0000FF"/>
              </a:solidFill>
            </a:endParaRP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The regulations need to be supported by codes &amp; guidelines to help mine &amp; quarry operators know what they need to do to comply &amp; there is a lot of work to do here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Codes &amp; guidelines are important documents that the courts will use in the event of a prosecution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 The codes &amp; guidelines programme consists of 14 key documents – 2 completed, 3 underway leaving 9 yet to commence</a:t>
            </a:r>
          </a:p>
        </p:txBody>
      </p:sp>
    </p:spTree>
    <p:extLst>
      <p:ext uri="{BB962C8B-B14F-4D97-AF65-F5344CB8AC3E}">
        <p14:creationId xmlns:p14="http://schemas.microsoft.com/office/powerpoint/2010/main" val="27811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59999" indent="-359999">
              <a:spcBef>
                <a:spcPts val="600"/>
              </a:spcBef>
              <a:defRPr b="1">
                <a:solidFill>
                  <a:srgbClr val="040300"/>
                </a:solidFill>
              </a:defRPr>
            </a:pPr>
            <a:r>
              <a:rPr lang="en-NZ" dirty="0"/>
              <a:t>Does the industry &amp; the quarry sector need MinEx?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Mines and quarries under pressure from government and public, post Pike River and now.  We need to show leadership and better safety performance 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The new MinEx: a partnership between the mining &amp; quarry sectors including the union (EPMU) was formed in April 2013 with 5 </a:t>
            </a:r>
            <a:r>
              <a:rPr lang="en-NZ" dirty="0" err="1"/>
              <a:t>yr</a:t>
            </a:r>
            <a:r>
              <a:rPr lang="en-NZ" dirty="0"/>
              <a:t> business plan to:</a:t>
            </a:r>
          </a:p>
          <a:p>
            <a:pPr marL="817200" lvl="1" indent="-36000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040300"/>
                </a:solidFill>
              </a:defRPr>
            </a:pPr>
            <a:r>
              <a:rPr lang="en-NZ" dirty="0"/>
              <a:t>Work with MBIE in 2013 to ensure we had fit for purpose regulations</a:t>
            </a:r>
          </a:p>
          <a:p>
            <a:pPr marL="817200" lvl="1" indent="-36000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040300"/>
                </a:solidFill>
              </a:defRPr>
            </a:pPr>
            <a:r>
              <a:rPr lang="en-NZ" dirty="0"/>
              <a:t>Work with WorkSafe thereafter to ensure we had fit for purpose support to the regulations via codes &amp; guidelines</a:t>
            </a:r>
          </a:p>
          <a:p>
            <a:pPr marL="817200" lvl="1" indent="-36000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040300"/>
                </a:solidFill>
              </a:defRPr>
            </a:pPr>
            <a:r>
              <a:rPr lang="en-NZ" dirty="0"/>
              <a:t>Work with industry to improve H&amp;S to meet industry &amp; government targets</a:t>
            </a:r>
          </a:p>
        </p:txBody>
      </p:sp>
    </p:spTree>
    <p:extLst>
      <p:ext uri="{BB962C8B-B14F-4D97-AF65-F5344CB8AC3E}">
        <p14:creationId xmlns:p14="http://schemas.microsoft.com/office/powerpoint/2010/main" val="167856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>
                <a:solidFill>
                  <a:srgbClr val="040300"/>
                </a:solidFill>
              </a:defRPr>
            </a:pPr>
            <a:r>
              <a:t>Where does the quarry sector fit in all of this?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t>Quarry sector numbers dominated by small operations with less well developed H&amp;S systems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t>Many small quarry operators are not engaged with industry organisations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t>With only 270 odd notifications it is likely that many small quarry operators have not notified WorkSafe of their statutory manager appointments (section 24)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t>There are no sector specific regulations applying to the quarry sector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t>H&amp;S performance is far from satisfactory, and is unacceptably below that of the rest of the mining industry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>
                <a:solidFill>
                  <a:srgbClr val="040300"/>
                </a:solidFill>
              </a:defRPr>
            </a:pPr>
            <a:r>
              <a:rPr lang="en-NZ" dirty="0"/>
              <a:t>What does all of this mean?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The work MinEx has been doing hasn’t been completed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While the regulations, code &amp; guideline work has a finite end, the task of improving H&amp;S performance in the industry is a long term task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All sectors of the industry need to work on H&amp;S improvement to meet government targets, including the quarry sector</a:t>
            </a:r>
          </a:p>
          <a:p>
            <a:pPr marL="360000" indent="-36000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040300"/>
                </a:solidFill>
              </a:defRPr>
            </a:pPr>
            <a:r>
              <a:rPr lang="en-NZ" dirty="0"/>
              <a:t>Straterra, representing those sectors covered by the 2013 regulations, supports MinEx continuing to work on H&amp;S</a:t>
            </a:r>
          </a:p>
        </p:txBody>
      </p:sp>
    </p:spTree>
    <p:extLst>
      <p:ext uri="{BB962C8B-B14F-4D97-AF65-F5344CB8AC3E}">
        <p14:creationId xmlns:p14="http://schemas.microsoft.com/office/powerpoint/2010/main" val="413376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NZ" dirty="0"/>
              <a:t>Need thank AQA and IOQ for the invitation to speak.  MinEx has a stand along with AQA, IOQ &amp; WorkSafe and there will be someone in attendance through out the conference so only too happy to talk to you there about MinEx and how we can assist with H&amp;S matters.</a:t>
            </a:r>
          </a:p>
        </p:txBody>
      </p:sp>
    </p:spTree>
    <p:extLst>
      <p:ext uri="{BB962C8B-B14F-4D97-AF65-F5344CB8AC3E}">
        <p14:creationId xmlns:p14="http://schemas.microsoft.com/office/powerpoint/2010/main" val="6971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504824" y="6188075"/>
            <a:ext cx="301466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www.straterra.co.nz</a:t>
            </a:r>
          </a:p>
        </p:txBody>
      </p:sp>
      <p:pic>
        <p:nvPicPr>
          <p:cNvPr id="118" name="image3.png"/>
          <p:cNvPicPr>
            <a:picLocks noChangeAspect="1"/>
          </p:cNvPicPr>
          <p:nvPr/>
        </p:nvPicPr>
        <p:blipFill>
          <a:blip r:embed="rId2">
            <a:extLst/>
          </a:blip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4.png"/>
          <p:cNvPicPr>
            <a:picLocks noChangeAspect="1"/>
          </p:cNvPicPr>
          <p:nvPr/>
        </p:nvPicPr>
        <p:blipFill>
          <a:blip r:embed="rId3">
            <a:extLst/>
          </a:blip>
          <a:srcRect t="7932"/>
          <a:stretch>
            <a:fillRect/>
          </a:stretch>
        </p:blipFill>
        <p:spPr>
          <a:xfrm>
            <a:off x="6071399" y="5977613"/>
            <a:ext cx="2893089" cy="8357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95535" y="6074131"/>
            <a:ext cx="432048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www.straterra.co.nz</a:t>
            </a:r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solidFill>
                  <a:srgbClr val="A59D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547957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buBlip>
                <a:blip r:embed="rId4"/>
              </a:buBlip>
              <a:defRPr sz="1800"/>
            </a:lvl1pPr>
            <a:lvl2pPr>
              <a:spcBef>
                <a:spcPts val="400"/>
              </a:spcBef>
              <a:buBlip>
                <a:blip r:embed="rId4"/>
              </a:buBlip>
              <a:defRPr sz="1800"/>
            </a:lvl2pPr>
            <a:lvl3pPr>
              <a:spcBef>
                <a:spcPts val="400"/>
              </a:spcBef>
              <a:buBlip>
                <a:blip r:embed="rId4"/>
              </a:buBlip>
              <a:defRPr sz="1800"/>
            </a:lvl3pPr>
            <a:lvl4pPr>
              <a:spcBef>
                <a:spcPts val="400"/>
              </a:spcBef>
              <a:buBlip>
                <a:blip r:embed="rId4"/>
              </a:buBlip>
              <a:defRPr sz="1800"/>
            </a:lvl4pPr>
            <a:lvl5pPr>
              <a:spcBef>
                <a:spcPts val="400"/>
              </a:spcBef>
              <a:buBlip>
                <a:blip r:embed="rId4"/>
              </a:buBlip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38590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504824" y="6188075"/>
            <a:ext cx="301466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www.straterra.co.nz</a:t>
            </a:r>
          </a:p>
        </p:txBody>
      </p:sp>
      <p:pic>
        <p:nvPicPr>
          <p:cNvPr id="132" name="image3.png"/>
          <p:cNvPicPr>
            <a:picLocks noChangeAspect="1"/>
          </p:cNvPicPr>
          <p:nvPr/>
        </p:nvPicPr>
        <p:blipFill>
          <a:blip r:embed="rId2">
            <a:extLst/>
          </a:blip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4.png"/>
          <p:cNvPicPr>
            <a:picLocks noChangeAspect="1"/>
          </p:cNvPicPr>
          <p:nvPr/>
        </p:nvPicPr>
        <p:blipFill>
          <a:blip r:embed="rId3">
            <a:extLst/>
          </a:blip>
          <a:srcRect t="7932"/>
          <a:stretch>
            <a:fillRect/>
          </a:stretch>
        </p:blipFill>
        <p:spPr>
          <a:xfrm>
            <a:off x="6071399" y="5977613"/>
            <a:ext cx="2893089" cy="83576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395535" y="6074131"/>
            <a:ext cx="432048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www.straterra.co.nz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881112" cy="566738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solidFill>
                  <a:srgbClr val="A59D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609600" y="5367337"/>
            <a:ext cx="7881112" cy="4862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half" idx="1"/>
          </p:nvPr>
        </p:nvSpPr>
        <p:spPr>
          <a:xfrm>
            <a:off x="514186" y="1600200"/>
            <a:ext cx="4038601" cy="4228947"/>
          </a:xfrm>
          <a:prstGeom prst="rect">
            <a:avLst/>
          </a:prstGeom>
        </p:spPr>
        <p:txBody>
          <a:bodyPr/>
          <a:lstStyle>
            <a:lvl1pPr marL="179999">
              <a:spcBef>
                <a:spcPts val="400"/>
              </a:spcBef>
              <a:buBlip>
                <a:blip r:embed="rId2"/>
              </a:buBlip>
              <a:defRPr sz="1800"/>
            </a:lvl1pPr>
            <a:lvl2pPr>
              <a:spcBef>
                <a:spcPts val="400"/>
              </a:spcBef>
              <a:buBlip>
                <a:blip r:embed="rId2"/>
              </a:buBlip>
              <a:defRPr sz="1800"/>
            </a:lvl2pPr>
            <a:lvl3pPr>
              <a:spcBef>
                <a:spcPts val="400"/>
              </a:spcBef>
              <a:buChar char="o"/>
              <a:defRPr sz="1800"/>
            </a:lvl3pPr>
            <a:lvl4pPr>
              <a:spcBef>
                <a:spcPts val="400"/>
              </a:spcBef>
              <a:buBlip>
                <a:blip r:embed="rId2"/>
              </a:buBlip>
              <a:defRPr sz="1800"/>
            </a:lvl4pPr>
            <a:lvl5pPr>
              <a:spcBef>
                <a:spcPts val="400"/>
              </a:spcBef>
              <a:buBlip>
                <a:blip r:embed="rId2"/>
              </a:buBlip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solidFill>
                  <a:srgbClr val="A59D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547957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buBlip>
                <a:blip r:embed="rId2"/>
              </a:buBlip>
              <a:defRPr sz="1800"/>
            </a:lvl1pPr>
            <a:lvl2pPr>
              <a:spcBef>
                <a:spcPts val="400"/>
              </a:spcBef>
              <a:buBlip>
                <a:blip r:embed="rId2"/>
              </a:buBlip>
              <a:defRPr sz="1800"/>
            </a:lvl2pPr>
            <a:lvl3pPr>
              <a:spcBef>
                <a:spcPts val="400"/>
              </a:spcBef>
              <a:buBlip>
                <a:blip r:embed="rId2"/>
              </a:buBlip>
              <a:defRPr sz="1800"/>
            </a:lvl3pPr>
            <a:lvl4pPr>
              <a:spcBef>
                <a:spcPts val="400"/>
              </a:spcBef>
              <a:buBlip>
                <a:blip r:embed="rId2"/>
              </a:buBlip>
              <a:defRPr sz="1800"/>
            </a:lvl4pPr>
            <a:lvl5pPr>
              <a:spcBef>
                <a:spcPts val="400"/>
              </a:spcBef>
              <a:buBlip>
                <a:blip r:embed="rId2"/>
              </a:buBlip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38590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881112" cy="566738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solidFill>
                  <a:srgbClr val="A59D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609600" y="5367337"/>
            <a:ext cx="7881112" cy="4862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504824" y="6188075"/>
            <a:ext cx="301466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www.straterra.co.nz</a:t>
            </a:r>
          </a:p>
        </p:txBody>
      </p:sp>
      <p:pic>
        <p:nvPicPr>
          <p:cNvPr id="68" name="image3.png"/>
          <p:cNvPicPr>
            <a:picLocks noChangeAspect="1"/>
          </p:cNvPicPr>
          <p:nvPr/>
        </p:nvPicPr>
        <p:blipFill>
          <a:blip r:embed="rId2">
            <a:extLst/>
          </a:blip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4.png"/>
          <p:cNvPicPr>
            <a:picLocks noChangeAspect="1"/>
          </p:cNvPicPr>
          <p:nvPr/>
        </p:nvPicPr>
        <p:blipFill>
          <a:blip r:embed="rId3">
            <a:extLst/>
          </a:blip>
          <a:srcRect t="7932"/>
          <a:stretch>
            <a:fillRect/>
          </a:stretch>
        </p:blipFill>
        <p:spPr>
          <a:xfrm>
            <a:off x="6071399" y="5977613"/>
            <a:ext cx="2893089" cy="835763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395535" y="6074131"/>
            <a:ext cx="432048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www.straterra.co.nz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504824" y="6188075"/>
            <a:ext cx="301466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www.straterra.co.nz</a:t>
            </a:r>
          </a:p>
        </p:txBody>
      </p:sp>
      <p:pic>
        <p:nvPicPr>
          <p:cNvPr id="81" name="image3.png"/>
          <p:cNvPicPr>
            <a:picLocks noChangeAspect="1"/>
          </p:cNvPicPr>
          <p:nvPr/>
        </p:nvPicPr>
        <p:blipFill>
          <a:blip r:embed="rId2">
            <a:extLst/>
          </a:blip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4.png"/>
          <p:cNvPicPr>
            <a:picLocks noChangeAspect="1"/>
          </p:cNvPicPr>
          <p:nvPr/>
        </p:nvPicPr>
        <p:blipFill>
          <a:blip r:embed="rId3">
            <a:extLst/>
          </a:blip>
          <a:srcRect t="7932"/>
          <a:stretch>
            <a:fillRect/>
          </a:stretch>
        </p:blipFill>
        <p:spPr>
          <a:xfrm>
            <a:off x="6071399" y="5977613"/>
            <a:ext cx="2893089" cy="83576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395535" y="6074131"/>
            <a:ext cx="432048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www.straterra.co.nz</a:t>
            </a:r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504824" y="6188075"/>
            <a:ext cx="301466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www.straterra.co.nz</a:t>
            </a:r>
          </a:p>
        </p:txBody>
      </p:sp>
      <p:pic>
        <p:nvPicPr>
          <p:cNvPr id="94" name="image3.png"/>
          <p:cNvPicPr>
            <a:picLocks noChangeAspect="1"/>
          </p:cNvPicPr>
          <p:nvPr/>
        </p:nvPicPr>
        <p:blipFill>
          <a:blip r:embed="rId2">
            <a:extLst/>
          </a:blip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4.png"/>
          <p:cNvPicPr>
            <a:picLocks noChangeAspect="1"/>
          </p:cNvPicPr>
          <p:nvPr/>
        </p:nvPicPr>
        <p:blipFill>
          <a:blip r:embed="rId3">
            <a:extLst/>
          </a:blip>
          <a:srcRect t="7932"/>
          <a:stretch>
            <a:fillRect/>
          </a:stretch>
        </p:blipFill>
        <p:spPr>
          <a:xfrm>
            <a:off x="6071399" y="5977613"/>
            <a:ext cx="2893089" cy="83576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395535" y="6074131"/>
            <a:ext cx="432048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www.straterra.co.nz</a:t>
            </a:r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half" idx="1"/>
          </p:nvPr>
        </p:nvSpPr>
        <p:spPr>
          <a:xfrm>
            <a:off x="514186" y="1600200"/>
            <a:ext cx="4038601" cy="4228947"/>
          </a:xfrm>
          <a:prstGeom prst="rect">
            <a:avLst/>
          </a:prstGeom>
        </p:spPr>
        <p:txBody>
          <a:bodyPr/>
          <a:lstStyle>
            <a:lvl1pPr marL="179999">
              <a:spcBef>
                <a:spcPts val="400"/>
              </a:spcBef>
              <a:buBlip>
                <a:blip r:embed="rId4"/>
              </a:buBlip>
              <a:defRPr sz="1800"/>
            </a:lvl1pPr>
            <a:lvl2pPr>
              <a:spcBef>
                <a:spcPts val="400"/>
              </a:spcBef>
              <a:buBlip>
                <a:blip r:embed="rId4"/>
              </a:buBlip>
              <a:defRPr sz="1800"/>
            </a:lvl2pPr>
            <a:lvl3pPr>
              <a:spcBef>
                <a:spcPts val="400"/>
              </a:spcBef>
              <a:buChar char="o"/>
              <a:defRPr sz="1800"/>
            </a:lvl3pPr>
            <a:lvl4pPr>
              <a:spcBef>
                <a:spcPts val="400"/>
              </a:spcBef>
              <a:buBlip>
                <a:blip r:embed="rId4"/>
              </a:buBlip>
              <a:defRPr sz="1800"/>
            </a:lvl4pPr>
            <a:lvl5pPr>
              <a:spcBef>
                <a:spcPts val="400"/>
              </a:spcBef>
              <a:buBlip>
                <a:blip r:embed="rId4"/>
              </a:buBlip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504824" y="6188075"/>
            <a:ext cx="3014665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www.straterra.co.nz</a:t>
            </a:r>
          </a:p>
        </p:txBody>
      </p:sp>
      <p:pic>
        <p:nvPicPr>
          <p:cNvPr id="107" name="image3.png"/>
          <p:cNvPicPr>
            <a:picLocks noChangeAspect="1"/>
          </p:cNvPicPr>
          <p:nvPr/>
        </p:nvPicPr>
        <p:blipFill>
          <a:blip r:embed="rId2">
            <a:extLst/>
          </a:blip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4.png"/>
          <p:cNvPicPr>
            <a:picLocks noChangeAspect="1"/>
          </p:cNvPicPr>
          <p:nvPr/>
        </p:nvPicPr>
        <p:blipFill>
          <a:blip r:embed="rId3">
            <a:extLst/>
          </a:blip>
          <a:srcRect t="7932"/>
          <a:stretch>
            <a:fillRect/>
          </a:stretch>
        </p:blipFill>
        <p:spPr>
          <a:xfrm>
            <a:off x="6071399" y="5977613"/>
            <a:ext cx="2893089" cy="83576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395535" y="6074131"/>
            <a:ext cx="432048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www.straterra.co.nz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362163"/>
            <a:ext cx="91440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800">
                <a:solidFill>
                  <a:srgbClr val="0000FF"/>
                </a:solidFill>
              </a:defRPr>
            </a:pPr>
            <a:r>
              <a:t>      </a:t>
            </a:r>
            <a:r>
              <a:rPr b="1">
                <a:solidFill>
                  <a:schemeClr val="accent4"/>
                </a:solidFill>
              </a:rPr>
              <a:t>www.MinEx.org.nz</a:t>
            </a:r>
          </a:p>
        </p:txBody>
      </p:sp>
      <p:pic>
        <p:nvPicPr>
          <p:cNvPr id="3" name="image1.jpg" descr="MinEx Logo MINING AND QUARRY v2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747033" y="6165303"/>
            <a:ext cx="1857296" cy="57606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14350" y="363538"/>
            <a:ext cx="8229600" cy="784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14350" y="1147762"/>
            <a:ext cx="8229600" cy="467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61950" marR="0" indent="-36195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80000"/>
        <a:buFontTx/>
        <a:buBlip>
          <a:blip r:embed="rId14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1pPr>
      <a:lvl2pPr marL="531812" marR="0" indent="-179387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Blip>
          <a:blip r:embed="rId14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2pPr>
      <a:lvl3pPr marL="531812" marR="0" indent="-179387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80000"/>
        <a:buFontTx/>
        <a:buBlip>
          <a:blip r:embed="rId14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3pPr>
      <a:lvl4pPr marL="531812" marR="0" indent="-179387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Blip>
          <a:blip r:embed="rId14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4pPr>
      <a:lvl5pPr marL="531812" marR="0" indent="-179387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80000"/>
        <a:buFontTx/>
        <a:buBlip>
          <a:blip r:embed="rId14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mailto:wayne@minex.org.nz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"/><Relationship Id="rId3" Type="http://schemas.openxmlformats.org/officeDocument/2006/relationships/image" Target="../media/image9.png"/><Relationship Id="rId7" Type="http://schemas.openxmlformats.org/officeDocument/2006/relationships/image" Target="../media/image1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tif"/><Relationship Id="rId5" Type="http://schemas.openxmlformats.org/officeDocument/2006/relationships/image" Target="../media/image10.tif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hyperlink" Target="mailto:wayne@minex.org.nz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4">
                <a:lumMod val="75000"/>
              </a:schemeClr>
            </a:gs>
            <a:gs pos="39999">
              <a:schemeClr val="accent5"/>
            </a:gs>
            <a:gs pos="70000">
              <a:srgbClr val="28486E"/>
            </a:gs>
            <a:gs pos="88000">
              <a:srgbClr val="1B3049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85"/>
          <a:stretch/>
        </p:blipFill>
        <p:spPr>
          <a:xfrm>
            <a:off x="0" y="0"/>
            <a:ext cx="9144000" cy="1727200"/>
          </a:xfrm>
          <a:prstGeom prst="rect">
            <a:avLst/>
          </a:prstGeom>
        </p:spPr>
      </p:pic>
      <p:pic>
        <p:nvPicPr>
          <p:cNvPr id="5" name="Picture 2" descr="http://www.minex.org.nz/assets/Uploads/excavator.jpg">
            <a:extLst>
              <a:ext uri="{FF2B5EF4-FFF2-40B4-BE49-F238E27FC236}">
                <a16:creationId xmlns:a16="http://schemas.microsoft.com/office/drawing/2014/main" id="{451E9CD1-1D3F-472F-BCA9-BC80482A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280"/>
            <a:ext cx="9144000" cy="4170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Shape 147"/>
          <p:cNvSpPr/>
          <p:nvPr/>
        </p:nvSpPr>
        <p:spPr>
          <a:xfrm>
            <a:off x="0" y="1124743"/>
            <a:ext cx="9144000" cy="461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92075" algn="ctr">
              <a:defRPr sz="3000">
                <a:solidFill>
                  <a:srgbClr val="FFFFFF"/>
                </a:solidFill>
              </a:defRPr>
            </a:pPr>
            <a:endParaRPr dirty="0"/>
          </a:p>
          <a:p>
            <a:pPr indent="92075" algn="ctr">
              <a:defRPr sz="3000">
                <a:solidFill>
                  <a:srgbClr val="FFFFFF"/>
                </a:solidFill>
              </a:defRPr>
            </a:pPr>
            <a:endParaRPr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r>
              <a:rPr dirty="0"/>
              <a:t>Wayne Scott - CEO MinEx</a:t>
            </a:r>
          </a:p>
          <a:p>
            <a:pPr indent="92075" algn="ctr">
              <a:defRPr b="1">
                <a:solidFill>
                  <a:srgbClr val="FFFFFF"/>
                </a:solidFill>
              </a:defRPr>
            </a:pPr>
            <a:r>
              <a:rPr dirty="0"/>
              <a:t>21 July 2017</a:t>
            </a:r>
          </a:p>
          <a:p>
            <a:pPr indent="92075" algn="ctr">
              <a:defRPr b="1">
                <a:solidFill>
                  <a:srgbClr val="FFFFFF"/>
                </a:solidFill>
              </a:defRPr>
            </a:pPr>
            <a:endParaRPr dirty="0"/>
          </a:p>
          <a:p>
            <a:pPr indent="92075" algn="ctr">
              <a:defRPr b="1">
                <a:solidFill>
                  <a:srgbClr val="FFFFFF"/>
                </a:solidFill>
              </a:defRPr>
            </a:pPr>
            <a:r>
              <a:rPr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wayne@minex.org.nz</a:t>
            </a:r>
            <a:endParaRPr u="sng" dirty="0">
              <a:solidFill>
                <a:schemeClr val="bg1"/>
              </a:solidFill>
              <a:uFill>
                <a:solidFill>
                  <a:schemeClr val="accent1"/>
                </a:solidFill>
              </a:uFill>
              <a:hlinkClick r:id="rId5"/>
            </a:endParaRPr>
          </a:p>
          <a:p>
            <a:pPr indent="92075" algn="ctr">
              <a:defRPr b="1">
                <a:solidFill>
                  <a:srgbClr val="FFFFFF"/>
                </a:solidFill>
              </a:defRPr>
            </a:pPr>
            <a:r>
              <a:rPr dirty="0"/>
              <a:t>mobile: 021 944 336</a:t>
            </a:r>
          </a:p>
        </p:txBody>
      </p:sp>
      <p:sp>
        <p:nvSpPr>
          <p:cNvPr id="2" name="AutoShape 2" descr="data:image/png;base64,iVBORw0KGgoAAAANSUhEUgAAAlsAAAE+CAYAAAC6FNUFAAAgAElEQVR4XqS9+ZNu2VUltu74TZn5hpqQShMgFKXBEkhCQoAGBqEWgwwEmO4AN2G6DR1qPPzW9h/gsP2bIzyF3YDajQhBY1og0WDT0JipgXC3BLQAyThAaK5Sqeq9zPymOzrW2nvfe76sKpCDDJXee5lfft+9556zzzprr7129nWvePGIrMPY9QBG9MMeV4cDxi5HUfYYmhzVaoN+aHG93WN/7MGXlkWGLAPqMseyLJGXBcYxQ4YCy2WGuhxR8b98iSwbMI4jhr4AP6sbByDj60f0XYM8z1GWJQpkwFjq5/zeYrHQn1VeoEeGLG8xtC3a6iGcrRc4XH0a7aHDwCvveyAvMaJCWeYo8h59e0DT7vhDAD3avkM2ZljUFZCP6NsBzXHEoef1ZRiRoR04BkDbjRgGoMhyDMiwb/geOfKM9wE0Q4amHYAxA7+yHLrfZVlgvSpwvl7gzrrA2bJCjgw99hj6FnUO9EOGbihQ1hWKokCe1fpTX3mNHA3aZq9/cgy6psHhcI1h4LiUyDjwRY5x4DPIUVYZb2cat7xaIi8WQMaRAbIRer5de9R4jvyEvgFvcOg4Lke0/P1u1HtXRYlFudA19ehRDh26rtG/y8UFsnKj8cMw6nvd0KFtduj6BkPX4nA44Ho3oOlGfX7XZyjyQXOlGQYcW6DvOHQ5wNHNCjTDiKrO8ILnjzhUI5YXwPd864ifel+OD394DdQ1xqbFy169xw//4IAqH/Cen8zxBx8q8X1/L8dbXjPgf/rHLfp8g3f//QF/9McH/NOfWKFtSmDBJ1sB/R7jYgMMDbC/xBseG/H1X5vh1iPAagEsylHjWsCum2OheZv57fqf9qCg73PN5D4H+FpOtbHPMHYZ+m5A33IAcgwd7znTGHPoy9WI5YMjlis+Q5tDHM/BP5tzRu8+8lpsnNI/+X37PXvG6fXyVzgv7Hf/Zl/xOel7+e0iGzmXdJG6Fs7P6V7i2sd8mofPuBL/Wc4//U4Gzakc5dmIsRyQN4wTvQZ77P252MD7+NgYxOeO+emY2OXNr8+ycfq3vj2MWsJaS+kF8t747Af7TK4bPmu+1uYF44G99/TZfCnfLxn3epFhzEZ0ba576FqLhZnfg+YMY8/ACJXp+WdDjiHr9Wf6XrqWgnORsWJAXkBrv1oOmhpF7fOVccvvJoaK15jnPld06Tl6flanmWPXxDjhz5J/ct1yTeRVrpjftQoZ6Lmu+Sfvl3M97kEx3kaRc2EcLcZnmtfzeKb3z/eDP/8sH9HpG/N9cyhjDPiMYiXoqocMQzZA84d7jO8pDE3TekCvz451UpSZ5ldecMwsfvHH/HeZZyhKPmvG85FblL8Px9m2ka4dUS8K1JsCzfWI3VWHIef8Yfz08ciAvh8x+HjZPgcMXP+KDxwPxuQSnfYe22tsHtgcsHvmWEYs8nkyPR+OP+ceo/kIzvuS8YlbbDLHi4x37nOYeyjn7jTR+Z6clqPmi60d+1J4j7meDVrreiePebw2fk6sgZgDen+OhT+Dkf/Qvp6j73s9K807zh9OIP3bYsfQc++1Z6+x5rL3KTvHHLu/nDfmMTquufcX23rkjds4cv+O17a93Sufbz9y7GJmzHOO66sHH6bFpfjSNTK26t7sZyNvxJ9Z7BOdrjmfYqKeJ+PL17/yReP+cInDoRFIGYcDhrHCarHAfr/F9XHEer3G9X6H3XWPqqqwrGsslzVWdY1qUWJZMlCNyPJCF9L1R4xoBVp4gRxUbtZlsdJEzcYBdb3mOkXetshKLuqFgYWiNhDWdwYMhk43pIeddbi+2mFz64VYr0dcfuFT2B8GW9jEHwWBDR8Ef7/HbnetG9bAdpkWz6IuUYwDjg3/Aw6KU/aw+XA5WRlkDkcLiJyABFZt12ti5lyQeYYF12gxYFlVOF+MWNYZ6qrAernBclUiHzl5WgERm2yKaqjKBapyDeQWKAg0OLH5Z9+3GIZOwBZjgzIrkRUVV6k9OD3AEmVRo16uNE36486efl6gqte6l64/4HDYo8GIEhmaZq8xJZCMwMXx4TqoixqMMDbmBGOlfS5BpcBdrnHN0CHLB+RZhaxa6vV8psf2gOvrHbaHQQGFoKkhwPA4ERsd14aCLIMZx6Fg8AeqajEF+sW6QF8e8blDhh/+oR6f+kvgJ95D0LggBtekftlrrvH3vs82uvf8WIGP/XmO//jdI171FT3+xb8ccXFR4i1vHHF1leEn3zfiT/9dxZOBHQbaA1Ctka8WGJ5+Eg+dDXjHN4z40peOWJ9lWCyJtWxhGuBKQ/vJujv9h3YpggH+Z8B9aDKBeQNdFqhnsJWj3oxYPTCgWmfI/gpQxMOBBbQZONkGPwc6uxgCnggCFqHidSnY+Cvu4ll/FIAkgu/8ohwDn2d8gx9+4z6ma/bNNMC/XZwHMgarMZ/CmuZcBRRnBigIBiYQ64GO6zKA8HPdDzcQm4TP/EoDdwRCriEba/u9ebQJkmzdxAaoW4235rnR/22AxcEHNypiI4L3csQwZrYBO+gOUCMgEsDFn1kALn2eH5gYrNPnzrtiXGM8LSrGzZFnTWhljLl+Nj8aA8MFN2F/H/4swJYem4NKzaA8F+jhvXCN8nqGPjdAwA1QWGsEWn7P57s2OgMLKfgSgBBistcGeNXa4gbhX/E6XqdtVvalvYyvZaxMQBvfs1BM9G3PAZdAzMgjv4M+grHkSMK5xXsysoCAyvaFkuNHoOJxiYdq4jA9An2PYIHxcES95n4x8rymw5QAC9c3UZcO/tzzOE4Zhs5AEkEa1z9/b9RYcn8wwCqQobmdJ0Ni4xrrfAagHM84XHB/MmDEUSKQnA87yQHEFrH2Bl2fQNTpugigMCbzxl6bGwj312vM9G+LNxFbpufsHyBCxUGz9i6CTD9kcAw49/I+0xgRmPFgOjjQirVCUKop4jE5Dpe8D57T+X46A/Hg4Ac9Oz85QI255/ehS/N1bLPCviy2+XhrHfCwM4+Pzd/TOJzOVx3W+L7+SyKGhl57esuVYogW2WtefDaSieiHAotlJSbnfL3Bep1jt9vi2NZYrmocjlc6oS/WK5A/0jMpSuE/DuThuLOTbV4i1+mU6IcQf0BZ8YEZsOAmq2WZL1AuzsVQHA/3MbQDBrI6VY5q6NGNncBOR8jQGRuW5T0Oe4KwjcDL1eEaTcsBL0CyqswN5XfdgGOXoekIoPigMxSLAZtFJYaFAG2/t8VVMQiVBIV2kmMQORwJuGzABVJ6CEjdWte4vRpxe7PASowEmbsCRdHr3vmlk5KjeI5x27cCKMvl0hi8gmGAWzkZpcZ+JyNjVqPvdtjtn0aR1wKjOo0SjHGhg5OR/16iqgpbhARmBHQCdQPqxRqH4xaX20u0bY91tVDQvdodHYzmqMsaZVkbS0fWsKr0OXwfHsX475JRW5PWgCrfu2mPaBoyhb2CcNP1uNoDh46n9kx/an3ZFuno3wI38WJdlQKoq5qMp30ef3a2OkNRlAoEu8MRH99v8c7vBP69rxjwv/xEiY99ZI1swYHMUJ8Bb3vnDt/xdS3uXWZ473tLfPSjNd70tgPe/LUjfuf3Cnzlawq87MUGmn/1N4BffH+JgUwAT7ICvgOy1TmG4zWy9ohvfn2GV30lcPuhEevlaCCwsIBGYB0g46/6MxYxCKx6P4EeMzvZMqC2tlkxWHOYyQwszzMsHwTqhW8qPtdOTrMJI3MKtp4ZLLUxORM3nbq05k6ZndMQ+9f/K8BWCm64jo3ZMcCVe+Q+vcYvjlWbx9WCH+d5tciQr2wcxbx4IAtmS/ca0VBAKDYQ2xgs3ttmYy9LTuUeTA3sOFPlwE8BMxkSvSbGNQKpAudz31tsdsEmEBDwv9aBBe+Jz5+sT2yS+h4BjVicmWWKecV4EaxhjDHXDuMhmTO+EQGDDgo574mowUAsX2OsHL8VAN3ZPQdGIAOlQ22c2n1OGi2iuMiL458CH4yxShbMTFrgbDEzDsDsWp0x4BjzQBtj18d89feIjc//JANhczplHCweW1w21HDKPdgvk/FhlOUGevKVj5YFcOZKm3YxCqQQEGu989BSGFgtSRX5OHJseF/1ggfeEUw8tA3Bgs1Psn4Cmtzy2gC1xowSZDEuEIwNAhUGWrlbEYQJ8HO/UWZo5qEEaScmy0Grn2Kn7+e2DxFIi1iYUJSBq/SZ8u/2vWT+8vccXOjQ72CLrM/8lft6MjLFwtLp2Ma8jT2A8zmAGN+Sz0QHqTFH54wxh5bAeuS46MBhAFSgS0yfHUSMaAh2zu4zYvQJ4BNDa4cEiwGRfjAyZgaGxrQGI26fQUxjINhina3JeCPOC/1bbK3FPsYYvaez45qX3KN5v35YTw8e2atftBnJnpT5WoCAaTAyNtmwQ9M0aAemATmZdkKYvO22bQzN83SRn6Fa3cZY2MSoMaDMBocTpMIzjNxMGXDavYOSnDwJyrLSe233eyzzDJuzWyhyMiNX+mxOUKb+OCEJtvggmLnjaYFjNXqQrIpcKbx4oDpZOJXH9FiZ5VgtbHIQgInl0oTjidpAV9ePOPYWCPWVF1hVJdakjBcr3Lp9jlvrEsusxdDzPhjELHWqUxvPlLG4xxJFteBSwvGw1dsRcGpjYUpO2QCCNDu9c7T4kNvmUsBmvTgT6BHbFnOaqS9d1wJlWYi9OjYdmqZDO/Q6GRDt6+SRZVhWtd6j6zrsG05OpsqWWC5vK3059B1GZw95nWQjxayNncaALNju0GPX9GiOnYCelhiDLtOiHdk+D3w6fGSoiwKLBZQq5aRk8Fpy/GqmRm18OBl5quR/eVaiqBdi68ahxV9+6hqP13v8F/95j4/8EfAzv5Dh+c8v8fE/4ym40Iby1W/b4e98Bxcu8Au/OOK3f73E6rzA8x8d8OlPj3jRS0Z83/fmeOD2iE99ZhQg+8wna2BJSq3A2FwhK9fI6wHD5SUee3TAW78eeOhFI5ZLiKFUZsHH8dlA1mkEt38JazNFyA2IgZfBsyFVbgCLgF9pBKWRMqwuILBV1bGp+MkvAVjp56RARoHET73x55zKmgNUmk54tmv+Yr93ErCT4K/rOL3I6V83r/e5PitSiJEm5QZZkbRdctfKeVqxFKICjsc+brLxwR7oTo6i8WG5syxxMr4BktIUW1yvDkJ5Z0HTo9h0L04jiMH0jSDmh07ZInDm2BJA1I5W/C+DTqd+wmZsPAnKvsHYFJhBRsosKB1Q2M0TDBCsc5MigCDY4hqZ72vegBmhGD8nIO5MQ+ypOrsRaChGkXHOkZUDuqMxstx8DeBwQxpJvPvjsPSQffm48Ll5KtEAhAORaZM1ECymKjYofwfGcI2jp7GUuk2xgbNbCjFKEdkdBfjg2/BaYz0QPCiFozVNoMW/kwWyDyQpwNiYE2yR5XLWiIR/KWbLUqPKnGiTt1Ri29j+0d9gqvQ97T+2t7RkMgm+xHw5u8nhGgrtGUovck8zNDCvnySJmIJWAwIDBl6LMi0G/hiv5kUxr7ZIf0/YaEKnxuKmDI7GI0m5UUIySz04NgYw4iuuK/23gaQ5vWspQ4tJkUoWWxlzXWNi80N7PH/Gg6kOUSlosoMjMQiX8zPkCn4RseYC9M0gy4HRdLEzs645xwESENTMNeBKoKwDSzBXfIllvCI1GUxZMPUBHwwo+/7u95G9/qUPjtz0kJH14QJv0TUHpbH4tVieoyoLtN0WXddq8pF5YcpqYKqrOsdifYG84ipv0Fw9hcPuShfJ9BMZM0aCuuRGs9fmv1yulWbck1HrOm26PHF01A91BiD2nuPWhiFAZIPc9DlyUnT8OCHj3PK/ZKTaEaVTxKuF6bY4QfgefKCHxgatUI7dAgi/mBa9fV57vpspQrIxK+nIVqsVarIvBJz7+2jb+7oHfjEFV5ZLpfo4FmN/lL6qzKhtqgVgyAbx3hkMyTbZwq2wILuU9QJTPL01/Q77o6XxNvVapy2m6Zg/EyjLOvRNj2M/CFx1bW8aAT+BWSCh7qgydqpkNOFxd4E8W6DWybfCWDD0E9jtNP5tt1dAYBr5wHFvRhwPIyhRa11/sSoZlJgmtuNCq4VhAa3MMpytS9w+P8dmUYuOt4XA6csFwxRorrnTtpw/TOUyFb3Qgup4SmwaNLsOTw8t3vLtezxyC/jv/scCX/XVwDe+tcM//rEan/vEOfLlHn/rO3r8rTfzJL7HL/5qiV/5RSZKKw9NOYrliB/4/havfgU1cR1++meP+Ne/aanSjAcJpk/Jn6zPkW0vsS4OePubRrzslRnObmdYLEZPEVtu/7m+IkjZxsBgyhSi6RAItoa2EMOaSac16ORrgVV5GaxvAasHgJKsnVKAQVMH6LLAEjqaJHwmlxRUvQeiZ7nYv0kKkW8X2E+b2QmymjmFm4xWCvxOLuk59Fs6UTqDwHWWn41AvRQzmI8H5cZ0mORaubk7+Ae4hOoZIxAn4vSaTq7P44gx9b6ZMGY4OxZarhMwpguKFBo/0nUmHk/0Xq5N4eyMnA03k5tMRTwfBXadnOMU7ympvyLFvFjmKGumJsnO+K0zSEpr5HrNie20vZiAjyTvSdrHD1GhReE1itXh4fTIjTJHP/ZKiXKc28YOTWIcJhZrTqXEPYUmZwJClJQ4ezffr41dAKaRcczBmbEjtrEGW2AbHRk4A1r2RUaTwOBU02U/4gea/MP+k1xYaVf+gONGwMU/I03FdVdX9j2tWV+fYlFaA1KWychd20tAF+lm0xaKqeG4kclS+tCARN8XGPreUowCFnGIPdWqafN2YCMgpq+UTeK4GWjU+OgmT1NdwXSlSXHJHfztjL2nPml+3xhrZTtcoxgpSAKv0CraAcCeXbqeAmzF9w1k2fMSi+UpVz5jghzNEaVRLaWo12tcLLXKL+NF/OAg9i0FWzdA1JRG5Jhwjw8gHqzuHNNt/0/1gcaI8h4HvzdjSE2TJ9mPs5eh04pDii50Amu8XEJpY8j0I97HK194po+sCjJYPH1z6HssKTKnILpcYMGdOmv0QWSGOHGKSiIaNH5SWyyo4+mwu/85of5quURRUJtE5oIbFzVcR6ULmfdmmpDUOhdunpneh6koTSlP5ym9VhgVy4nOTXvX2mKfRG/pqacANnUuat2YogEX6yXOzio88dQel1tjfjgpxVotKWjPcX5+C3cuzjEMTKcSjPFo7ZqGnHqfGtnYYWjug0c95fZdZ5XltYBL0xqDVZVLgSv++3gwrVVV8xTDIoIL1MtbWC9L7K+/gKfvP4V26LBkiq2u9bBKnlSUZiNQ69B28wmEJ0jeE8GO9E6liS2pKeCzqgj+iqXSvhUFkyxcqAjWyHBRx0U2jP+1uNzyvw7XR2Ooms4Cg+IT050EccWIzbJQ6q8WXQWNIV9/dlZiU5VYrUucrdaoVysMrQFlBr26LMXiaa5I81WINbve7TTBKZbXGCtNO+Byt8fLv2aHb3xzgfd/YMS/+RDwj/5LPs8eH/iVEr/2Sw+jPtvhG99xiXe8lSzSgF/7v0p88ANMao/MByMT4CnxpY81+N7vGvDi54/4d38y4KfeV+Pq3gLZhulTAMf7GOsLCYbH6/t43WMD3vha4O7zRqw2JMH4zMhE8gTp4dxP2inTFXOE2gMLIrkFY55mmxyjB1qyWUy1Sp9BAJEBqzvA+k4GnqCDjYxTkolRPcAk8/v0JJnqskyToUV9Q8/1N2G39HkhmnVWyE58kaKxNKIC4g2WK0LaF8tw2Q0708AUYkXKhuHyYJtpN3jxwSxqTUXmMWYaw3hmSVIm3t/GyAK3Dl48COhA5wqvJCWqt7mhRYvXpWyXPbfQg5huiWBCrEhGfszGaxL7+jMyZoeHRY97wQx5Gj6AotKBwgwUlRrIIQNTUWPIGDAYMNC9TaAh7ji0P56elOBqTvNbesy/52y/6X/I4FB7aABtSsuSte3svbhBmgDaxe9OcNl4UL5xKvBnIUmAjtAISeTtzyMVLOsZifk7JWxs87J1GRoZLRW/XV2NwDu/YQwFAbwkLYppLip3FpCAhlpl7jOhj+JmznjH1KLSg4konYVjTIVa6s+KpXifwdrz0MXsBMfIxPAEWByLYHdGFZ8ZGJvZG12tA1fNTaP+NP/mda9PtfSwn3xIHHiW+PRgpJRirMxZhRgqS5vWM1CKOMexCt1bxKAYc1sOpwxXmpoTkJuKSozV0b+5fql7JkkSGjwBb5P4cDAsK+WyC9exTQdFFjKEjpKHsbhhXeAMtiJUCqBHulPPyrBDrP1YGTZ/PX0ofGE6ZWW8IoPoaWv7ZQOqSgF7nLFDqHhjZag0Rsw0qYCgkJYsvrIve6gcq7LExfldpXuI0JnKM2WqL6LuqCpFCf06S1vZA+dGfURdlFivbmHoD9gfrqXBoYg7L9ba/LvuUouVaaq2OUpsXvKUNI7YNrbYag8WR+lbMjRM6TkFSYZFi9cDOycYReuLKsP5ulAViXRhZFp8kA59h0Ve4JEH7mK9qXH/auv6rlxUP9OlK3LwWTdVBO4PVzbQ1coDcYWy4mAqIY+hPwIEjBIs2APMqw36lvojUu9klGpp0K6un9bnabKRrVo/gs2dR1AVI5rdU/jCFz4pOnqxLAX8FsVSM+TYHcUAXe8JtAikLE9u6UZLQymAsKhgUSjVwZPast4Y0KtrPT8yP03fYmR1YNPj/v6Iq63p0XbHQanFODlIBKtCgVHat/N1jrO6wGqVo66WAosb15xdX19rW9qsVwJTvFaeSGyRGRDPxPhRCNcpGC8X51gsyGY2aLoOxyPnU4NFvfZ0aY7L49N4x39wqfTsz/xshm/+lhyv+LIRjz8x4v0fXOIjf3iGzZ093vmtO3zD1zAl3eMXfqnEr//qCllFwLUHxlrFD6/8qiP+/Xed4+ELBsZLvPd9I/7t/835WGAoOU/IjB2QLVbIry/xvAcavOW1OR798gHnd3LXldnpN2W3bpIqKaulvL9AlqVYyUIy9UpZHllVE8fy5xQyZzh7cMDiFjV8preZ9vQE1KQA4WaguPmz9N8BJCat0nOkJp/rPVKAFKfWSDHNv5MEr4Q9SUHWfB03PilluOLvUZlI/QxTiJzDkZ2SvtDXgLNb1L4Y62esR3zWTUD6xTB7NwF1bHABICdNWgC1FLDFpugaR2Ujkuq8rLeKXl1HgBGPv2TrI53GtRjME1d6Ku4/YRQZk3MeYETEWQqJom/9QxROIo6PJJvrtbTxzEDL9yrTw/DEbpNMm5k2/qHAKKmAaV5MT0NmzH4eso2bwnjFqqS6LjZ1kZcEaRIQR8HBfOiKOR5zTixCpC8DTHlFMGN4iK75o4kdTXKuTPtNhSSeXaBExoqcDEjr30q+zEUXyhCsbE5RXqLDvs81jYEKBpzJ5qDxXrzwQAUQoTfqrILTdHommifY0b8F1AIeuP5Hm3hUDFqVm+emnSFJNm5neqQxmw4IfL0xM6eAJEmr+jiK10vAllaXNF02++JLAvlEBxaMlv3cq/gTAXmAlXiWAcojZa4UtMC+VWgG4JkYrQl0ufZV1zSnwx0zJfpUkzPZWg3wb3OcGFgH4dBWTTdFUcsUXOwwp2I4xmzNJme47PkE48w3DS2ZkWLGLsb8l0zAxzVkEZw/ekfOxde+9IGRWp7V8lygo6UQut1bBRxKNMMel5eXOByprne60kXQy3ppgEX0+4jmYGlCbmbUY9XlOapFj931U8rr81KI9BhkqLPihLs62OmA6LDpB+yOXmIr1kOXLmBE0Ejt1d2LStqpYz/i4myFs/VKacWeYvGOQYcAyU4J1DDYmFRYVNxsTdhJAemgFJ1T2MzhFwWOXSstlcp6MmqNFsgZdPodOrJXSq/2qmxjSq4oFqgX5wpE/Fl3vMbhsMO+tWIBXq+RA0sszx5QAcL11ZO43t4T2CTY4LjwgfA9qMPaH6x6jVlZ5uEd1ykYSOmVAdWiwmq1xvnmDAuWljNVm3VouqPG/3p3hcO+wVGFCxm2e2B7YOGA60Z88Rg7lmFNYFUVqFhVWea4s1nhfF2hrJcoGXWY4lBwoLXDDseux26/FxtFvdVmuTKLiq7V5xesKM0KgSrS++uzC4FAjo0qiIZOIGvDXFrBQowdPv70E/j6bz7iox/L8anPAP/oPzOG6F/+eoZ/8cENxnKD1WaLt5PZerNZKLzvZ0v83r9eSINh9gAFHnkU+JF/0ON8U+LyfoaHH+zxex/q8L//9ApNu8C4JjhdY7z6vISw5Enq4RJv/PIBr/7KHA+8YMR6RdCZaRooKPvpOmJfCroIsKzCCBiPDKIugG5Mv8V7YNl/aBSogWHBwMXDA6pbFvSV2nDJxizwnivbTkFLnGpd9J2ISHmdErhq3cTPnzsVegMCzQE2SV2J7Y7y85M0oulMGESmqkQHXQp8N9NfwdbpItNwPl8FN8ysHJEtvULILQYU7D39M8VLbUzG7NqX3acB4Gfe882NZb6+WRNkeqtgElyYm1ZcOnvHexYIsDA7fXZU4uk9nDlQTUboi3rLS5nO05mmeC8HIaGPiz8VG113pLv0Q6lsCiQXHTWfBNg1l+y5n8xR158EeJ02TxclKxWialovNHCWzgAMNyIWLFlqxxir2XYh0pEmMnZ2NyoyvbBhqradDmXzM9e6uFFgkYreSbbHocaejY+n6/G0iSdM5fTOyqZwrQyuo7NsQF6ZED50Tjz4TGAr2BBWHHJMmUrz6jUy88ziSBzBMaBUgKCLA6OUMrdMWgOYnkfhqCUBb0A2hPCcDwQFkSrzndhsX3yj10HDQWbU6QbRYAuBe7GnDx1jT7rKyb5h4mCnzT4AluavJKaWMQqtYaTMjL03Vso0W77CEtQ/s13U5AQoTgH0DLjndJ2zd5ycAu6WWlSWivevIiKfi354j1Qo98IAxCmLbxoyq0aM+7K1HcDHnnVCMHmK3w5AE5s5LZgAYibSt9AyB74AW/y2nrMzW7wOSpoiBkVxnV/Y7KUAACAASURBVD6X649/fNNrHh0tcDDNtcDV7j622ysP2vzARtV7FP2VTKnlRo+u1hc4u3gAZXZAs7uW9qeXIIzCQpZY5SiyDsN4wOV1o0nLzBE1XEwnSSd0tJNDx7SEl3HygbPyb0mZTUZPrBwXZ2ss6EdVlbh9sRTLxAo/0r+sxOMmTl1MSaAl0TkpbmPSguImq2FiQp6SjaLlBp2Npe5LDzU3oboAY32GJbVox0sJ4ptmp4GtXMtFbRtF5NSY0V+qa0zPZhYOR7FtPDXR6qHIl8jLJa7393H/8hrNcUBW0mOFuqsBrUp+CYZMD0ygtS5NRE4mrFoyVXeGxeoMy5pAT49UrNJ2z8pDAznbY4PtDjiqvBzYsrCAfiUDKzUzAatVlUufRgsMnsBWy1qp1tWCgFTiN82Din5UAsc2vtRz8T65GqxIokXTtZqsy8UtjW07tAJ+ViZtKQ8mgjg3OF3rkuL+WvOA4Ha73aqq9DAW+PAn9qqKaQ4jXv+WHj/wPQ2+8MSA//5/qHD/3lpGN+t1g+/5O1d43atGfPZx4Od/vsaffmSBic7sRrzpbcD3f3eFj/6/19K3vfqx23j88T3e8+MNPvu5c5JfKthQeo0lRatz4PIebi0afPtbRrzopZnYLR4SqFvhXBHV7F40z9BqyRsnx3ikf5ZVHokN8BNuSyExmS75RHFuAfUK2DwELNZWCZWCLaV4VCU3grZIQemfpBpDIDpZIMyBw4Jg2EA8O/CYtzrfuG5UoZ2kF05MEGYgomSeLFm8atUDSppWTD9nTsXcQGz+IgEtvhk3Q04QbmKtB3E/3TJFpgDJJW6Ywu/VtEQpgEqZIUsVcAOxYEjVYghZTaMxXxOfRbAvirMBINM/E97pGaBSl2SHOMav2KwnnUwCWBSIBRZnn62J/Uo0SSajcCaRxUcUxvO9PdUPTx2qqtoBd7B9EfTngoK43yRVJYG2I0ltnC4ODtZEMcS9oLQAQrOUjJ3EMe6d6HNmSpu6P5b2mRt6MemCfFGlIEvDqCpp87EjKJBdgD+qNL04V43x8MQtkOweK9/s9wQu6dkWYnKPzVp38tWKKj6XUei87YA9ijP4qNzGQVWj7gGla5eIPnyhCDhMkhEWD8Zseczm953pSueXgdZEmxV6zahS9jkl/y8Hp1aFeEM3xfuNNRuv8zUWEMTW6Jz4J9hUFamnXqciCu1nxt7EAWICXokdxMz22MNJU4vzHAhdo6dZfa5YwRAHl7pAxknLkOg9vDpUazYpPOG+nYJAeV8lcar3w4X5FmqUT0NejGXo0pL4MGkD4xBkgjP3v0t0ilHd6O8VVhdzWtOL5iiFCA/CNz12azweGmyPxOkVWHK7O9CAc5SQuc5ZkmzaI+qJmKpab+6ipI5LqcXBKgfbvSZzXa0lRN6T+bi+1sbPChoOJBcs/asYgAyPElAAy6LC+RkrBoF1XeFivcBaKT6KMgt9Jr86ose+x/HYyOupIGg7XoqdMHTLxWmmRhSaVyWF/Lmuj3cnDZisCBi1c6UFlfYaS+SFCdFFoXMlUbRflhj7SxmmqmJBnias3aO5KiuWZDQhzdGiXOHs7EJpIfp7NV1jujRutG0n8LejAH2X48ATkO7dAjI3D6Ycd3tWGJW4tcyxXuW42JRWIUeAV10YE5N12O0v8eRTl3j6fo9jQ0Blp3MiawUnghlW01W1nt9ykeN8mUvAvlkvsFlRR2e+XRwLkqYWiIx1ylhTmuXYN3vsaSNBAOjVlX1H7d1gqUCyWIuFUsVhQkuxKc1kOa7L5UYVj7vjtdLK6zVZQNKODdr2gM99/vNY1yWumxp/+GlDJ+Wiw1ve2ePb39Lj6SczvPdnWY3I51/gzvMP+J7vPuBVX57jZ34+w+/8Bn3VgIF6soamjkf8h/9Rjte9CvjlX+qwbZb4zm9b4dOfvcZP/Djw9FNrYJlLD5SVC2B/TyXvSh03l/jql414/WtzPPwozUZHlAvq3qwC19gVO4HNAZ9ctXvpEIfyrdrZU4d4U2kE6TpMKM/T2/IWsLk7oF6ZLYZObaHX0cIwBjk28hMA5ddgJ1kDKPPriEK4DaUl4A6o/gqh9U3wZRvd/HsT4AiLhSTQRhXOCZi6IZq9CVosIJ+CrhjTnLYPvEeekygpIGMirYRXTvnYDK7BUfm+m4ymexU36jiQphWDiuE+1lYJGVo3C8ppheKzjsuzsCgRTOM+p/tL0qXSkYSQPmGzotJySkOFbsc3c14PN/IQFFuJv1nr8GzLbP3oRSkCityU3Lw0TcdF9bX5wFll5/SMHTCIKXR2xVJ4LOCx8eVhmyarit1CZjPLNBcLzGkUgYcpDehpoCnFqnzDZJfD8bJ0qv3+zHu68P3EV80Fy75Bxu+m8y+KHey52yFfCQsL4BpLeVKRDWRSM36WFBVQr6V1x2flQF5s1LMArSi2Mi8yY+SN6Qom0FNik+2HgYr4mrR5AezETtl1UmQvZjO0kUlq1DJNPuaTT1zCxOgAFKM5q9pkkOQfr0KBJJVvU8HT3jcPGy4UN9xv3pfGftlDM9LGTEtjDTCNzu+Ht5ae8ciDOQ+mkYYMU1Nji6Rv8/viMg/Gdmb9nV1MbGcCQE4mqj4M8T6ptovXFlWv0zMIryzXcOkePNZG0cpcrMR92MZAYDKE8fF6vX8YwUbhCJC97EvK8Xo/4P5uUGrvbGnGPwRGslTIqKc6KHDViwtUixXGvMTueFAZvdilY4eG7uwlWaIKh+aI+9cUc0fmkgDFqgrXVYVbZ7SXYMqKIvUKGzI3m6UE3xQlW/AsLN0nwzO6xJOpYppsQNsNqFklmffYXt+TBoDsVA+zW6CnE72oQnugnDqDU88UF5kmsjrmUSXBKdNwnhKg3mzIDugEOIm5yHrZhLEJRABYmZZJlX1HP8Wy4m7Aodnj/vXB2CZusK0thr2MVy3FxEMgswFLeuR4eTGZPqZeH75Y4dZG9Th6HX26ur7E/tji2PQ4tA2OxwzXe7JqcxqKjv0cg7NVhVVFg84C52d3lA4jo0X/KDJlTH9ycfNayfAwaDNdzOndNZaGpL0GP4dpQQLVktWTiwUamtV2UqDoT17vekkguAIIbImchwOut/cFZDeru67NM4O3onQ7i/6oObK9Pqg44i+eHPGZ+wS5DR58tMf3/e0Bj94ha1lge2jxzz9Y4KnHc3zLt7f42q/MVC35cx/I8Lu/ZSlEVoOOTYYXvrTBP/wHI4bmgP/mv61xbJf4r/7rI/7oDwa89yd52iS9Vguo2yRvVUGary4wXn0BNXq86y3Al70cOL8DlEvqAlkw4Xl/992Kai7pExhkBLTooeOCWjGUGcbGTrx8tnydCWUhsHX2wIhiY6lxzlwTPntKUqXItiHZnGMuxUrJ068QFNtrTk9vIYyfNCtfpG4rNq2owJqAgwevACtzanG+Kh2hvNRfvxfn52dL8/iNTIxL/Hvhwt6jiS6UdhFS4UKROZNtyO6jNXoayOrgo2LSWbIbAuQYuxMmy8XUqeYrgEkIrG+OrZ6CkIlthKkHVlpAcaLxS9KoJ48ixPHp5iugMqLwikY9k4lhMfF3+nyjuk4ZxMQAUtV58nsIUPlMZ/ZgJifQF+lNVUca42ab5SxI16Yq9iv0aUbQhTA9xjf9nWnzdSmSadj8yM3iAaOubL77pDDG61Rk74bdBkbcz0jCe52DbH2wAlQAePKeMnsfq0Q0gMKsAwG8OcafMlsCMe4ez/fTZfr4h+ZIhKSniEPLpjQYMyo8N6oaxsYvJAQxHtS98VqNzTKz7EkW5WvZmCTTzYX4nrFShwgHXAJaiUbNNrG52ENRRD5aAYSsol/r0lkdFQ/w5z5ZI2UdgInM78QcJmAigIjppGZz4/m+7HAUYEveWgxznnKVr5wXDYjpc0d5S1UbqymtlogDIwI0r5KAoTk4eVrZoYw4wcbTfvYMsOXAUrEzNOneySRd5ybFslOlxZ/4+xxnFQMdaEUxVbwH50FUMuueOBYPrvle9gBXNDWVV3icmllVlqHKR1Tru1itNri6/3k8ff8K5+fnOK/JrFzh3hVz1RS4kLnqsKO0CbRQMLO4IjPww9Y1j9y9wJ1b5Lt9ZTldSraDi1sLSEyS+VBRTH9kGoopP++fIAPPaiMAQaE0X1vK3dxa2dDIj1PExOMEkdYOpxv6Sdw+Bd5JW8GHTO0XN+ADupHvZUBLpcEEWIu1VQHJRLBA115Lb2Q+Mz22+8ZSoz555bEiGGMbLtF0lfHamdajXooVnzaRGDwJOgmYDsOA7bbF1b6X8TwfNt3uteaZamutFdKtNdOtBTbrWqxVXZN1XGhs6cRf1oupIjCTWZsxabo3MoNs/TN2ODZbbLfXZkw7Wgshaq3CqJX6Kv7H+5QhKjFV28r8tKhqaUdYlcmx6ynwb3Z6Fovlxt6rJ0g8yAiV79EcWwUlsngE+h953FK33Eu/5IUj3v3uA86XJXaHAou6x+eeMhPaFz5cymyXuogPfLDBv/rVipSbGBBWFr7920a861s6/PbvA//sfSUW6wV+8AeO+JOPDfitX6dAH8jWdpgg8Ka9gBTsrDBlq6f9fbz6JT3e9AbgzqMZNhv6hJmTtHxsPEhpQ3XXb6YMR6a7WgPb5hBOH55clbfy0/E2D6xQ5N/Xd4DNgyYE57wlBW4B38T0HjNn8BBrxCftBBboG6ZfSITAk/9WGsD//7fuscA2W09Mwc5Zr4jxU8ueNDERB5MEbJ2gxOTEfCJuZ2Cliwe3hyMXjfuXuc2CiX9NkGqsjelxpHFRyxXOQwNAkXadAVYE37ktTTzPAALGL5oYfJZpzEAl3iuYtADD0ocmrFgArumzJ7rMjUalmZmLjAy8JK70NkOnFM7NsZte72Xo0sXH/JTGwFNNyfOzOZMyT85ohGGsPzPTzyQaHEY2YtwAvR6DLDZ4ZSrnt4vUBU7CvV3oIgV4dp9TqsZTV4p/YX1x8j4G3u0AYOsonlmsAXsv19e5IaXpW8N30EZPWUH31JIwXu7xbgMhTGesteYNx5AMtgMumblaPt9F+XZoMtbVvPTCYT8qDE9ZrdN2PCQyBAymrgS+5m+YEmt+R5pQE9w854L5DuYypXCDbTImfjbgNZ7MvtIWR9Sixfy3wZ2fmc1zI75i/uhA6H5sftUnFclyf/fUsJ6bzy8rdrP4J22T2z3oesQGmtTCzq/2HASKHXTyqBkHRwHwkDAkKUI7r/jYembg2fSb6f2Gk/zk+ebz7QRkJpo0G5OkpVJi96D39djB/c2KTpy1Y1w+rzCuF6zOyySovjqYWJzaHqbybp1vsLn9MFbnF7i6/1ns7j2lgMTX1OOAq/0Bl3tgvazVh5CMFkHQ+XqJWxu6z1dY1StrhxBltlLx28mdf/L3jgfqfwqBMn6PlXhWXROlrpxspSrjBG56eoBdeLzjDbHvEqsFPec7tAq6FMx7rxQXj1rKUe0ofAHTONUWNMHWEVm2xnJ9RwGU7BfF3fyPEWe3e0pGpfS5YkUdrRh0yhlz7GhJIaqYjup0sbcAwQdA+4SlqidrrCsCRKcgaenfEzSySi/D/SPbCM2Rl79352yhNcZiBIriyZqVRYv1imxgLSYvPicrrZKSY6SUoDNxsUEwrZUVSyw2a5nPHnb3sD1c23sSFNNQlVVSg1VpkjUS2CIjppZDtDEgu3ZUWoSpXn6eTh/UQjE90LPlkE3Irjsq7atCAI5J30m7ZcBvxGevCnz8KT7qo4ADtWXv+K4Gb/26DO2WrstsQzTgfEWPNTPc/ejHRrz//Qs8/rkcGTVYDXVWI979oyNe9HCDH3tPjw9/mDYPBMhWHr+ng4CCSe7Mll27XBubA8a7LwAuP4flsMc73gR8xauA9W0o/VpW5mMlkaM7DYcw23qg5WZyyBQi4+GRDJf5E+lM4caI9CziXNg8mOPsgUHMGblRVar4ZhkaB/5z0mklKQKj7IPhCr2GMw1+kk+DyXMFmwkI3NBrxe/aydo+a0ojRvrrpv7cfalCKD+xRPZmU5C/+T6xccZnKstD/RED05GmsFwnc99CVaBpgKKFiKcAE2aCZz75KcVGavrdk1JwBY1JpHQqip/G5TnTrin4snRGgIf43Zkls2tJmbTYIKfvpalGP+RO78NDjW88GitnC6cB9fSbDsteqCG2bUp7n1Zphu4rQIuAkKoOEy2ea4cmJt+ZGcZbHhYjHTNtvjJ+jN+3knkdMD29YsDw1EcugFW0QxMwcuDF185Gt6FZDIsEe94mxj+dhDM7ZIeWqb8h2U3qVTWWlj60VKIdJgSoJDIPrWMwyubALgaI9xTGnNLZ+f0KHFhLGeFKF30HEKPMRAyXp0w1FkOh2G9/f7b7mNdbbN6OkEyrKLBlYvD0a2Zj47vWf9i8FuI9Pd/nHHnovyhxiLdL52qsyxOGdl7N+tvEYjpdKyDi5tUp0OIgBrMn1a8YLE+zShw/j7PmujrQOYt3EguDTZ3vP51jYmITCUTEv2CCp/VteWuTE/H13uHBvLFOY57uU62EeOqwvT6YfcqubC6epsWnTlReAKB2Qo+c5eOiou9RoQ2jGQec0Wm87jTZbt9iFd0Znrr8vFicszOyOz3agzXx3LUUp4/SF3Fj5eZ4sTrHxTmtCGwwi3KB/eEemv2VDCjla6LqQANCquCj46iQoYQH8veizqdcstH1GcaMqT+aqFY4sk1PM2C9OUPOVjnc4Yh06YDuDQ4paqepaO7MgnmGlfK74jWxco/1KgQGHCz+zNrU9MhoVFpu9L2azu9Di7bb4XC4h+vrS2z35vkTpyG2BqJHmOIL14N7Y4mdzAqBrPViwIp9zIqFKj63e2qZrI/glh5XjeFGMoH83DsXC5ytvE3Q2bmCNi06TPfhbSFYHTgwfUitXaN7IfgiS0OwpJQPT/qcHKwP98XBFkAEj7qn404VmOx1yQ4Csv9Qby9Ll3K9Wp9JVmMeZevBKCG2jdqsrpUjPXVp1s6Dq2Shzz7s9nq2HCeCMa42MoJn67UJ9rMMf/DpAx6/T1zEcsy9xvWBRwZ839/u8RUvyXG1Nc8v6uLONgX2uxY/8b/l+PM/q6m4txY8HfDqNwI/9P0tvvB4hv/5f83w5OdJH3ITsuIHCuOFZ2gcVKwwsMk5x4gPrbT0szah6yfx0i8Z8C1vBs6fD5ydAWu26GC60gGXsnoumFVLqfAjYrEH/bSYPlQlkvd/UzAmIOP9Z1g9BJzdHuk3qzSimuJ6gIlFGhVvs1lh9O6LNhSnZfxTVc2kB3Kh/V+TPjxlcSwUnW6OzxJ4Ei8rC0R+ArVftgSoqhRTzcj83qebxBw0Lc3D03iOjFXJ9CxjEHaB+AQSIi2WNM6d3lObp2uErGmAMZrxPU8vpE7YNvazMem8kZ+yQadg0a5b6SpntqZ0y8k2eHrf0aorZQqnDUAdLXwTUEyPzXF+wzTlpOt09sXScq4TchG+bTCWZQj2Q3PYixpiE4/N6oTVcqlPbIh6b58bdiBwlsyBmpmMBthyUBxCZM0XHy/5c0Xae9YTxTXYBJxq8Bzgpfc/H9JP5+oMGHilp30C/ZBEUE6hvJ7bLI6/+bji+c+g2Vopka2Sp1ak5Vz4roNuNE2Wz5ZJJ6l3m0CrV3FKkzSwL+3NE8szJ43ZdETzZ88QWx5fXwa4/MARdgXR40/BzgCCSIVI9enGb7JXfiDy76dXImw3per8mXt/RF/uNo0m9seuyWWAAlFm8zHbicjcN01Pu5aN96u17s74SvMGaz+lMI3hmioBCYajEjEKMLwoIrWhCEFTPI9II8a9KlMRMg1iFiN4p+vUPTqjx0cQmkRxQt74W3PYNZbxdEU6eF/i7DUvKEdOqs3qAazqAvevnlIzYXppHQ45bm/OcbV/Cp9/esTd8wKPPnwm9/dxKOXn1IvtyJWqkxmmeu1JgiojTTlm04m42Wl5FmUtsEHhHz+D2p+B7TFYrchG1WxyrWbXNFm1UwCvj5uOLCk4cegflW9wtlpi6LYYusN00qHgmTQwAcKejIUel9dG8wpIJTPdJYdXHVl07XXN6sAGux37fZe6jrPNBdbLDvvtPVxdsuISYp326n1lD6NprD0DHfDvnlN8zs8iEqNKrffu5Zm8rQ6sEKQ7Owk4L6eJhU17i4fvrlQpWJcVNpuVhPosCKBPl4SOQysXfvVHpAM7WRkK+XOmxihsdwqcp21q1GglSj0Txa18D7rL52Te2G4pDNwGVViq1HlkhSEBAU1Wl2KvttfXMl497Dn2udz/rWJrwG57pV6JrF7sswoDAezQCIQzlcbKO1ZtEjySxVouaixkskoDVnvNb/zZNbYt2czWXKAlBh7wju/s8a3fuMD1tYHhxWLAcWjw279R4Fd+mWwghe4V8rbA+tYBP/jDIx57YY9f+80OP/+zK3vmC9PY2aZorZUUvGRM5AJqKoyXa+Dep4HlHeB4QNFd4u1vGPGKV2bY3AXONgzS1A9wNll8U/d6RlXqiggKfB7Q5kE1GmwJJXPkwYAXdVy0fagzrB+2VCLnzCnYOj0dKaByzkqnYBun5ov3AyRws7/PzJgFwBloPdum/ixY4Dm/FcHpud7HqoacfdZhyZiSAIsTkEgEvs/1YQG26LrPNCLZQ+vLF7T9nAaz6+Hp3ZgcATv+PXeXKk+jRLpI6yG0OCdCsblyk7KDZ0tVpYE2TrHG8ISO007gaeHETQbrrxvHkzGRFGJOW9tmZgxo2otSnxFzI3oIOiCgDYFpggx4am83YZN/VFocYBsizV1thzGWQWvFwXqwNfbL0crE/JJSlk5xxa9lUoo4JAgLCLMCMDZgHsPkfTSJeUg81SjGHFQC0411Z+YiwK9JJQKEhu4u2E7OT+uJaEBczCOvZdIKzyxcPJOoJFRqiLpL5bqs0lReX+4/JrmAe2WJffPef7EmrRWcsSLS+d3UozkgTedVXK8Nu4m7guGMwhqzOqU/poMA7903p93sgCYN0YkezuOJr1kDYYyTc4kCAf/M9OhOZqA9gc6wT5kZTt2D90HMXfBuc4hpxPl1ygw4s2VT09bwBHinptv2M+7aPLgb8HExfjJPgtm6ydDZs5znm/Hjs5rJKl2N5YoUYoDMAIY2/4zoiDhhrO48RpojWrC2Vk2fx96oI7LXvUBLCnV5B8tVjs8/fU+Gl8pbjxWWC4qnWyzzQrog6ufz7KgKtSxfiqEIk7ecBlc0/5c9ACvxjO3gwj/SQoDu7z1BUysQxk+mGSnF17dW7Ntnvl1lTibJKgUlECxa6xCuB2FULL2uRIZ0B09lmWurlYVaZdihzQSMeA2ceLy8lZoeD6oU5CbJtjSRuqHInxPkYr3C2crsAfbHHS6vvOrPDQHnMGWT9WJT487FCuvaglo/0O7iiMvtoLZDtGPYM303sFVNpv57C3cpNy3bAjVd7c8WSrEph923OLIHpdziXcCf037DOtDLbA6smKwtYFFjQIE6hdSctdNJnvx5r6pDTk4CH9ucnLEQa3fEbkfG7iBbis36ApvNOZ5++gu43l2rG8B6sVa/R5mY8hlTl6T2Ozz1Mf24wGaZoWv22O32es58rsuaTOIg49vVaiGQdWxbpSr/8vFr/MGnWBlAt3B6uxkwIjP3/BdkeNf39nj5C0c8eY9C1hFPP93in7ynxFNfoFbL0nZcMl/9tgx/97sHPPnEAe95L/CJjy9kYDqqZZHps/ie0vZwPrHKVGNGgFfIFHUYj8hYqbVYIbt8As+7O+Jdb81x91FYH8Paqkf1e95jTsaaLHhgQ9rBnPWZUiQbE7Q0F2J3ZDcDjs2IfJPh1iPA4tya4qrXrdIaLpCXcNTE4BFwBELc+8gE0FZNdjOVYkE9TTHObXz+unTiCShKAqyJTF3nlKQc5wo/10x5ao7XpCu8IYq/CdZS9kz7CE+0FLvzkbESkQcSb+Kbgi2dHhXu0/83DGHjYfevyrOpGTUPEC6a5amcgkn+bPqencZdsTUZWAYzlGqdTtktB1s+LpH+SsXaAZBs8yGTObMdz0luuKZIG483y7bnw3s3bsyeNbusmUYrnr3MNsmi0BCZ3+ZmZibdk35qYquMBJwqAaW10UZhwmI9I0/jWoP1mFsGtgJExGfP9gHmexRsoW1zydwMXU8yV6f38E06gBYfY2iACKIUb0LXRaPsZKPTPGKa35+rnYrc/oEHpaAblD6cdZL6bH+GN+dpVB/yDiRfIVvnxqYWQmy8qS2WXtrZ7DlV5tfsPf+ielisFUHwZHqZaPaIeWJBcqq6EFt3HgL5pHIyXjozcTafTwB/YiURFcQx5sH6amzVPmhms41dnftYWqNAP2gIVIelerRnmw9E6oUoo8jZHV7x0JktYVZ3jSfzNd1zFDYkQEtWOBNYmns0WlyL6kSPAcGcJcL3qRo35pwXrLAqkuL22aNrrna1CS6jGNcO2r2ZCbCloa1h+sx22qGPGj/usd6ySfZWI7JXPS8ftXkzk6PyfgbLpZzN86LVhr5eLjH219jtqVo1ZoLfJ4ND4MQv0rZC9mr3w3TKgO2xFXCj2zs1SdyMuNmulrSIMJsHpq82qwusylrVaNIZkcEZG7XNYcqRgvfD3sxSrQFzYxOJpxTRLNZLcbvPcBiNJTPjvRL7flTVIoEA34ssD13UaUnB9KcqJAoodbreDFjXOZY1Pax63Lt/lMkqf75ZGDu2oj6cQAaNUlusSjzbbGS/8OT9La53jaoEqc8hE8aKmAWrLlclzs+WeOD2BqvawB8LB9r+gGGkmayshq0RKhlDPxrxZ4XE7LQ5sNY3JvY3tkasEZ9eVGdRL8XuFMQUZLPY55H/YHUTWS42nT5sxSoyDbjdHXDYb9W6h4CA+OTsfC10z/Y+Ba04NhfYrM/lTcTrog+a0ox5jaLMcdxfycqBz4R2ES17PBYrgUgCaGM5CHjIZrLdEhkw4EOfPODeFfOnPC0UFsB1uiIwP20O9QAAIABJREFULPBlr9ribW/uxAb+/m/XStF98hOcbBvmmJRmWl7k+KEfKfDyF7b4zV/f4efez8PBGmClp1gfq8Yiq+ceDMZyhf8OmVLzykB2+SRAfzG+dvsUvuorMrz1a3Ms73S4OGNK1zVSchcxjzjTCFJf5O04wgrCQRmrFAmy6B/GS6mpA3skk7UE+4kWMiiMqtLM2AUyOwKxZDMslM4O1yZMjhOmCdX9tOmM16wTmjVd6cYYwVnvO5MZFlRPyYQTvVH6e5MuQiyWl39PaaMZ6HAtpoLxmyDLNkjbvMUeckc8mvUDAcPkxq0Do8UpY088PaE4NwMYY5js51GxpqpkgdrZWVuMgZ67MZZ69/BW0ubLakDfhD1bY4F9PtnHZhXjwh97RtjTKIylrpvx/PBcqh/3kY6qPY+JiXIQbheXsGiK7xbk5+4D9nNVb05WDt7yxpmkiTEZGD84H+lFZewAx8v6T9pBLQ6gukcxEaFzs433hH1xvdUkfPdUYThrWwWh+WXFmPH3Tdhuz1XvORmVJmBSQ869xkr/JqbNN17pGj1Nqbmms1Rs/CYLZwxUAUGAWPdsMuuHVCOVPl8fz7B6oM+GFwkIZLlFh3lvGSMtSYGnEPUaSYsTMJC0MwqGa57V/rfJV8vBrqcMU81RWvxxsv5thGw9eNxI17NN3xkYnM685F+JlsmwScz5+blMr5Z+yZvFO6MZ+y/jvhUMzHotpd1UXGR4ITpr2LWl6e6oRjTWLtKAUZhjHlq+BphWtNzeFB8sJjjDH5IfN5w6ZVPtc6d5lbjNGxvoQdGd7WP+GlCei0HsEJAUnXgrur6ztca9Invryx9QGjH611kbg14WBtY6xliV/f6IfdvjYrWWHouBquv3Yn64MRpbNUjsTZH99jharzq68eaZwAqF+GSB6PVEWwmyMhLF0nGciLdlZZ/5RHEpMj4xTUWzTFoQcDLvm6Pa9OjzmQocclW5Xe5HASOFXoK7aGBK9zD6WXlTUfYA5GctuCirUaX9t2TqyfRdgx0tCSjM5iLsC2w2Gzz80ENY5GzUfF8omA7qh2Mj+wXptdoMT1+z4s6mxZItb1Ylbm+W8rhi8cDZ2RmWC6bgeOpr0ZO1woD94Yhts8ciZ4sjLn2maLlYTASc0ameIFjaKwZCFh2cadvhePP7DJfhhUYWRyCMtJ9oUqLq3hipYUBzPGC3fVqs2VQBohnM1F6m9GlUHtJElsUNtHdYLNdy7SdA5HsfDtdWUdUx9brDfr917zD+fq3fUTsSD0yywmhz7HqypCOe2Hb4sydoIbFXmTvkpUaTWV/G8pBq8eBDAza3M3z8Y9WUEsw3tzEcj7JueMXrgL//g0e0hx7/5MdL/OnHarrqGjPLxdX2pn1hWjo4/2n9mD6QGy9d74eW13JEfvEIhvufRzEc8J1vy/HYYyPy5aj5q0Dn2jQFV14vQTsFlKIQCOLdPZmnXtHkXCsG+qpNhvUDA5ZsB2KyMq+gndNZ6g3qux2bw8cpdT51y7TJj8Kz0/zkC6MfeQ8mJium9MINJBVDHSf+Oa5MzyGl4yMWpjov+7v3SHRUNbE/NxpPp6xBhO/4Hn9VskJeK8lqViepa0E0fPYKOQea8wHVvn8C6Cbmi7jBmA2rWvQTf5SGq6o4YQgDeHl6znjTSMlaOfqc2poHbZLFJfYNsRmFbQxTKQrQJ5s7W++YlOEmy6Vxsd7YE0t4c8PV/cxFZu6oH70Ob2yliSYtmAYChYGMa4CVkzTjLK5XHAlfrYnRMiAXm0+q1zLmbDYrDZ0Zn0W60ZlG5lmqPdPPSJhAu6PZDmVqVJyIxXnoLyozEPZSCvNtE4qdJSlivBKDUM1HjwXxZOMetBTZQNrXpNJeboUhsiuKAPrC4oGzgM8EW6dVwdGWaW65Y9YRIhIk9E4NTC1ro/0tud8T9ir5WbpuYyaEEbGe2bOkFKfXpWk5xw++s04squaQC9yNCrU9y7JR6XP24gHFSjPNlruZirjmlkuaX87Wy1fLeS6tAy1bt0/wVLetOdOkGahKgLy/j57L5J8VjJ09A/lseWui2QIi0rAmPjJGdWZ5Y0yjglPspeaEP0lvpq35TlqD99wxbcr3zZF986seGY9DJ/PFrjPzz3ZspJXhF00xbbExZVXJhJKCXnpd0fvJmiWPqmTkZl2w919nTu0S2i/ZDibHxWohYGMVRZwwNC2l8Jnu8qS9DxgEQEoDUl0nLyYzQ+3RUAPEScwqRHZkJzBRE2OCO+v3x8FnKT2/6MrO6sdlZQJpMlX8XHp50TyVRBX/Y/739vltNANb5XQoM7JI1BblKOoCt+4+qmbMn/vsn+Gpe3Rr79ViiH0GCe5MsUan+wK3NkucrWuc855XC6zXa2MuOMNoS4HKAGJLDy8K2E2ILhbOne0JxJQerCkit+SG2Czi+4pAh0DVbBjajh5YfhKWdo6LiNYVTN/S74rpPFu8siOgEatrtUh/svqwZGp4tcF6wXHiAmDbI3uv1WqF1fJMf+fc4PPgPCGwOxCYdL0YTWu22qrggW2EyrIQmyVmXRYSbofgi2JZDfjIJy4ljM9KvihMbSKT7iJe6f24DAtki8VUDanl2mRYbEZ8z99t8aZXdPjQH3Z430/V2O1LoObCYj6qswA7sH0QwU2JjOCrZxsh+ozVGNk9gNc7FujZ/Phwhbw/YFxsMG7v49G7A77ljZDRab3OsNxcIC9vIRueQCZLEs5d5rOdIqKvlhrwWpWmOR2Hd5xt3Hyf8oyFEFZdGY2KZaHhZcV8Xgme0nhaf8CorJvZrEl/5oyMlrrm1LyZneq4orrL3u/mKXgCD1r4fpq9UbUYr5lTb76ReGsZXXv02fPgfdLax3aNKeXIf6rtDIPrgSliy8RGCb10EZ46C/3aTYASzXvjJCwBse/laYpRTJqjeg2pi+il7+Ln08VG0iWjqpS+cn+isFiww4+zU7PEJfarCVQE2CJzE2M1P8OZ3ZrSea79mtwinDWcQZ+ndaQinhkMPUcxU7OZqE2WULrPqEwan2Be9oyNxvBrc3HTVxsWT6n4ZjdpWByzh/dXlM/rGp6lVc+0ESaie772FGyZDtLew0r/g20wMGMxMv1iDmW2hnDdXGXrioMRom3r0OAMrKQoxibHRh7Vm6GHC/ZVGiMH+5pIAll2XbJ7ENtnlWxx3yyK0absSJCyBUubzexJvD/jP2OjioccGgbYmg6dTm1bv8OZ2UvBRQq+UpCVHm7Sda4DJg+2SnfNgvkY2+n6Ep2lPSs/uIjQ9yrT5JnZvJrnn08b1y2Hr1jMPXeMdw+qCchMRq3hWu+N1CeWORo/O6CLAhWRP7wny17FvUcGwzCHV4Nae/MJbE1muhqK2dh4EvHf6DIRdiY2L0/TjmrX5PPEPEJngJ299iWrkUxNw7yaTvgGhvhFwMHk1U4bMFMvttDlicTWNUWJyhkmshlVVWLjlY20IwhHdkN+RluTherU+odWAkdZR5ivVocqc4diNVwmwGKVpOXKyapowngUIl3MB87XEOyRFdqsyJAxvcW0IK+1x7K+i/Uqw257iS6rcCaLCnM4ZysdHqepTxLr0xyw2dySWH5o9jLrLOsV9run8NknPoNdN+L+/RbXO5v0HKu7tzZ44PYai4pGp/TMNO8qjVFW2wPuTZBOywUKopt2K3bL9hsXAGtjYrVipVY5KjSg7o3iOPbvExNoQNeeAXVAe2O/Cp4oOhUO9O1O7XHYXocStKLeqAdjLEimis3Bl0CJwI1+WLXALgsXjs0Oh91Weqt1tcEo4Mvm2/QeM6F9ntfSjoiZ9MIFgUZfeEw98j7NWyXKp81IVYugb/EHf3Ep9nNQdSOjiI1HmNvIHV1u/h2yvsNAuwh5knFjaJG1JV7y2BE/+sNs0zTip/9Zgd//XafzaVqaVcgGPmc2NKtNw11VBq6oVJcOznQlYhtYDlou7PTYXCNb3LIcx+ESL39Bj+94W4n61oDlgy9BvvxGjPgTlO3vSR+nTYfzk02op4VJvQirgKwiT8EkxOxkI9dca1aJKJ0JIaUOtM7gBNjyCBj2EFZNlmyySvtoJk3AaGKWXNAZmoYIpqcMyXwKjYAcVL3m7A3/p9gETgCZv7FOy8FE+C9qUwvg5VVNJ5uD/66KD5jK5XxWJaIZK8/O6nF7pkGyzXdmAIOZmMxWw8zRGYvp3kWh+VTzFA/d6LmspCsKtkPeXVbAQMEuzwM3W6VYGf7sR6aTtqcLdd8MuilrKJrXnl0Ar3RjS18b6cSIESynT0H1pEERKHRmQXPMN1D9YoICE1PVAFuc8rRNoU6TVdHW1stjUsL4zRu4H7y5ccl+w7qBRBrQrt8PGqIoUzPWSNfM7KriQ7B9Ip6cS9QkmwHMXAASYMsOZScWA97hhKloZiz0c7Isjral43LmKg4txhydvqdl5K1aTzo1NuP2tSuASGDFlly+KctNX/Yu9nksDrCU4pxGvMn0xTO1g++sJTSgGQcBB2CeWrWDS4yvgdFUK5SuKXuf+TUzuJv3z5gbsZ/Ga+bf5bOwIhQd1h2g27UTS87MZQBR3Y8Cg8cwB2vBUFvRhfdDdGZw8tWyvg6zlxafzWSbYs/IQsp8II9xjR6txkJZzIoUo4FY+zJcOYvZ9TxvzlHNKy8oYIrYmbHYJ2J8uFakAZQGzZ6VgJdrtaRVd1uUaUxf/eLFKJak7VGx92FmPk9kPrh5MuDpxE23cVaj1eyhx42fOqil9DtkYggSTD/Fx2K+SrSSME8ReizRsZ3idaa+SqURrw9HOdcTfEkHJU2Web5ad3WrHpsGizqio/WTIzvVDbRmWOGhiyUuzte4OKvUMJqMC4XoXdOgHci2rEzcSHPTMldlYYYFiopouDFdBcFMVorNwriVvQQnCRm83YFmpUyN9thue9Q1XfBXuH2xEYPF1Jt6ELYHY3LIENL3i0BFXiwDNquV0oE8BXXdTijcJriZmgpIsR1SxesyryzjtawPITVPSoNpvRnDx3xLS5t+VazZ70v8z4bQA1vO3MKSGiT1tHTNRca/0yXfTEXb4156q912i4a6uuaItttiszqT9UakKgl6yYLRrJTlrIfG+jHm1FJIfEnQa9cXFhLqn9jw+gxE04xVfd4w4o8/eY3rY2smWLH7yfenMb8usQbmrK7JSvDkbvtZYxYd3/BtW3z3OzJ87vEB//SnSnzq4+T/aNF+bga4YtU6VZ8OBFl+olP+rqilDRTQowmP2UTbBkEesdtZD0WmbYf7ePvrB7z8FSOWD59jdfYWtNnzUI2/har9f2YxagjnOccDWIjlso1bJ+AwQ6zpEWZeYzzEcJOTu3NUOoa7qU/+AFsKSckGHmtjCpbORM0nX0udpVVbf93pdwJUicVDgK5ngK2pl6NdSbgmx4YSgSYFFVa8ON+EXeuQeGyZ9siCdLAlVjXG4O+rwD4vTXkkJp8xLtaY24K1tt6EHEmdI8Qs+3spteeCYrW+4e8QGCdALDRU4Xc0V436Rqf5q1GY4hfZDj9bOSiZWz/FvQTgSgsmtUlMbNwMDgKo6FPcaHf+MP+bp3LFnCVCXjX8pVHykRpK+tBZnLKKUGrZDNwp3DAOe8uYlC3R/Z2U/NumYxtY4nzucgZdZ1y+56LNBiIAmGm3JlbCgZzdiVscJJW32tw8esT4qKo6zEh1fUzVsoKNZIGbygazFYMchxLXF8XnR6qQfxo4dh2ht+ExH0bvdcj78b/bszRdUgCqaa4mPQ5nhiRY63nTDuY1Nvt5PTnT42smmNMULMV4pek1i6EOtsLiIbRZbgabrqc4zIRei5o7fs/Sjyb+notu5kOGga1IraYpxNBqubZ1EsbPqXWT1XnqNIpbkrkxAyeLqVY9TFLDGVHXV51eWzjKe4ueGwskLCDCJoIHL6b8+f43LUrCjd5+5gyzDlSW/rUKRIszlMxY1tQ0Z2ISX3zXwiczR6rYo4jcm0Ry02HDYrJE/D6BABsiFxlbyGytwiszkBUGbqwObPrdxI6JteIHDXQPt4uUi/kA3N+ajQJ9lOxkQKbKKr+4uBuaRBI0lBnO1mSEKOIvcOfMKhfrwlJ1BH150ckGgqzVOFTaXGksaTu0Vc1pyRSQlYGZrLHPIsXa9DLhQ6Pw26rsqMm6z6bOLJLLuB+Pctg/36xxsVlis2RT5VKVfDp90817Cq1W/cYNlECNIHa5qm0T56ZPJ3tZw+fIawrIrU2RoeJOIIevU5Mj2T1sDZhhYXqq7lKNr+l5pWdOJ3emGnP+vDZGiIGTRk7qbza7wasFEoWJx536Nx6opWr28svS86SuqMpwsT6XoSnTg/z9it2TmZ5tG+zJRo6F0rnmsm8LhC1+eE9k+TjlaCPBVk4Edpw7xoayEjPHn3zmHj7xBK0rOG48PTGtTDDS6nMZ3CZKXcGQ2itzIMxa4IEv6fEP373Aw3eu8Wu/AfzSB0ocVUnDoGKBniycmAZtGkHV2/YxpfYoEi6pB/O8Sry23WrHzzZfotPareFJfO3rW7z5a4D61m1si29CkW9Q9L+JqvukijRuGljGuraKHWMCtFBpgMrNvPbAwiJSnRjtVBYn/NBoxPvw0hRjE0d5O8VFe5+0omnewFKgk7Ja0/Wl7EvCZMUJ8SbQisB9Erd8U48NON4y1sSJZYGLoWMD0dizqTJz4jzpsxJRPT/jhDyXV6ucOtGshH+Q6RznK7LA7d/zevCJNZiQjDGlE2DSkDkw9reKuS1AKHaJ1SfW9mVKTXnDdWML/AAl1BzzjsvQwMIpkHDXjAjcfl+pX9eU5knSevNdzhFHVz7lHp+Z1wywZRkG2wzo+zbSsmQ/4rB3loXVjQQs8qOKQp55YOOdp3gaa3PaZE3Lw4ON3bDpdNylw74XFVt6lvOmrXmati1yJiLAg/35zHWsmEAwkFODyypy0/FoHN1GQ3NZ9RA2J2IdKFMQbCxZLF6rWyEYmLOiJf3di1+MvXPwIeAV+xdf58CeMTYxew0AMlUCht3CxELFGIc3VsQy/maM+nxSsHmUHjtSoDYDnunQ9WxAKw5Hvv8G6DWAaAcgm5KWKou0oymavfjGQZfGwz2m0oIVeZO5uDzGTEBFPmRkq63UWoVhPv+jklh3HmsjZbVCv5WYi+q9fWFYLI9Y6CRDsGQ3dKQpaIrOBzZtZy8vuzdPB/rvq0AtMeKNlLVSiJI+mWbWOzqpYC370rv1uGAjXz/1MxV4xn53uaUU2RdOTXG9ekcl7hJbG6Kkvomol8CG/65zitaZ3mLD5V7tWKzE01IpfF07ZCCpQaaDJ1x9DjdkrwZaFONU+cVU5O2zc9xalzpFPHD7AdHE+6bHan1Honqm//hZ7eG+BOZleVvGpKqSQovmcIX7VwezgCgq3RtBRCu2yErtKf6n5tq0YZbaY7Pt9arC+WqJVVVIu7XeGCAJYRzBRtvTvT5HXa/QMrdeMAW7FHvVtTQCLTytRvsA9iY0jEyvLDW77vbojlsVJVh6c61WO6C2CEeBFi3wrJYeoWuutRCW1Vrf4yYvo1iJ7y3AU2NFvZYWuSoUOf4G5tqj9W7U81NrHmuATSBHwKUUAU/09EIjCi9XArcUxW93V3qOi5qeaEt7rjSTVXHEXKWktKJ7otD+gWljjrn6NNaFqiB/52OXOFJHxsldWL9CVSWi0emC/mJKsDm1r5+RSCuP+IZ3At/x9hJ/8ZcHvP+fl/jLv1giq7kCWHXIevG9NFkWKvyUrVy+3AntlKvPUi8e6elUnGDOVvYeeg3/Vah89dbqCt/0pgEvf82I9QOPoM3egLK8QN79HoruL1BoU+cBhGkET3uLEXCwxZOv25JIU2Um92bc58yBWlRMp/10Y3EHewGzhBVysGX35ayA/9jYjjlVYqDrVK/le9+0fz+DwQq2J3nPZzBr7iA/gToBHy/9twZ6s0Zmsm7wvdhTgawEZEAiEMhppfEsYIu/oR6rcybKWoU4wxI3EWm6AHHa+OMU76mK0ABFo94I9FPA9w+xTWZ2iVbS2YX1mlZR9ehNjgUHZM0SldKzqFnz4EREP4Ml/iwwoAEQv0kZfAarY9+LtI4+K2Gs4h41a9IUYmxC9Ibif+1gwnhWZFN3uoPAFj+SbD/XEe0xeFhkfLa92OaOCgQCUFB2os6eqS2EbUopCLbfITNpG+qcCDIYoTYu3gA5ZAeSnpD1n/pb2hgEOxdcZYxH9FMkUb6gzyLBjsxczfMtTSdpfgRuUWW5A1XfYI1N9bUk7aNrtJyNCT8mpRBdkzMzWCb6jhR3SCnSFHEKIGL9TRotTyXKumfyj0uvPzkoJgvR1rUTCklz+gCnE1iI2GaIYppPadPwaer5+6kPacTQxNIl7kPPJfpkTkUTrkc8KXCJ75nEValYt1OKHo2aD0lfSl1mwkzPGtJTjzbfPKwy24GWgbtnSQN4+jAqcRl/09eGdtE6atncVbpXITYV/0ffSPNcDAmDeiJLN2usGuUibPuWvfWxR0Z6XTFVSH+obDQDSppM8mEcqbOifooCoC7HsSVac0aDk80rP8isrBY0tmRPv4PpLbTojFOlLUN4TTUUtlN8jwy31mRCchmqPnBOI89GQGAjR/O1mCzpjFQD3mKxPMf2+JT6L642F9heP6VUlehvMAXaICvPxfTQIZ0asesttUgGGhnUibbJgtDzhgDuUp4+9nOCjvN1JQf322cbLJZMabYKKlrqYpGMci9pq5DXEuNHg2pNjrxgQZxez4ek1jbqsWi0pw7HBJYjLSy4YMkUNmi6DkW5RlGuLHU7UEhPK4lC2iY2+laql+Jc5SN4vdyxrX1S17fY7gywSWfiFSdDSyaKQl8CMuq+CPIItGwShRu+bSqmUejEqDE4skUSnfoz7Pb30ItRK5CTr0cp53gr2yZM8So81xeocpGMqExNmd5kAQbnGsFNhw/9+RafenprJ5KMPlj830LjTbG9FYcnX8UKY7PHIy884j/50TUu1jv8wv+Z47d+eWV+J/W8EYi2TTe2vJb9gxgGniq1aTFdyBLWXmwgtV0yZS0dRKpHyYCsvcZYbKTjWg/38LIX7fFd38lm1bdxr39MKfB6/GMULdPTBp5Iqirlp0o522jENPt4s9CAc5HViZEy4O/qGSjV6gubh5FkM5MRY2IIGWzYFFOSe55ZlAScfRFgKx3yadP3NET6M9sg3PMmadljAPemScL8m9qI0pYYHmDzkmuBzFZu7vFsd6JsugtRlZrls3O9XaQRk/570+Y1bbAO1iO1ESf0BLGZ/CVO8q7psF3cnyfBCwGkJQRMMG9jGv3zBN5Z4cwTMPdDYm7FC68qVtsX9mv1L5601ZjXmPNZf2MaTSPZ5qqoKS3tLExkgiawlQjhtQ71AGaQybdj6pDzTg3SD/QIoglngcN2kDUJPzeXwJxFAnRhZ+cJm59T8YBfk97PLaNnJm4+HMhp3Vmt2Ai5W5m/lGl3gpFVQ+JpipoLvYGtdFz88JK0/gm7CF2fjyPlKSyCEthivEuAloHvuXIt1p1tUpzHBgB4UDTNqGnOVNHNl6hlUbqBZ1BvVJeKnDBeUfHmBydjyeZ0ts0C83eSrjM5QMQctikQQH8WfRuT5/NU0gqbuxFv5t/xFjNxbw6UJ2NT12SK7dRg26qNqJumjHUtnkKUl9iNFH601ZrZsRmABQuk1KqnYM36IfU3swGY1pNfzXQNbjExxUUfs9BwJWqjxHR0vs6Yq7H8ItWdgtTTQ4PbPrj8QIchz7aQtYr5Fjot2QC5+x+zY2n3AGbqlpQRv/PVD1JdLvEyy/cZ4KjFoYCawKAZIJ2Uer5RfyKq1lJRCvShg8hKHNtMup9IFzL1Zovc0oZ8EHRYV6VeVZslxIbNlI1VoXN6T5Zn6NVomkBiICwbTbxOx3Ju2BTTbw8uvFZfQztJUOPPFjjSLuXAoWEfP/NDktuuV3MoT5ub/QOvi2Du1u0NyKjxdevFAgVdbMcR+/01BlS4ffv2dBpin0BpBJiykyDSjVzll2Q9Qujuzn5/XOusArTPawWebEyO2B8P6LsSeblUlSHHk8J55qLriqCrMs0c7R/IQBHQkLTpuEA5zubWThNZOc3LDJWtIJiK5OSgaN5NM7Mai9W5RPEEXhS9y3jNnYwZWAWOqSspchx5bX2P5eJcvlMU3ROoEIxqfhCkyJ6BrCSnUNDnHZZlhXq5kSWFysvZ7Jq9JBnEZKpqxRLUBn708/fwxBfIKHEuZWKzGGV5DeoGoNSmM17qHT3iHe9a4O1ff8TnP7/H//GrGf7N7/Kzc4w0UFUHgZXprXhAIMDiDkNLDL4nwRNTkmS9ykqvEQATmM0wNkdk9QIjfcN4MlGbiBbsOSkB/ZFGqHu84VUN3vz6DM97YYFmYO/KDmV+tCqkwcTuscnEqTcodf6cGVdubNXGTTZHgn8yBaepFQK39FSusui0MXWi0QqaXptZWjJ94ij/zNPezaAaAWk63SdMSwCTExCmUmeDgNPvRLWSXYyAg2EaB1pJSk1icLZTYrw48hmYJjG1fUhPlNwXjLGzjUqf6ZtV3PcU9DlWz7BkcHbAWcHYqHjfxrwkG5yDxjnVaGy8eUbZ3yfmK4yEJ0sBAyxR7Ti7wtumr89zMGljPrcMimdgm9psbxFeVDYvnCnwuRbAa2JJtUH5awgijtbpYGTvdcZFpvnbDIcdtamUQnBJsKOGt5BisGFKUXEnEbslouO4vpijEwiQw3pqlRHwIu400lIzixcpRdvInpkKnawmhMZm7drs/O3PgxYeatxs7FCwlemY2nOe6yjNesArL2LpCkTZwTqE1QG2tOcIiPkydxAmPJO46keaKp5VVNXawYpMI6eCHRKDDeZrQ5nIvSCalkur6025p5gQbWySmBCfP6UQHWSmc8kmjxUxpAcfWzfz4SxlWdNxDCZsaikU2j0HrMrkTbosizlGwJwanIacI0DWTeG4LSXRAAAgAElEQVR/Gosiy6H78+roSPWKObUUyEk8mLsV2Dtp79d+4k3U3VcrZZb1usn2wa455nXgmGDMghGTXJlFFdxbvViJ36MN1IL9dYse2WtfrNINa0NDUCL7BODqyGo2CzqGWq36g1sf3bw52GxNR9TG4HS5y3D/ynLbS74BJ3JBrRNF9QU26yU2axpknmG1OhOw6o73dHHLxZkmnDRLnFrDAWNrn00LA5pr0l+LDQRJ0dEsNNJ9KqultcP0vai6pXstU5ZW5cQuOhR5M01KHRp9oAjwiqyTwH29plFmJ1Cn/lW+iAgQbl1cqHn0/si+emuUFVsJmRGnmLj9laUVBXKWWKzOgP5gTKHKTRu01Ei1BxzbEceGnlwmiqzJpG0ucPvWRqCgkWC9Qbm8i2J5G+Vig8UCGHb3TWxOzRep++GIttnaDKKFRGtGrwo8TI+yal2VfgR/rDg8R1VvxPbtdhT/d+o/SaDB1AG/9vu9xPVVxcIHAkC+B1vbGOAhGJ+CBoEeBf0CWaTtWbhgFYQSo9JVuSFAYwsgJn/M9V/vB6ZXC6zPW9z+0ifxCx/scHnJdyZt49qtxFPGPKPZ+3LAnUc2+JH/9EV49OJT+Ld/eImf+5kzXF4RINIRvPLqEfZEtOpaPqNw3Cczqo2X6Vcds2g1Yq7QFOWPI5/XUoC0I0ulYo0CAwFiTk+Ho/1efVcM4fNWX8Cbv/qI172Wm9OIq4OlXNR0PTXQm1o3hGia6RsGBaCkh+rSNmV27jRcckp9p4BLzzh6k3mANeG3AcnTFJobVTpjZu97GkzTDWgKbM/CvAd4iTTj9NqoDk5AlObIc7BbxigaYyQpqQcy2T7QoZ8Nw9lfUi2xbKOjhjQ8jvrQNXk/NKURjQSyZsKei5urumIzNPZgMoAN80dPlaS6mFz2Mc7SqOLQ038EHf75IRszYOBsjSM+bUou8BUQk+CcoMU3/qm7w0xnxEamqqfEUXQCtWH4GWyiN2y23nc2mvTLYt9TzftER8QWM/LUa0f0rABm66iGB0L67jH28+dc6+xjy7noaTayJqX1wOV7irWTdtIqrayzRTTjdqmDuUD6xuYg8Vkm2QkQCCF5gEZeL5l5k8cZAHYXfAMbnt13rVaI6gM/pH0wqYWNYgxbG6dAjb/DJ620T1SqBQvKD1VVmQMo/3kAqnhMur6kE4lc2B0sys8pjIOdgQpQbbIPWwcBvuKwMnlYicKMdLX/GdWnfp0W30wXqLmWmM6qOMp49RMrDVWt+nNJD0ixlnRVqieYvb4i9utP10hK4+bsm0gN1wtTgmKdZSyeyUHd2T6RMV50oPFP0oYp2NI1aG4E1xapQ9PombHpfHizJNoc3wIIxfQLwBSi+Pi5Dkxp5bC3dePj95qvOS3seva4ZxbQBcBTC0IfVGbMaOC+qCkLsivIvvyhcjTDRUNzXJS8qIPexNA7UzStqEN6M7mQnrYQ1CYVFEJzwRJ4LbFe0hyzV39DbjpKDC0qVePxTwmluRnTpqA31oqvoraJYIKWA2wifb0jywbsjyMOElnT84tXUGBHus1PhWTTVP9I/ycWHPI1Gdvi5DhblqhLutCXWK4XWC8XyKmuJvPgU41MiB6o2uAwZcY+gzyFs8XNUpWN+/3T2F5eydPr7oMvxvmtC9k8DKzIa6w3o1U60yPLGD/2Cbx3fcC9XYbrfYv9jrqpDMtFhmU14u7ZEufrFcoFgWCpKj+m3cga0bNMzZyV7iMTxM+h4SsrIdnHsZZPV9tQr7YTIyJLBuqVuFcxEKoCj9GlQKWm2muZ1G53l9bOJ8uMfRpzeYzxPgm0yNQxfbtYbcRY0Q6CzBvbKO0PW7Gdy9pMVuUV1rH8wXLwQctzkRK0TqJg79nIqtVRwYBs0hkeeNFn8do3XeOP/yTHT/98j3ZXeEsmp3Dj9M8mhypgqLBY1Xjj13V4wyt3+PCHW/zav3JdFt+XVh6JIsQYD7NgiEIJilRG14dl/UFmpwSTGTVsseq589Bry9PlBOE6SekhDxg3D6naKj8csS6exle9usVXvTzHnQft1MR5Usmiw8COVgEDSsH1JaKMb69Nrr6A+iTSTIObung/32ViQRuItrSKFcrZXyJt8IyT+0lFly/0EHg+y8YX3wqMl1YcBrgK9sjExbP2yO7YExBJam4K4NPW60EwEePO/RNHlPRG48/EbFk1otalV3ilDtHaeJMqtrnS0tNBU9m7OTwHWE1PqLpmTzHZpjmnHE5IHB+cAGqakolAP3CpPSNn2+KbAmcWfeULGMJsxRo31fSNRoJ+ghvLk0zxzYbUfb4SBi/u5f9j7U2gLEvLKtF9z52HiMjMyMzKGjNrnicoZgdQsFsQu2GJ2CqOiFPb3b7V771+vezncz3bpbY+n7QISgmCKDKILbPMFJQKVUCVgEUBNVFV1JhTRNx5OG/t/X3fOf+9EcUT22BRmRkR994z/Of/97+//e296rxedC562zmZGTJa9IIj0JpzvuTflaBB+xjKHMxAVrpPGUDT08/F8ZzweWl4nCqtuUeRxmPohwx0Rf2JC7SOLzG3TCXeBftVXEe3eUjIrJI5LRk1fi/KQZpj1UGaxNJIX8wNB8/DbhwP315TNauIdIx6OdMMOpMdRmQekm3yMmGh+RP4D/aq9KkKUBHPkgKY3XMu2KES1JT2A7q9umlJmVDlS269XLLNf6cWLCtlc4GfgvHi30twos2+xlSxvSlmgNSqpWCCHSzw3+L99tL+CdX4+/k9i9frOroFg/wVXQwvfRvXCX5PLBAjk/aajAxMp89j0XDhqDW9h6H5Cjmkch2jPCmAvrzBTK1K7NKXjQV8X2OHXcPl1y20WLxe0prFBo9gTOjKTJ252aHgn88WcUC3Y4SKF31QuWCznvdZ4lGrdYREklGyXfaYJm3I0WZkTbcm1orggIxOUKB8eNiBttHtiO2iAz39mywA2TroIgKCgGIuXda22KjheCad1YS/u8jRaFYxGc8xIAPEEhiPK7knHNR8HU9YFlT0oKrl6LWrynGkoJ1Aj4OkUWM00LqE3Mbe5Bj1T0sgKo1OhUDRPMP4dwIPMkndtX2a7XmMo9EQp06d0gBu1NfQWz8T3bUeNtbXkPHng4fRH+1gPJkJFPbHCzUFbPUZ5G0O+iT61pp1bO5rYd++NtaaDdQUVs2NE4+jLj0Puzj5nNQIsgho6KpOjymW8Lj30UCyMqTOnD5X9BujZYM7VFOjxgeMgEzghs0LzKicTtEf7ohGZc6hYn6qDXl6VSnSl6EsDT9ZWrSSW4CmWlZFu22pAUX5uFKRHo6MmrQY7hTPwU6OhpquJn286nWMJ0Nsb2/ruBj6rV1knuPKZz6KY8e4zc7xvg8CH77JzovGtgROFfalq9PTq+EVng89vAbYWAPG046utTkB8/4S2fDdaR1hLKl0WRLA096jYdYkXqY0MyfT02mXo3RavqaOvNlChZ2RXPhZDhbzZbYQ3GXkg1NW4sxakggf6AzwpKtm+JYbjAneGbmmTvo6NxDkZ3D8TqyMyGeutT9HZ18V9QZB1FxgS+yWz/1WtjNGJTYIuveu3TInod1UlMZ06Pu9FLXX1KbrnX6W/zsFXDGZ72XKGe7xegsvF8bnpDtmsVlJkHLsP21HmaNKd35OZGS2VEK0DkSVXtWlu1za4KQWUUw2+VkjQOhXohGgbAiwTwyAJTDgC1i6A46fF0xTIaYpy1bpdUzBVnw/wWJig2xSL00aOQdap4e3/FOr5tfHwJl7gUWeXTIBxv1eBQ3+Ia4R9LZzdR3CGS0CV/oXkgXn/M6/5xqLE86HZJ65QagxJ9dL1TVr86ffkdIgfNylm4Cle5xE7oSI3rRZNl+nhcgAXNK+RXh5wnClWrZlvzKbpw1s2ftGSVXvyQ/R5tOVjf6hoXmL8R561rAqKZhYsak25gwwLpfdbVxGOcysJKzMWzqZB7CI+UJpKMn4tXsXZcMEWGiEGjttNjV+Ll5iFNjV82mfGwAwLQWWz56Qgs2niRmsna+BzsKfyplhjdOEVY3NXSruLzpek/J2lPSicczWArs36soTfVeyf+ZRRbayFOjb82tHX4wNNzKOBpei49ijeuz5NU2kmLvwBYuOUzJr3i0Z84CBLWPb0jERoE0/K/y6jDFMS8XS7vmXTJe9ahFu8qwAkuHrtr272lMgdF6bbcpQ+AtGHUs0iQzdptk+MGqGC+bhzQ4wfQSzUYZOs6GYHgrDa1ygKEqkKLxGQbRzZtxV6O9G/VFEPBj1tZhTk7UznKA/nGM4ywQWlGmV2SQgOwhRn7a4E5Co241aJQE/Ar4M7Y5pvTbWmlhr0XG9goxif1oW0H2eAduNhuuheLPJUvXFutSok2JnoNrCzNaCe4npbAe15jo21g9jOj6Ok4/dg+0hOworqNfXsbHvTLSb9L4aYmv7FE6c7uP49gw7Q9OL8YuMXrvewHqvhQP72tjX66HJEpr4YBPNygtrPtLkx7Kkwi4ZRt1atwHn4Zi0ZZgv6KJquiyGg1er1HeRmq3I/ZwME89BnY3iymmCyqxJlkWH1txACKLvKXROwv6MnYwyo60KEEpfxS7NqYeA+6BVlyI9zibUmTH30DqueAzWyUEtV90fsLm0diw9kLnkn0wZYImSpUl2Ig6Gc6xtbuMpz9lGrz7HYlrF6UcXeMt7cnzla6S3qafKUCGAZEci2b2ZsZu6NqG74qqssiRN6Kmf4y8okNJ+j4J3zU60/rCFlmyWBbrS0JYgi2yemZ2C+ZRcnaTnIs0wRmVGEMprSjRURbYYGynvD22ltY6c43fKDtQxrrhgjOsur+DQgbxgDAoTRe/M4YRNDzq+RftAjvb+KprNuehmXk+VCc3h1Esm5c43OsPEcMmosSwxlNNAyY4sT77Lk1k6sS29Nuh4L10VeX7Jjq4U9HpUj79Buo8srlHKBHkMTSwqEolz96dAiUxgSwJutYUnJRxnCHkPxcAXK0B06vk99wOLMuIS6xWdUj6ObDEJRqtcLMtSxqreZ7eOKDohTVZgP49SY7pxLxgnd4jnPBDgxUqNdh8Jaszny9ktRQSVdyf0ZAEUo0mhcB9zHRGdZSgPZVAyASuzWvMZjToJ9q2MQzNoarbIamkhrzNbMJeBMkGXTGY92FmHYF07RdnS2DxneRId1SpA4QIXIdKr40x6tnhefXxFDI+uZZRllmKOlt9Fl0ubZ/OskzYu6UKMxbsAqhqk5n2UggcLzi6BQmi1irxBMRtW3o7YJo3xovRrrw/wX5h76uaXVgIpEx3zku6fwJSBrdQiQteBzJzHmRW4LWG49J6FqWhcnxLMhEdUNJsInjges3acxCA48TIz0s2eaj0qyWcmuEwfKIDlbH6ANmIE6oB1TWT3YM9bIYSPeTTSG1YkFJrb9R/XlhWxUwEmOf+oncL1oCVYMwPhsve1BFoGlmPsyieL1SBNub4D8wcsmKzU/DWYLy6rEowIWFoEEXFUs5aj0zGMqfUx1q2GHuUM7VYN5x1sYTTuI691cXAfS2UV9FjiqnJnOcZX7npErdlrPYKcpuwZ+EBmdEaXNxTpThdCVwhOaphOwmaAvloDjCaMmakImCikkkyO7z6IeBlabXReJuDHm9diFiLBWF7F2noT+9d76LbayjKksIg2C2R8+HrmLOoShIidu2ZqDPgEy/oix2jAmBXTGPGKVNsbWFvrYj7ZxqnjDyi2Z23jIBbzPo4/dgIjZ7/W19ewubGO4ydO4b7HRzjJLh5iNQLAWob1bhWb600xfGudrsqQnDwpwibbKJE7o4cmOxgMtgQsa80meq2Wflavd0U5jsendT6aJDg7UpNFOpvu8vUN3bzxmPoqE6zTCV/ibsVImBM768UsO7IsK1Eny6JZXSamhO40g+UEReBJJlK1/rl1K7IBQUJ7uZ9bFyX/baje4oZ4MZn1SPAUAJvH1B8NVOiW5mDB92FplYC3rVBrTt6DwQRXPuk4LrtuJlPFxQiYbgMP3Q+8/aYKHj7O0cntvLFRxoiw5OzMhPJUXBTPEaKOLzJyU2MsOW7IzlUayCmWXcxRqXcMREk/RuqEJ0NOm7t5Drwq8loPrc5pjLZMxaF+2W4LYA4kX9teByYDM5fl6ym4J+s02DKwlhP4NbC/28e1l0xx7aUGIJi1GZ0+JtEIDc0C3cMVdA9QRLlQ5BPjnfjw055ET6aXUmMnqIfXV6ASmCU6DdcXxYReMiB2jWLzE9NxLES7FkH/RlHWShxACxAl1wWDYqGdir+ToQvmIV1c9HkJMFO3Z62CjJ2kXG88hFqbYU1eBjbcxaQopU6LcpBrq5ZOgIteeASlfEpZArD5u2S6yn+XO98oi2s+csQcTI5plYRAloyXDXS58N3BV8TeCOyHWN99ukJzVYrQzZ/LGHH7U5ym2Bo/ttDJOdgWS6EyNwkzmzcXEwagM6izpj8Vs0UAJoDF60l5CIEX/aBs3HEuJ6DifB8lRWEYBy/2zJUZgzF2itZ5177oeKK87KXVECovZd7xZ+wOD6/mcOEmA7nS1LAXyxJgjD/zvYltqLxUDYqSi81IaUmRbjJ0zbzRgvKKmZcJtVjM7dpwTTOQEcJpCQoKIbwtxKG1s81nKjIXk+Pss/IBixJ2sLOrTPZyqoNeEOa0BF1eidH1T2ineC7TDcYyA+qRQ1pVzfQ5SmA6N/fAXPX3s1m/tFqwZ6V8TvTzsERw4MGfG/NjekoTlrstho9ju00Gmoz5TgPQSyZZ5xMgy/Vq8bwaGPPrJaun0r2+3HBpN67LaKKX1DbCkFAEThddjQLHEcJempja2PYQah+3odMi0KLNQ68V18a1tGF3c/5mO280crSbTWy0a+oGrLcPKmy6v/UYtgZkgubysRqPLf9vrWfMCoUnKtn4xEHUz4dk5o7x3DkxP5GgYDInM2Lh0oHAI4yy9CSyg7WvDJ1GVVmD+7oEGXXUJbBm11YNWZOmpQvF6TBzeT4bmK1ArakMwXKxYYeXvSc7BBWITE+MuZ0zW8n56DQ7dTx+/CHs7OzoASXFzhIj2SPtzFDD/v11PH5qgodOUpNWw75eE90G0Kjn2Nelk7zpriiYneeM72HEDLVUpL59V1xZoL9zUixRq71p5qwadSxbMguSf9JgNJM7v4xG3cmf9gjMTJQth/uWxc5KrJYrVPg9BUo3yCqNxHwR9CiHS/mVFMdasLe53JvOgZYVVlIzwMzrRIAmsJdXZCDLkuxkOMBcOjULMI8uyCHDywcD7TBUOpaRLX3HWsgYwl2liSI/a4CnP/cEDh3JgWGGCYPLT1UwOA189b4KPvDpHH35o7L83LCuQqfP5QxffPmuhTE+XJAINKnq10NCtq9upT61thG5sExq3Z5ylKfPFuecCSfWEc65pIIXvqCFBx4cYXtrhlv+LsfONp3maQ/BdjlLwrQHnNualYgc3u+ZWTzQiPfYmQNcf2GOfRvm0k1dI7WzKpFIYJyhvW+Bzv4K6i16l9F7DchklkeGwTYZYhCKp8IEv1FSNMy5u3U8uUiFgDXKF8teT+VvrpYTY1INAFH4eCUMV3krbNJKzUvTSdkmUwdaUT7gnKTY0CqqzE2lBcCYDs7E62XnEm+frnxiaMrW/kLEnnSmlWezWvZbnrzL8mJ4IoXmsARvASZWmwLSa2vzTJQySk8tvxhlJ5zbjXDjFzgxukbt/ZYZoxB5C2Tx2rGkR0DlOiBjyPmMKLdM76AtChc1JoDQq4ybGJYNJ7b7Zk7bdMJngBpcE8irs1kGyDY3aHPorBZZLrFu3gFrBqF2tCGcTksxMeeqBOfRTTquRCe1eu2Ku+gyjnDdDkYrLWGtfi8+zwCcbWiC2bKfBZdVKsas468EB8FCCrTIiJRHaP5eVg6MxdjKi1YydIuZwpjUIuWWv1I/Jme/vPOtLJH6tYzOOtupePNVKTxPnyNdz7B9kEcdWUOLBUubJSwap2R19B7RVexWF/G+/hjqYAqmssiitGu3uwxani2F4TYoLLjZyqxs4rKypK6b653i+MMuqJgXVvSeqWYr7kI0DQTTmzq6WzdiHEYJduywrARe5h6WiRrF/fTREh2vcW34GS5fL8rHAlxs4tCwyzAlASG/zgzrHevo1SbR2cYYp5WnXdDIuejwYAhieM6d3j5k1blE4QQOLEXVswY63U002x0s5szP25YWJwaZsVKmp1K3HR94ynFY4w7qOWj8GcCeP96idiPDgfU1rHUYFTRHkyUj/r9C1/imZSguJhKccyc2m2doNztqsiOb1lvfkJnpdDwpcpnIqMm8U2kvBIPskMswY+mTIdAUPNN3CjWMZwPsjJn9x5DtqjpxpvMRBjsTHQuRMMX3BDP7eh2VFGd5Awc3umrr1O7TWSMCK4Ka4WhuQdKUZlQsLiifD3F6uy86nYC2UWui0ezIyoJPP8+dodzc5UX2oAa/Yngk0EJNXlAOHKfWYMB7FyW9LGcJjwCjIY0a3ef721va0rI+bjwhPcBMo9RsMMqnIs2ctdKXQEYDRLXxuZVYvTzM1xHATUZjF/xSDE82zew2+MVOU77vbMrYJnpmtVBvMX9ygPEOcOSck3jKdzCBgNmDC0z6FYx3MuxszzEZVPG5LwOf/CKnSmPC2M0pXRsXJGcsNeFREL8wAKWHVgxwwt5wt15vYaFdjRue6ppycuT2fqxSJfIGnvKcEZ7zrVMc2TyASj7CIu/is38/wJteP0ZW6RI9mZaNAI1WH8q5tusvbWKjY8p3Gs6yAQAtZFkLa60BLjx7gqvOY/svsDOwjEhen97hHK2uea7Rz40RVPSakj5L0jDP51OFJI2QYaOKdQcbGZFQ1U4bpVqudHcbU6SVTJL61MpSUbD5qbVE0W7tk1mUY6IU4O+h913Rb8WkWoT9xueFJxtv5SQ3jy3vVopoI02Wzt7Ey6KMaEzT8nnExy+DsZJR0PtpYrYMu7R7Tv8iWxmMyArDklY5xIjIwNYX5Ihl0sSeGrlGedGYQHVeu/GllVPKkmF6PmIz43jkru+WEQLgpXlqsWgSCS1yTEcErWQJCa44HGnzMMeUQngtFJQx2GxAJ3m+hjYkFlNq9jJMehDL5R2UBF78ff0ZrfBu+2LMmi2JBZBQSLN1imseS9iQlaFWWGfYIl0yDQWwS6q3wZbGfCOglRimCmyFa7x/doAQLayui7JFn4Ag4uGMTTOvJXM4T7/C6DQc4sPZvzQDLceAva4UwZtdRFw3064tgZcoMyXDWMDI9VUBUMTgWaGxOLTiGU6zL4v6XmwCPHIqwrAV92YxMmHtb8e3zFbZ55b3O7R3xXhLLBGCyWJHcJTVLHLPQGuwl2Tt9Tku+i8VBknTwC7W2i1RkoaLGCfRDWv7Xps700dWZqQOTmMYpc7vVv7z59OvLatq1j1pADXAlqQN7klGrZZqIw4oR1Og06FfqPuL2opYXD+J/L/1svWcgGY8n2A0spw9de/VSEfTaoC+R/RVqqHWYofaHKPhjuUdLnKc7jMDkbVsojuKps13iu8z4U7VH7Ro9lY/Ya2Cfd0WNtc6OLjRQ2+dbM0IQ4qo5WxpxnI0mjCzMG/YqFTQaa9hvbtusTzc8dcrmI0GGA1lXCS2ChhYSULdeVYSYxmKETwEf3wtjU63BvSlyjEY0w8jx9EzN9SBRyPXRqOJfa26cgPlKVUFOvU22q2ezEO3hwPUqm30pMfigKIOqiV91WjEDkfWqnk9WSZpo9Fcl55MRqWjoeX/qUxobAmvmETrZEckCrfuyBnpELnSk8sgqOHAJWPEkhmDpN2olIZrtIJmYYMdn/OpHN9nDPjOKLZvKJaGreHKocya8lSjf5YWDarkolxCY09t9MgAEv3ZtmiqIrVFllB0b2UuA4OFrsfbw9XdRBd9MmjqfFxX5+RgMMJTn3kCRy+fSevPINzRdi4QNtih6J02Hjk+fxfwN7fbxGIZhS3kBEcEN9WGui0JJk3fYCa7YVEhewxqvVQ78YYC9z/j9ZYtA3/OhXLcwOEjU/zUz+xHt9OXpoUmtO06P3uIt7w1w9cfruPEI9TUOd3vDs22vgTT5Ys5xf3KYyP4YxZoFfV8hv2dMS45Cpx7gKxDpgaQjcNVbJy7kFs+F30a3/G6c0FrN+09uOmh+W4wXKGIDME1R4WYL8fJMWGuiuaDUk8F1gG4SoHrHmL5mPhCrL3iuRWLQoCUUlhXehalUChYMk1kajgwRkXG/xRqh6GppyfFpBpNFcZemB+cuhk9+LhcGM2N3FiQFGDtBpbl79n8wokz2BMBcu9ii7JK7FClewmLjqoJtmP3rOsg0OWALV1AE0PO4ni9jBILqkV3mUZmicEorCS8izEsKMgWk/Xy66l5hxKNYQVTakg5N0+Z2GF6EuVNqgxiJRsxW+z05sZQzU0L1MmcUpagUGqzfmCcmYEY+x7/bmUnKxlyrBfXx4FV6WJVwt7UzDTOeRV86c5Jr+lsVQK2Yi2I1xjra+tMgFM1HugYy2sYXlwp8AqXewFfL3lpLnR2xkZQGSwdqzg3b6oiJGU8Ac6V4wzAlfJLaYl1abOzQneFblAgyIPLi5J+sFTSxVhZV1/yVUt9piyrRHOBxuyyj1sMzdCZ2XgL0LPix+cmr6sbtNR3yqQEphG0sj/XQMMGAdBiTMdmsRwZUdbne6THGeVfF/YXYfdJx6CeOddbid1Nujf1kFtpd17oM93Ogs9DqtEKqauc7R0gs7LlXocCZlpn2X0f5+S2KbUcVJxEWVbpNclmlK+rfNvla7kcTylApiu6Mxh8kE7vjMXqhKibzAoX+RH9WoRgK9ghrvH2W0OxNsXx/80q9VYUhtPygEL2FtrNljoG203qbqpoVKqYzLYxkMcTgZFrtpxl02JVr6PVXkNvrSNWaDGlgacoCi9NzDAZjhSX0+1UMRvvmNB7kePkVh87g4k0Yor04SiYZxhOzF/qULeHtV3AcVAAACAASURBVPW2HOu7Peb3MdWdbA471xZYTCeYTAcqN7bqTTTrDT9fWlzY51NkTy+wRaWm8h11UbTD4IRNuwt1BipDsILJaEcsXJUlQjUFkIlihI8FSXNik3aCjBwfaQVDD61fNjMBOy0yWN5rNtsCYNZizY5SaqkqqNfaYqSm4xmyZheNZhedTk/vT10Vz4fieA4+Tp5qj56ZiamVBQ2gMpy8KC0IpdOlfuzCd+YJWpi2JiWF2No56H1qTXmO8bNYIq3XGphOczRaJ/C0525jbR9ZLYCHTDKIUi96/gw9TGpnXMEnP5vjS/fwjAik2LFJewbGiaxZaZA2DsHG8UQ4Dlli9V1rdKvpASdAczE9zy/0ChjnOHbRGD/5Ey00G2yY4MPNgG0+HgTl1hn69reexu23sdbSBKps6GgKDGm3zz8nFM5740C9KXCfD06baSrvbbWNWmWKczfHuPCMCjrNBfJ2jgNHM2ywzDiyh5ePBcviXPg4BOvMCfVFgxJDLlYpuIpyYoCxFGwZS2JlrlIQaxORHn6fpPZa7PYqKRZmn0U2WQnOCpGzL7TBZMUk6zel6JvUIuJicnqkZTTV3RNsmV5Jzt6EVibtWipXanJ1diDKDwG07NwMENsu3RoTRNxGSTe6P9OalV8UrffOKIVfUxqWHNfOQGFZrorzNq2XRxel3nHF8ZaWKTrGQs8TO3Iy8PHLBEBpuZGbihA8WalKcznnZz5btCZk56F5+npZx4wXlfMXoeguglcmvJpfLJs9DFuLcOrQ1jiDXVi9+HVcBVspe1Ncj5XBZqCtZPbix6tMWOoQngKu0MPZ/bVXC6TJGsV2IKkVQjAhBr78OnDuWhJe2/uIrQlGyjVH8fo4zrRTban0pWfPtIMCM0mTSLBc0exSPmueN5hYkqSbk/TSpQxrodtKMh11HZzpNwAVY6hEhMYYl++aMluxWShfl/yeJ5MEqxdsYJQQ5etc+I6V/mU670L7mT6z6Zn5XBUMp7PaVmE1wzJjxqw6s3RN4t/R1eosZQA8K2V6Wd7nkxBYxobTmCsDfnz/EPQbSDY2kB6fmlsFyuyedTtmTsvyIeUyacqHSvv8/add0MplHlgBhtMpxjN2Ss20E6KQ3TSRnlrt5m28mGSIaA9haNE6GHkozQzotRro9erY191Ar9fWwkVamnoF+5o5jU0vrgVOD0/KxVhAZTpFlW7y1aYMPyvaVVG/1FYZhr5WxB3UR/HGdeg5lY/ERvAGM7tvMBhgMJ7LUd48wOYg8dVtsRTYxlrPvLc69VyaKQIcAgt2++mmsgxUTJ5mTiYAJPF5hpr16WM2ZTfhGKi35fhuJUHqyxqgXQJr5uw4nMzHAoMECs1q2wCignetNBgO8WTc+B48L7Fc1BbRHJX6qISGZ7mX+i4TgXO3WdO14d9ZGhWwoG9Xsy2AwQm43iKQnKPfp1eWBV+zPOdkqIHGBa0wptZFQSDcaBYCU8UBUcPGsqBap3ILqQ6QTpf7ek0O+rrLCphmOXdYdGf1t3Ocd+nXcd0z55aszl03c9l2uDBwvFWt/s3dQ7ZAfwB89vNVfOaLyd6QDJeLx8lSkSE092V3YmZpkedCEb8EWTzUJfMQCwNnpyJrd1tTnHfhCC//cXZ5Dk1zOM1w4tQcrY5NCGweeezxKd75buDhBxsYj2geKHdfm8gpwOf4JwNHQCjGhrv9TIao0mEQBHpHYxt9XHR4jgsvrGDt0AK9TbbbZwJc1OqHLVi9zrxNlnWMDZbHnftrhXjaFpmy7FU4Madddr4zjjFku0B7FlcqcCtLYUrBL3v9hA1EWbLzecLZqqVJsCjUhRjZ6X4B9EylUxqaMq+PuYiK6glmiwuWd4FFuU2LrVzr7at0wPZz2pUNp9+y8/VuxqLLzZrY7H08py2OnWOqtmtCN8FvWXI3/7PowDNgvLoQ+ATv49S0AiUDsdeCas/1bjYuCv3R3RgxQ3YCpuERuGLmIZ+vselH5O8m3yMjp+WLN68qKUTdoNRpUZohjyoHdCojOhgMp/wEaAW4IqjiRsA2XM70uoFlXMsn0m1pTCZARKuJZ/Hp/ewX7JmitNIvSSygdk/1X2MDC8PY0vW7GCP+rJgXVAipQ+zNN09GrW8odASecVeWOEvT0rRLrVwzTEyvKoSHxAfjZPqySOSMzYqX1gTqYzAmjRZ+WKsMdGymoqSpT4xSYdg+pKjM15AibsdZ6mBFpdtNnp29gFbxbHhXJv8t2wPZ2hCceuQR74dftxR0RzMF75NK5F7iW25W2Z2kECVgNRdpU11aWgRDqWMrQJpd+2Ch49pYtJRp8lZZLc0N1DH6LYgNnipPjlGJPVh6tmvDjUuODm0e6pmeO5ZRK5mtywJoyfWvXHioks/mNT3/08VUuisZm1I8TaTm6DAufNHGqbXGwgSYfdcmW1WvotOsYn2NmYa0H2dnoF04mc3N+hiNBkbZy9Ssqy5HLoyLBZ3X24oCCssIu5EU1WfS/HSqU7mma9BpoTcjzu1BX4LP/ogloiqqDZr30Rero5idfDrEcDhCt9uVfoqMUKWywPbWCYzGc9NQ8HgyxuRYnp/AAsFIbn4ZwfyYtwk5d3Nx503v9vZL17StkOYmNtbWxQCNxjsYjxjvwpiaKtqNtnRSHNAs76m1WCidVg0+6bNzUsZoY+TTQTF5kC3ie9FWgQBxPOkLPTNAWeLWzJsWGrTHpC9WWwCRjNt4zJKbacsUI8RdAbswdW4mnM8pmOXC5mU5c3qnLIndimanYW3J5txLto3HT6AopkVlOsZPcGfAzscGqrUGRrOBgDD1e6SXn/Vdp3D0gjkq2nXnmO5UMO1XJORlV4dAe9XGHd/31E6Gj/7tHF+9m5o+urm3beF0MCv9QmECydgf80uoqIuIP7XOxZzlWZn0SfhnTQb8mmQ494IFXv7jI3W45pW2xuuQmhdlSW6hjgn683NQrUywtbWDt71tigfuZuJt3ToT1YnL4j7LnBVUGj0rD9M3rdbhqofK+LTFETV5nzqojgc454wpnnzVAmeclaO2kUvyRVEzL3G1wQWMjQb0nuNwI2NJ4oHt+TZJcewUAnovmy27MZeTjf2+nXK5I/QuxuieS9aaFHBoKUto+nIBDdGtl3JlZulO7uEDlLynLTMJZPKyNcXxAg0se8mqwDM2Pag2wJYJ5OMcIqvNGLLlckQwJdbsEV/xWpvwS91WcT6+6UxZvQCyKg8kAmct4Cyx6c8oNQXYW/bzskWx1ETa9Y8NhP1pXXN23MXnh17G75u0eQkAC5ChRUJCZEOhikejbot+bix5eAmReiMtAFwUeSck+TBvrSbnvJqZVptuy1hvnX/SkRg6qpK5tOOPc4rvSyRfdCcmNN4eYywWXcvkLe+d8usKHZFtYGTvIJspKx/yYhVaJr9+AoEeMB2LrCnU3BfL3dajzGeHFH5QDhYdjNnibBqugilauEt/oiGK5yoFKCWzbJ9goNz/njDAqyyylaQth7MQcCdl/OLZ1PUpwa2V8dLGkPJndnwl+2rgpRTxB+CyTUCpnyo+y9ePANgpyAzvqShNp5YtctPXPqz0WdOIEbOoq5KMCCduQnDvz4jGRHKeJv4vn5P0ekQpUxvdpPMw3kNsZthPsBEuxpz77qnErkYJb4hYyq7k8+SCf1ZwZjnaLQribd6jtUqAfZ2Zs6LGdAGVM3qVXN12VbIuC2lmBgP6TKY1W/NcoUaCtf1up4GNTg0t+lNgjmZ3zRYq+jNRxNds2UM94UJu7ts0v6TIXQtzrYlFVhdCrZGVkUs6sxFzsUJ87WDMciERIv2jGgJA83kfi6kZkc7mQ3VJbg2Z/1fB/o196LYbYuIiQZzxLdppMYdPIIPu6wZCyBiR5aFQVLmMZINqdQtfJd3iInPZGMymirHgFMVmASJ4K+WwE2QdmYTxbAqYIiMDV2MH4hzNKpmdqbRLFI3T0V0XPfKu3K9JXUY25Xpu4UylRq68UdYV/bkwU9B6s6FSourGeSbzUJ64ypDMl5QNAstyA4vxUUdhbh5TivupCyhK0xS7/ZxlQaDRpL6sLcsO2oDwiIM1E3NG+wr3rdJDydIi8yqpIxPSN6DOSYrXVWyfRl4Xa5sn8S3PPY1uZ4HF0DqmCLQmrH4qjDbHguWkGq1GaDdhflaPH6/gwzdVcN/DNlmY+Sjlh/w9K2+GXot5jwqcTtgU1VNUAllefCWwH9dx6XUz/ND319UGz85RZH0JHXcGczzydY7XDGecwTHDXM857rx7jne+o4oTJ8i8EhYS4FFXRm+wqZpK5Eqv3E7fSZENlZieXhcE4PTyaqFdH+LaYwNc/xQanFYx3mYJyHyX2I1IzMuXKjqJgdcepaKORPdsi/w36Ws8yiR2VnKZT7udfGbSQiAcsnshTHfQxUS20jG1smFe9iuKz/AyYVGeiBJZiHGVJWq3TsdLVovdqt6JaHpNY7akH/RyleYWZ0MkiqX+zkGV/YygNKJkSnZoNVdQO3I3r4hMSmIZLR6arGkbs1x2SbFCiOgtZswC1lUqcc1WPOd8HgLsFvl3wWz5a2y5d52HL4xhk2CLNhd4Y1BjxdYYd52Nkg1cd0SQNZuQ4bKObYItY1ZMq1WWfRxEMKOTi7kafsz/i4y74gUFuOy5E5DXZLW77Kfjd3YrjklXzrsMBaj2asiwF5X+WLYy27yUGqL6oCyauvmyxCLCylNJtIyDUo3uokRoiyKfkeh6DJbD7lsZUm2g1KKYCPJN1+Sbl7gHe3h1FeAoGSi83gFSdDi7tF0GHExDSZ1nXOLEomDlGS7Z2AiRtsYLPSsCaZzvAmzZ/Ss0Zd5QEHVX2yDZJsyCwk26ENcjuksLl/ukIcQaFkoNYLA5qeVDrMdxSWKboWpKMh+VgHB5QxjPlI0L3zBEAoxLJQxMOeuVsGUpWIyg6VK/Z6XB2N0Y6WCMMk3CrbGqtPhQSZksO43eSVTUWfWwDY5YLc5njDJ0RovXxTYtZjReOadXzYnuuLCNZxnG9GQxHkof1Mpy7O81sbneQqdpYmguomSgdFO8TBUOyJNxX6UoRc/Mh8aAzAz0tGgw2mjJ+6neICBja/JUan92CLJEyIMmcyPLAGVHjVWS4w3rD70DjvF2dYtm4YnxZ8bE0Gx0Ks0SQYqFafMiUGRcMwNPtn9VFpgNtgScskoTjXZLpqzxQIyYdcheuDo1PDN1MvJ9qXeiQSbPo0oXeLJJjH7JudCG67APfgUT11GTd5IzRtx10g9sYsxPVmMnIDvfoGPmtSJA4uvMOoH5ilN1NtZrzGSsI1MnJR2JWQqzLEC+v3yx1CDPjlCCNXGaunZ1rWY0UR0KmNKtXzE8GYGUlVH1QJHByqg7a+k9CRQludTgpf+T0afUsfG6ctDRfVoLlvK5qmh31rT4qQRAEC3bhAzTcRUXX34vLry2jxoFlLTW2KFWqYLp0B9yOmnXqa+yR4QNGBNmSAJ49PEMf/3xHA8+wsezjqxhDJTMg5IvazjQKu8zCIGYIRAGVIvlItPIEiQX1MkUz3g28H0voCcaX0gT3XU0qlu4+57TeO0fHlCe5M/9uzqOnjXHqS2ygVWMJhP85dunuOOL68g7bL83HZ3egWp/lgxbbLGrIB/vKA2AYIzRTjkFNbrpZFi7yOZDXHJ0G896BrD/MNA/nWE+tKBqdiWylMgNAiOiaA/B0jo9hGR4kQqnuSAScHs5RQtWUqKJy1TsYnWwvvMMvUuwX08E0BJwYCdbbqZT3ZYmqYTJKlRHSYYi758ZmrrQlx5bXOCc2QqRbbrw2SJS2icIFyXCcwNbFuNi528AO65DdLOlQc5ihqLF38/bkhJKIBqAwwdXAaoCcAVrYDtqE8jLpDJZDNIFLN4vmJBo0y+9vXZrbLR2OsqVBUSxUBlrKUDFMsfQzEpZDif7zx045R5atJSqQ6DNEiLLzwtkDW7UjCWtidXyzy66ETk3OmDQZsQ+OI41rlMAfA0LRabY+wTXojERTJXbmfAuxf3TleNnR6esO6Wv6rcMOJqlj5oYZEZZgq14vwAtAfICnBkYNvBZ2A75pigFhaUey4/R7+3SfFOU00p2z87Tzl3jTZy2R8GkexsvRRUbBWGi0vohDEjDj0raxdjlOHOsc3VwKphc6LOS302OJ0qyYgiDZw4/rJgDgmFdJI0AzkIXwMsvQgq21HwRgdT6swx+5mbE8mJX5ySbJVJn93KclPotG7slcxxl2fjdmGtCg8bfl6OWXy81gHtGZTTC6Ni9lCrnd918IzDiXGKOE9Xi5Xf+nJsSNjTxGVCiDT0za1yTI/HCnjnO11FVqvRqWa62amVpmcEoRbrUqaw1a9hY62B9bU2fqV05h7XMNU17xEWevktD7zobDrexM+IizXb2OlpVitsb6Hb2a1dGMTkHFzsdJeacTCVIpwC63rEMPqVC8X3ljG6WECzFVett625TJyQtB2bK8eNxUTsUE1yz1bMOGjnXcyLhaJpiQuE2heWMW5EHFDv6LK+R4IMlM76GxybmiB13lK7XKc62Mle30cOBzcNotHoqj43GW2hktBcwAMKLH2VQ/pwTAXekMQHwfC18e03vzw4/Ain+4pyLtC8m1D+JlcBUx0z7BOVGUqflOXrs/lzM5piw5MjJp4iUMUPSZqOFVoMgboQZmaqpieDlPSWrBlvkeB8J7lQy0ERJnZq56nOAjWgzocgUBkh74jofVpnO0oW+hma1ZSVfbbwN/OoeLFjCJSgY4unP+ToOnDlVxxnb09UxNSDDZQahehpI0hG7eHcYOxOpD+SP6MH1/g9VsEOXcYEnL4O5w7vihGidnVuHZrFL5GDxXDSTlGRYyEOog3w0wXf/6wae+2y2y/fxoY+McfDMDq65YoR77snwR69vYDqa4sqrcjz9aRk29+VodObKCr3rrgY+8K4KdvoTLNgEQQDHzlfd9DC29DBwLcFmUaHdmTdM5BWyXHVgVsXhI0PccP0EF56bIR8vMJkaGOHtolCeYIulRGK6KsOuCcSkpTEPJrEPvitVJTwBRvF3fb4csA1cx+KXAjE96yulxZiU7PUlA5O6XlureqnL0k59JVst1pr4XJ5freUZkiyhakzbLrwAW0yd8CVb+owAHS6y33UOwXrJy8zB5EonYArQogyYLgSrYCt+lmYR6nv+/KQLbAoqAmCpc5pbuKJTsizxpJ1nBahxL6SyxLQsvk+1NcYQhOCdWkg2nrB7mD5aJgvRJslNOS0OiQweE0AYPE1zUTJzNt4s/dlLiWJPy0XO4qwSvy0HzMaCRDXEEPjuAlHZ4KHFM/GL0vgEN8XGjtsDZGy+sZv+QCUD05duYxlkhZKWIa3MHpqpwlQ1rkGwh6VEyubo2HwslQgN3Clnb6U8vrdmy/zPCkYmRWfx9/DrSuphOrWwsvAuRHNBt6pHASyWLFh2P8OFwWjxuenvpIDNWLCwRzBw5yX9AMFugRLaI4EJMX5WCrQyq1UmyAZxHIQgfJXItLnPGgfSZyQFWuUYcsbM7RxKi42yVKo5STpEkwoYnIsxUDYb0EdSnarRfRgGtDE3BCOsNcc8tAp7DQey1GpRo86tPJedTtMM3aMhhc9IsFq8BlylNbcJe3jdqlPN8nqlgla7hvVWA/t69LEy3VSD3Vk+wKgxAmhNoH431Kt1jMbb2OmfVibgDCb2ptCXN6zZaMsEkxmALOHNZmRPzPB0wbIT5mjXGqhzwmcJs7WmxXk82cGUdaWcuXpdtJpV9AensDMYiqVp1dlVZiUhLnjmGWWusMz487uo36u3qKifYjKlmelYBqwd8n6LGcazIUY04ZzQKoHfo1XCCBOWFasEZZbRR2q23d6PjfVNZBkzBueos0zKUhnDniWmZ2DzRJovMkU0E9WD5qo6Mk4CSW70Rr5edWGydiJelFnBPgfbbZFtqpO54Y7buu5oI5HVqBPzARsPg8R7M0Xu8JqIRaNne6NltHLOIG96ok1Qq3d0fIu5sVpaUHiWdKHPaIw3sWPOqgKWYwLhhZt/kv0ky8Zx0eqVC7ny60x/NmUHo0pnBH5VddVRB9jfqeGsc07iac87RbsqRbJECXG2U+pUaKbI6hoZv8hLI+MwVj6edVTddU8FH7l5gVNbVkrMxS5mus/sVhSLFVYQsS3hnxLO019AvWwCRuwA5eu+9/sa+PZnNtCoDfCqV1NntYaXv2yOO740wBvf1DX3/gWnuwEuvTLDS166hu2dIfat1/Dggwu86Q3spuwB7YEDGbMvEctGkEdzVZU6OR777lpPUy0ujAMDaY01LGo9ZOMtPPW6AW641gSntIngHFVt0PWfzRlcHFnuZdi1O81r8TMmRjo+Nl+4mF5zeXg7KRHAM99WQdMeC8Jeuoh0kkxfUmi1ErC11xpTgDrXNNRYKiUByNpdwWzZ9eamxEo3ttCYfrTs0guGqywUlsxJUcoimPDOyyUmaJcHU7AdrpNJOxOTiJoUkHEOsGXDQBQ/Jy1VGIOSlNzkreXv70CDi4ARCQFMTfxrAGpZg2MMRqr1sqspVscjYxQ8PaKRKRlos1FRh7gvIOpCLUwmDWxFTI9YxvDSouSBH+/diXzGCrd7LyXuyZo6K6JlI7mGwS4FMCy8xRx06bpKzmLXsPhycMPjL8qq3Du5RZRe59RZWZLSKNWirtKsr3c6BnctZ8C0IIwfr+5b3E+/lgbiEyrKS3RLx+ab0/heaAFT0FCadpcaqfTZULOHqln+ebpuC+RKH0nMUYN1jS7auE5+vMsyCbsoJiY3TWBBijnDmfp1lV1+0XBQsnNFN26KntzuxK6bWYoY0PJQcb92EdWU3FDv0jQ9HteZlHxPNW+8P2pa48bUC/7yfiz2HfF5Nl640aRm2OYojYxyM+nAMC2N2rPjQnoCMfcIk+9W4lvG96KkQZ2JlYX5IXKzzvOVKTBLirYJkS0ICSU2ubEkLyLYN8RPOrqR06m82aqiqagWs38gMzCeTjGkWag8oJpo05hy3hejw505d0LqnpNxZwcNZisK2MwxFUVL53h2Hs70ns1GRwtBk5qaGQ1RCVa4SPPK1DBbjFX6a3c20KFlAUOLJyfQHw3VUcPFhT5aPKkJ2ROWaoQ0c7E+BFgs8w2Gp91+oGs2BtOZQqpb9ZbYna3BFuh2rlvISZ0PXo2TclXRN7Vsgj6NSattbG7uR6e9LuaHJdLxhF5WrI/b1Bo7A4KgGuN26ozP4QIx0UUOUEOmTLom7QCIe6vKS5znW1buQ1tO7hKd15rm8s6S45wO8GYxwQfG7g+1aTU022S72jSr0jmS6aN+jI/qZDbCZGzddYuMQARot88QIGXAdhBJ/BzaQLALcDQmc1lFjSyNzEsnMo7lvYvFhKVYDVLZQ/Ae8P3IfBlQDONPaseoA5zyuEZzPOmZD+K8i8eoRqfUqILJzkI7cK5YtOGY18ma0sHaS0USLFs3FReRCNv+8peB934UGIzqqND+QiVBA1GoWXmxIo8ze5w03KtNlfAISmQjoSzEqpzjf/Kn13H1FRVs75zE61+f4757Mnzn8+ZoNnJ88EMVJvRo8ubO5UUv7eG6awZiu4jtT54G3vu+Jr58RwOznIkKvqOScJ9tnbYBUNMwY1TcrkTf865I8+UiIzcFxqKkcPScKa6+fIKzD9lOiw83QShZP1rJyRbCnb5pfipfJE6iNPAVo2sLZ8GUGEpxQyGLASonNu/uSVyYY3IMYXxov2wiS+GN/Wa6sOobeyA1Lc6FANotXnhO9XwJbMnOLco6Lvo2Qa+XZRQOWxRBlhi8dBErziHRUqUAIditYJvSRT4sJszy33P0eAk5Pl3Txa5YeaQFW6kGAdcfLYzFZ6mrCNwN1oTskAma7FKt2AJo4eBn7nGdrdyo37Dr7liAvytXay56I/PWolv8Ys5NrnkPWWnFW9ZFBpieRA1BLo431soZQe4B5avn2YNFrIqt+qtlVruepbeV5oM4P18hJQ3x80rLg2KqHXjZpiFYQGPIdC2S0MS4Z/GnjoUbQh+a9h5cIC36TTOBd43GnynzW4r8y/FszJT/2+PelsBAagws02iWr42RMyPMsrsvdEKp434xVoPl8m/Y59qzG12rZbnZfskag3hfzJg1ytj2fKa1ymCRXFLjTQZ6D46VYvwYY61rkry81Bfvfs6pGdZz6cxQGc+Tzg9GDsRXdKtGdqKUIOVPXRoUIKlsVijO2c8vZeaD9bTQ6WBCba6zsZZo36LM6SXbYMesU9cZYk9ACBKVhbfISGw1WBq0+8OKjCWBmC8d71d0LfLfdqMSMuFfXH9uTsA0mhgo4sVmJ9twRIsFE69zsmjWOrJkmHspylzLvRRVtWDl+ZTRPhMMnRGpN5toNzoq21GHxZtD0TudxE9v7WB7OBUS7LSa6DQI8Cao10w70/CSmJyOCexkveDu33RsJ3Oi6BnqwVT1leCdzubDaR/zSgMbbXYJyi1RXY8MQ1b2IhtxZhPF4ajVf7ZAt7OGFoGcRN72mdRm8VpospTOaaJyIq0fpI2Qn5SBEe4YJR5n2ZL5h/SXcv8rDixeW7kUzM1egeCQb0LASfDE68DPVl6jwAz9vUZWQtS1Jiiyv8sWolpH272zRoPT6racqMRqGWo0EB2r07KBRpPZl3S8b2uynRLksqtTQc5dMX5kfmzyNB2cQFpuoJCWHCaAN+1WCOKrkGrbbA5Y0RO7Z52L/D7PbXt7igMHT+NZ37GFdpdxPVDX2XhQUR4id96alkg8kYkkQ+PdUNJPuQZB9XJqTxSWXcWddwMfvXmO0zsu8FLnK59E9THaYqDzMj8wOvmLGzHO3H53kiFrVPHynxrg6suYHDrAq9+Y4R8+30HGcdcgZ8AORwrbgWY2xPf/8EEcPjDCeN5Hr2OdmNuDKT70vgW+dEcLFTJz8jFiWbuGjDsd3VOfOHSMLOWya5QLG1k5MmAzdesqK7DZVIx3oAAAIABJREFURV7ZQGVxCk+7YoQrL5qj3iCDybGXCZzoz9pczvMR6yOMr/IPy7bGorCMruc+KeeV4lpvVS5YnmUQpYmLi2AxGfolDi3W6k7XNSPx60VGnb9PgIf0/VQObdDuQXsG5RmZKaLZbkTnUPgdRTlTl3EvofEKmNuLfVk5HY1rWaG4aJ0/N2NhX/SipBTGsVHGERNiG4OUCLNxWAq/o6AWpZcAeWkpM46puEYrJeAAvbHp8pm80Crx0rPUo3IHpx66xtNvS55ATAgxLYnAyCw2BJQ/cgduJUPKLbQLJ8Ns7qqmOSPCZ/tLBJNLYb5cZ465Q9cusb5IBdB6ClbAVnre2hZJUFyWA4vcxVVAsse9j3ugKn50m2r1C0bQwXoSQmyfX5acBFodNEmflDwSKjH50xA6NPt9ew/rpbZ7X3rCxRuY3UD4TMV91k/dKqb43lKZMBXPl9elmE92ldLT8nQ0bKwwaoWuysGWr4mlyjJ5QjzMOZ4jHaODTDWYFLFalJmYIawxSuUNWt5M6ISTDVKp10rVfQY4+VkWQxceW3G/+KfGdFjNCCgJ2nv51kx3OQeaRitKnqW1g8gLdrhH9J1sJWzjGJ6C1LKbppzkyFyVNm1a3M+OjwHdClRF8lDqmsdcBYtWPNPPvvq8nF1ng9FEde+qDDj5sE7QbK3L60qRPOwabFC7NEG/vyNBPVH6iFonaZtqKp81OLnzz1YXbfpmTQbSnjA3cTTqy0Gcok2WxBr1Fg70euh2iI4JZuhmXlfZSOjco2hMyF0tuudmFLy7qyv1UPx8ite3+xNMp5lKor1OVx5M7MYTiTGdKFCa7BYDf9lRFzsbsng8fjqvd1tddNs9lSppUzFSrIsxdHKir5BBa0tXxvIjOwNZvppNdhRPQ9RhqN30RGEKysFB9okAhKemctuCZde6ymA8Bv5dJVHptnhD6RzfkB0FbxhZKwKzkIOyVr29fVoAk91wBEX26C9QZzlX2Yc1tFpsGLDuvsFoIANZ5mk1uzQ6pYjdOrq47o/GA30W7421bseANdNSAi2J371rlCdTq1dl1souUb6WTFejWRP7s70zwzOevYWLr50iIyU+EpmEeZ+lN0azkI2qAGz/ZzdU1TUDXn5R57B7xxBGTcamVSJ9e8tngJs+zXubIW/0ihlCYCKc431nHaVmaYz8vfNZDc31OX7+5xY4dmYDg8EYv/8HOe67l0yYAwuK9mW9naPVzPFjP9vAsbMqGA/MeZ+lPZ7z2/+ygs/cypgi81Cy7Z5z96F50SbL26rljG/WETaFkwHjrNAwkWUtQzZuY5EtcNmxbVx09ghnbBJo81Yby0Vmq96gNQTvgWkEOG7lQq9uTWO4BLq8lKZJKnQQTr2XE2OhqPK0nVWYlYjRU91WsWImE71fY07AAe7Sd1OFihNlg92eFtVD2wfi/2C2tGtOuqJlTUKdYJRTdhNsqzjqH/XvVdBjC6UtntIOklmOclfkOhKAq0wYBoYlQOO15sbSih+lZ5A6/GIRSY4s5qGUadmzRJfYb6QaHo4pM5G0KJ7peCGfLTah8N/WLWkMhMqI84oqCJz1JAtxnVbYiohVS5ziTadr1yOOa4nVKhTwxnQoszGhR3TOiVg+rneI0eNn6X0oOsrdF016QC2+dvP3AtpxSZcrwD6G5Oi/zBYWLEjo+SIZwME1uVQjJgxMh36M9YwQXqfgmBuClEWT+UACEtMuuBS8FMXKFUBpOMwX/mDYosGgUHGVAyl0TXpdECuBeXhu0rZyr2ddeNYoYw7r9lnuSB42E/qZg6vUhEzAxXy0yBzac8oSmnUNlwYvJasV5xuMVlR8lpmtctzEvSlc/tUIYOugEQLedemnHzFBxswZQCrujWumBJKcZQvz0rLzmCXBkoWK13IuomaYXeDNtlUAWGkhQI7gaWX+qmOawMs3C9w0e3RUnHPlaRcdzOd5TU7n1DLRD4qLJb9YluMLZGZJAOCWBdQ2yQzPAz1bjSZ6a20dEB3OeTBkuLYHp7Hdn2HMLK7pXN2Ma50a1to9rHfaikQhCCMjQ30QByZzAekDJRsAsWCc8BbI+Xd5cxnt3m420MimePj4KWwN2TlYw8GNDhq1ioBjrlw9AwpinsjmzMzElIyYwp4ZWM0uyAU1Tmtot3sqSXLt3xkSUM7RbHbNvJPB1a11gZ2NAxu44SlPw8bBAyqTkdFiVuRkPMPm5kFkdTMA5fFvHDiAA/sPClzx9/To0qOL/5OJahX97dM4cfwxbJ88ju2Tj+P48Qdx8rFHaLqA3v6D2H/oDBw582yhfLJdBFUEglunH8doMMD29rbl81UY0THEaMCuTlo3DDCb1VCpsxOOi4OxVgoMZbsb9wwzmhhCXaKRcxns2ZxAmkQQmRgxaRT1TzEnS8eOw9kYgzEDwNlqPkaNtE6VZqRbWvQnwxbanT6+43tGOHjIWC0uAvkwx3hIkbw9+NRp8aUKwBUj4xELnnMYZRjt3LVjDwPWHLd9sYJP3UqbBpZrrLyr39dEwXKox2o48yXjUZYYlWtoLMp1T5vhhf+yhnZzhg98dI6/u3kd40UVWY2u8A0sJsxQJLs7xSt+voVmnaJ/jo0mut011CtD3Pr5Od77P3htagJKorn5J0MUbdCy9dK0YxxgI/t7ToaTpSiW49U9wx3iGBVadnCDsXEGKvM1ZMOv4RnXjHDJMRPH8z0ITMmWEnCR4WIrMndZYXxKzZylX7mGyxe8AvR4WbHMSXTXa99txzQeFcGYgFa/v4Roii6pRGWfLLxLBQ7iajKaBJeccpbAVuySoyXdwW90DwnEWXQP14jlklCyAO0RkROLMc8ndFbBoBS40auuMy/fW0pDGQtjC5prC/0zzM3cNXFF51TqDVaiQ/kYui1Hev3S80gXcrslLk7X21iDQ/F9BuJy7Eyo2WLyRIax3KdtMYwSi/lr8VUGnlga50NnOZxhaVMyfTZfGfMldtQXkNT+QRmdRRag+dtFt1iUB/WsFQujfU7oeaJMyCOyxdJGSSmxt9JjlB1ToFUs4kmMVJp8E2azdh6lNcfqeAlwGAbfmkJWyrgBAOKa28W36yKgo/KwHXuUNyPWxY4zqha7aTn5mSYi+HIcLrNSy8dUoFw7lMKotQQNwdoVDQY2cAvQb0xx4relw9/dCBDnbHKBUhhfbozKiJ7V61aO72jk8Y0Bqw+O79LzXf27rVlWyg+hftwvMuCxt41SarCPKdAtwJk/wwTL2ubyPvN8CEA9rzTYc5bl1bErQbzl1rLDl2uGNjY5cYM9HwJesuUJssVcAkKwz3W+cv1563lN3lNm1Eah9IRdenIRZ2v/SFoZlfW4g1JLtIa9kO28WlM5jivpqD/A9pDAibVy7qBrEm6zRLjWrWF/l3E9xr5YfESGkbyeCOjoXj+1HYNCT8kWjVGv9tyngmU9aplMbNbrtLCYbePWLzyOvFrFuWduoNuioG6oBV0eW1yUZIVQdgM26HTupbk6dWaNpoChOiy5BtKKYUZkPFc0T7vbcfNOLmJVzGdTuddffs0NuPpJN+DCiy/HgUNn4rxjFyjWZc8vW0V3u7Ct/rJcs6c4deoUjj/yEB566F7dvOlojO2dUwIS6/vYCWnX4cyzzsPBI2eJEeM5EAQzt3IyHmOw08fO9kmByuiszMnMLRbY2TmFE48+itOnTgioEZwZqF6g39/G6ZOPo7+zZWCE8wLzBOkO7wG6PGxe59Gwj4Xc61totrq6XtMJQ8G3Zf42nXRw8eWP44obhgIC8N32bJDJX4seQHpSOPSaxtYUXkPuWM3PkghTU5HHtijf0knjRRW33j7HR/6Gx19FznvgAdExwdLfjLMfy7vsFCSbJLEx9V4jis/7+IV/18LmJsu2Tbzvrwe46cMEW1UxS/qazNFoz/CyH63h0vM5sWSYkH6etkGH1qy+wBvfkOOrd5o43jIkWYJz9o7dnvLeoratXHQFyFiylLaLnnDUfdWQS9C/QIXpAY19qFBJmu3gknNnuPT8GTY3qBNwqwfqbTpAi6CryQYLe9BrzFWUbivwnoEL2+Mm5cFES1Vcsz2c4HeBLi8xCgQU3nE+qAths+lWCs7Mf1cTDDc2nKy4OLG3gUDBO+WC0SomVQGrcI62BaIAW4WwZrcZY5hrJsbctgnjZOlsxSqzFAuljb0SHqbMCAGGb/qLxSlMOTkRE8BIc8P23ESVEucTxa1VBmuVZdt7QilNZi0X0IEgzUynUCZiPq3K2Jnj1ATyZZcW2S6NQYad0z+QCQVxvByFlGfIvsJBj6/p3DOIhUk0ZqXJ6XInorGlpWYrrkLqtVUAJRfHB8jSdUxKuhGtY2BC8MEATYj9o7yZlvz8tgl4rWCbuMblc1hqg0oGywBBlNZWQc7SMxx5fZ6XuFcZsbyvK+xmPENG81kyQiwVrqFaPf6lEmI6lySUnrGJphmKrmONcweRlpZgLLEBKe9SdmZIx5sy8VHWdnYwjEwLvZaCre2LZELB5gRW8Dtm4M9YNOsUtacjBbIFsPODC3NQ3XF1OLNqZGs6DXBkB+N6q9DoGtDyWD99tjcMFNpFB5xhnJxYS5jFhmm5ee2ZJMIucD43BGXKRmQ2KxsCG+Yoz2urbkQWpiSrsRUr3TBVbrjoYE6s1B/1Ua120Ws1BXzEbkn0R9DVQINgjO8kwDXDdn9sC/dwjNMD23V0OxTKt9Fp0E0+Uzdii+BKeXo0/TQgxqDnZoNeTMzv69sN4rPPTkNG2jQYzWOTFTP9+DksYVbzqUph0h6IFZrj7vsfweNbwDlHeui1aNY51SJubcTsZKN4O0e3u4G1LoEbqUieU70IfuZEM11MMB2PBfZoC8GLxPBnsjg8XwrV6zW6v5MNGSHjos7FezaTgP7QmUdw1nnHcO0NT8fVT3oGzjrnKDrdtb08I59o/nzC7+t6nz6lYxlsb+Nr992FEwRE2wRlX5f9xeEzz8HBw2fhyNlHcc55BH7m+bTnVypepk8Iu0lZAlzMBNh2tk9j+9QpbO+cxmBnG5PhNh57+GHcf99XcPyh+3Dy1OMYDxkqPVHHaG9jH0bDMUaD49jeOe6ZkV01SjzjOx/H4fMYT0Dhri2qdI1XwykHOF3RGdAtRiZJAlZJLehte4y1G/auIQH1CX3EgGF/gZs+VcFtd5BRNbBjO2nz2BfSU8enZcBoIlEHIxkr4OKrFvjxH6aifIFus4777p/gj1/XxePbbLjYlkO8Jp7pHL3uGBdeUMMLX9hEozHA9miBRtZAd2OE978nwyc+RoopfJaoN6BVgWvHqOPjk8JS/XSqWKVKo8XV0XVytj1SpyStVXjcNCPrn9BmgAauqHTR6+3gqZeMcd65mVgtsVd1PjcLtDsGspTuQOZL7cf+fFE8zxOmNC4GBt9zDyH26rjRpJGAq2LRTU0FV14UVhB8XTCq6a+IQW26q/eE7J5HyrhA3houQifjXnWFEbCZltqCWAIi6Zj1rWBPSn+d9LNj8RNg2mULYdrFEDjHwsLXV500lYN55N4lYvaiI9FWbW9ScLbDV80Ac8tC5lX/od3MSkQkxbMQi5L+pN5EVg8V0NqO3b581soyj4VKsuqgfiAeXp1zXOi1zAzacFQZQh3VAXumfDlNxPEBmOxPY87T89L6EYxSCtKScZPG9cSymArtC3Ymyoh+I1PAk7KVeg/3VJKViPZzUe5ankui7CfGxkvEYaJrINw+LAXgJBIMWAdScXYrOafQfUV3annPUrF2eSzBPAkMrdiuEKBSqJOanmoshNN7wq5pLOj11j0aLI/dl3LDL2gU8VF2hn5VS7aseE2hRiszJK2MaB16+pyCHQv9m7NrRVmZn18o3fRZ9v7LAvkA6QG+9DuuG9M1DB+7BIiFVDTGXjCmIY4PWY91Gdr4j7Gj50aYugTBHI+qqM0ZE2gNSTw/khHWBGAsGKU6bJjhIiJ4xGsw4zoyN+PcpOFIK9EzLj1IFQtGFEzr5NkhZ4sVbRw4iUtHQbA0GmEwmSozcatPCGe5hRu9Jo5srmFjrS1wpQvJnL85HeUb6A9G2OpvCRVKKD9jpx7NImyCqbda6lCk1URWN3+mbFHDeD6UsFsdi3SUF4q1YGoTlUy18B8/3tfEQUuKGtvsa1wAKbznsVDYWUW9sS5GiCW+0DZYQLR5WeVzOty7XwdFmrlZVogWVrgyJyaLyiEw4RZhNh9gzmYAtSxXTZicAa12D4fOPAtXXnUDLrrmOlxx9VNwzrkXiClZtjb3jZMMCktty1In1xP130tEPxODRYbpzi/ejru+cgeG29sYM9UZwPkXXY4LL7saZ5x9NjYPHSnXmm/wnnuCs+SbuQvnx8MRtk6dwEMP3IsTjz6CE8cfEiC8+64v45EHv4ZTJ9mM8BCe/uxHsLbPyhls7WdkIZkttqbrForQoUbJnJTIpgrkR9u2lxXj4WDZOeZsLhyUyUXo6S23V3DTp6gZ4/uaZk9bRWbghIC1Qo3dTPE90nFNgMPnVfGyH9qRp5x5ugFf/doMH3r/HPffS2sJS0HQBKZybRVXXTnHeRfMsW//ApdeREf/GW7/QgU3f2yBkyc9N5FTncaPu7jzs1lLVc2ggYpsSCgON/sHav94zDkjkNSxSoATk4D7GDFqakAGeoKLLxrhkqPAvg3iNwrmTQPVblFzR4zJpo1cjK2yOMVamNO3R9iZxibW0KTMogXLDUjj9se/0+8HzNldlimFI/z9dOIu3o9gq+U+P7wsvpOsuM6Ix2b5ZWGybJ194cgei7u9X1lSS8dw0sBWLMDpz/Xsattm4Kl8rxJspXlqaulnF6k7XnKcxti0Bd5LsSHUjw4vTrwu/JahaiFKTrQlq4axfjQBaAIUprvluK4cs+wAX0wylREZmiAvLW+VD0aD19TCddlswcBp22RECdTKhc6AqqxoGsqiq5VztgobZUdiyXSVbf8ySFaDQ6nzSgmmiCmTFi5KO1Gadc2Quc/bRShKXYFEksU9ZAYaBQEyfGDGWAmGM2wYAltZWLTHwbihZbAyAQgIPtMSZMwl4QcW5c2UIeV1T7tNy/Ffgpn0mVkCQrvKl4n9QzBWMYh5Il5iSyNt4hgDbMW5WKao67c8YL14HpbGpLFFOm638SgBLZ8VdoeTOfLSaKFFTJncOFe786ubi91g6wk0Ww4K4xougXkxcAaOoiQa5yN2S/rzkvIk8WLCft+8ewZrvIafYc04pr+qtVhdIP6xQG3+LF6rsqEM1Z1d9jKubKNWALOeoSvPbqlBi2Bqyk6z8ULi5rVWG/PKVNmBg+EUoyk/yDr/eBBr3S7WW3XsX29ivbcuJ2sGQJO14jif0XrAcwulBSISrFcVAt3wmJFOs6P6PA07yY3NWGLBBIOheWuINlTGlYnI6cg6HtEagiU/E3UzVuWx41/HV+4dCmVu7uthrddAu9FFvVmXEFwO6eS6uKCxkzGjj1UT+ZzeWn1z0eQNnVH0TH1LTXE1zFZqtDoelUG/KXaCcZG24ODJZEvgS+28Uy7IEbDLLTp1NLxeLdRaXVx6xbW4+vrrcc1TvhXHLr7cFoflTfn/H87Z/XN//fKNXeChr9+P++/6Cu798h245+47cerkcRw4dATnHDsfz/i2f4HzLrx0ydX5m//gJ3iFbGzm2D69hcHOFgaDxzCZfAmnt76CnZP34fhDd+Kxr92J/vYA0wEDx00YHwJdxTbJcmwmapYD1Lo8vGyU7iaRYQwz/iRwY9QT414+cBPw2TuqmOQ9On6qpGjeWlwkWMJW0dpdU62kly0q+LbnzfG872SAt8c3Ncb46Edy/NX/aLgxp4nXadFQofMqU87Rx3XP2sCL/1UTEwrmMcPxx4DX3ZhjNGVbIuk7CuLM6Z/h4Dw3q/ORCp+p8SQjq8hJQeXOBUCNnTnwAWTD2Kzgpqlkuez9utKAHejNcM0VU5x3NjtOvTTUqKDVWqDeqqBOOtviIT3jzjwra2S5wum8gCpOcvmu0crI3mulTclyNXwpAHYJkNtKp0YEL7FoMozlJzymHGzp9pBI16RmFgZ8hzBHjElTbxolG+0cl3MPozxYMg7GahS72KRTsVxI7ZzShW8VOIZGJbrJlB+o96J2hWDCS1rJ++h+R2eUr+wBHEKNVH0CY1ldO9eKhX4kvpce99Ji7cwWNSWm2eLQD7NT60TU5fNIEjJz6uZm8rmPBXUBhq6P62TRjcjjKT2pBGrcuFfPj5ssFyDEGwzKEObl+SIFJyGSNybavvTz8mJZuTZsJLw8ad2GpvmJ+10wb/4u8jsSyHVvsUI7aI0Puqa72kjNAiDMancLvpc1TlECI3unexP5mitdsekV2At02Ng1x/UUXPNaFJ24q0BLNInbrrhurPTOct1oonEsAMVqWTUZz0sMl1hlY5asquBlei9FCnjovWhzktRwRYrEs7miK9PvLYPH5cMpN03GbCfd46FJKzag3o3oTWnpdY1rphJ64UdmnytmK7Iv47CdHaSFUyGIZ9VAdg4VPU+mv7LX2qbVInvUCazsSJvzivu3MPIlNkmVtXol1+6W1Q2PbOAuh2LLaU4XcwMfG+s9bO5jkLIUJWg0e6iz/Zy/t6DtAnU6NA6tSgxO9ocT54+84hdx4NABZJ4Iz50T8w/vv/9r+OA734LJcEflkUWljhf9mx/Fvv37MZ1arp5231kNX/jc3+FTn/iYxObP/96X4vCRM6RD4nJx+62fxPvf95d46PgUvXYN+za6ZuPQbmAy5u6NJqPAbDQQoJRHGO0JGKXj5ZUX/sAP49ChM+QRJvE4SznqJKTY0y6y2S+we6eNxx74Gj70vreAAnKWOcl2WMcmBdxjaavaLQI6E8Qff/yESqTVxQjt7hrOvuBSfOtzn49nPfeF2H/gjOWZ6H8WgK3goOlkisceeRC3ffqTuO2Wm3H/PXeh2+3hquufim953vNx7KLLvMMxfaEP8ETYvPK2/6R/zqYDTEZb2D75IL5+/214/JEv4cSjt+ORh7+g3MvZlDE3XKXKRTRYFK9iFZ/LuCKCYe3Up/QVo+/bHKNBjptvA279NE0biHVcoM7uWZaQyTIl+i8tKJMRLr+mjR/4furP2DCRo1kf4AMfzHDTR+qYETDJq8wd9+lttsjRqQ/xfT/Uww1Xj5WaUMvm+PKXgL94RwMnTszMeDFSL1NbjZiYVSr1pgkyIKIaGshpMUJqokpfugw5a65y9a4a4yVNxMzE9nOKnsa4/OgIV1www4FN6zhq1HNK0tSpSGEnwRUF9ZZ1540INcHG5Qmi2LnxAzlphuu9Xfpd7Iq7xFv1yX20kq4vsYFEjVFCcINQY4PD0JRgi2VE6ots56gdZgJWlodi6V9UaqqMiTJ2qpzg5QVk5iS7BM9Raoo/g+XiqUTXUsT6FB5cCqEvI6JKMXba6WYPsWm6fFVXzmcwRN4+Lp8uB6YrrFa64MagfyKGSyAqLDPYQDIOsOWGpkmrvnVcmRmuZIJaNAx4S4fmmtgALjYHl+WuVBhvt7yMi9Gz62yJgVH3nhJG9iWV6Q7+/YgyWgYiXn5yvy8bdF6aijJYwswHkC6ARBFWXo6FVbBd4KuVOCXTWpVzjzVFJPewcCe3Lu2wpknhRIBH3ZNkHJbHuWwzwfFKEqG4ru7LZJoqs6Eo2Ms9LFpCHxWAaPVclzRZXkgxhwS/zoVVggEJIy2XS52SY/hxhd1DzAUps7XnfXQn/TQWqWATS5VXotsy8JaK9sV8etXNmi/ckkWbe/WMChDF5iMAMI8tgFbEVAnAaWdrbJR0WUnzBOceVgQ4f5pkyPS5fB9ZV82N1VbVoJlLVkCPUG0mVa8ux4+eD2X3uv9ck5G49VwkAAEKLQKQWzBzd72NAx2jeWv1poTw8+kQfRmd0kWeYcdkMNhWRkGxZfpRczVniW2W44O33ove+kZ5H/xBoRbox17ynfj6vXdr8Tjr6IV487s/iUwtxstf73zbm/DK3/xlHDx0BK983Vtx6Myz3VgQePMb/gB/8Nu/jM0zzsbO6S0da7PdVUTNYHsHlWpDRqOMyZHXxoJ6tLE6+piJ2G208PtveRfOPvv8ZX1VgJ49Sm5f/YfP4z/+9Ev0wLVbDcz0nlOLt6H3ljLF2II9wXQ2USfmxsaGWDvePNaux8Mt9A7sw7d914vwvBf8IC68/Kp/EoD5Zl906sRx/O3H3otPffz9uP3TN+PoBRfh2d/9Yjz9OS/AkXPO2yXi30WH+gc+0fe/4fHsBSRzYGebJcgH8MC9n8BjD92GRx76LB5/7E6V9Lj4GitkbIesBNwZX7sq2UBU5dc1nuZoVul8D/z1R4AvfDnDpNK1YGqCFwnWTc/HiBwKIemntajMcPS8Fr77u3JcdDGfYFpwbOHP35rhc59tmqieDFSlpizFvMJVaoJWfQcveFEbT39KA/0+rU228Jm/q+CDHyaEmXm7vEfzyI+MAdkWV6WFk7u/RhcVGsLSULbeMWNTBzUGDutylV/UWPJ2nRLzeghMabnCLmJ0WS/CofUdXHfZFOeeVZEWSgLOtnUrZo0cbUYwhQeMMxvanUlXZlgpoErkwtmCuqydS++xGg1WInkKYOWlBU2CJZVQvF94bInso9aBFjGWKWOlpUi68AU3dbzWAuSMhWUhhq5mWXtSlph80Yo13xmElNVaci53NjW8CXU8KqdYIxG/CFDi+kS4s8YYN8RhZugdamKU3H7AFmL7CpZn6Zom2qZYPL/RPSjc4yncJbM1MQd5alfNN8i6xwRgZ+qLkomzlRCjpGyRJnZiZdkwyoip7YPOOUTzjhMKVsHPP+5VylpEgckLT0ugOLoN4zqoizGOx1kbXfaV7tNdpTh/A9NY7bZ6SIX3uv4B5Lw7MjradF+SzsKUjTHWy53CnXGLe8k/UwuI6FTUwp2wrPaMJ9mM3ASq89uuGAGJNh3K2rOTio1OvFZjwzc4Vobu/u4EAAAgAElEQVR024Ekami5tFZuRPT8JDdnOa3AhPVLzxvZHddGRrMFTcClny6SDsxrK47VzqNMeFkFgnZW4uaKoHTTYS6L7PW8SNzl89+SM7xbQPBaxfyVZwJGemZleWIjjxIUXSa3ZeKzQaG7jTNj0ShjcSWUsezOBFPvRdcCFR6qtAGSzsKOlWQRG3v4zoa+iq9qhJtzk3nRoWZO4NFqdNHqMDeQYdF1NJX708d0NDErBRmYWg2eRpnNRobR8KTCoUnqEGA1Wm0xRo060eOUoTH40/f+Hc48+5ylA4h//O+/8KP43N/eLEH+C1/8A/jF//M3ln/P6xZ/cuPv4fWv+X+xvr6OG//s3Th4Bm0Q7D698bW/h7f88WuxscEIldPq3CMNzJLkZNRXXZksHKN+KHAjmzXLp2jU26LRydT91o1vwyWXX7srOXcvQMHv3XH7Z/Er/8tPFSawXFgno4H7ltj2gIvqnJMdH0yyg/UGRlPLW6yzI5LJLbNcRrH792/iW5/zfLzkx34ah888959FVF9cyCfSZ+UL3P3lL+Lm978DH3rXm9Dp7sd1z/pOfMf3vBQXX3Hd7ppzIRne81b+s32TpdjhznFsn7oPDz1wCx6496N44Gt/i52tB6zGVamg2d4wJ/7xtiUdUFA+Y8C2aVTqeY7tQY5bP5fhls/lmHDXT5bS3ZPJbGa0dBDIYO2qBorJzr1ghp/7WQs4J132hj+u44473XNrkePQ2RVceU0dn/3EGFvbObq9HD/60x1cdnSBrf4UWW2KL3wuw1+8vSlPN7IE8aDbBeLKZLOCGDeCLbFVtImwnxuklBmOlS85Q0vLxexFy4+zFnNf6F1/kTXXkY/I5PZx6fljXHE+sO+AMbKMkqjJHoK+bpZ1p5Z/elpqY2B0d/hxqQtSyMviMPb62ku3ZbNsAr6CWo9uI/9ZLKL0eGKJU/hySnGpO4A72IrdrS1SphNaJVttATKmyL5sQbHAajLmu48+mAI1yiRlJjFpxCGhI4pSE6UODubsvV3bmVRO7HNsUudxGxBLsuP8MMqylXkwpVvL1fLlXv/WJU6bEgphrxsmU6vFEGqK5L3hwBZVP5bIaWclWzmbdszWAVgC62I37jYsTwi2kuaEUrMU7BT9uoyp5FchlC9KbOW9SxmqGB/BOARgUfNSqKHDa2tlfksZpAA3RSeqnj+3v0nuR3qdgxUJLWNZglxZmqTtKQdXCO3j/VM3+ZR1WgZcSeajv30AoLJ8GJ9bghjbdK2Ux5fiZcqBWYq0y0xEPUqJmLFkv2zMxntrnImZNmAYgD30fzF2pWXyoO2ZNLZlma68arsbA8qfWQk57l2ALQOEqddeaSmS3g0BJipS/d6G5YM2a34p+F4kdWlOGoAugKGlKtj4ZN8bS4FqNAmPOt/ws7zI56LN6l59oedLQEsmp6Y3DkZYJXmWG902Rdfy+defmWe1NWTN/RbATG+mSV/u4aPRjjrKuBIw5Jisl2JBWMqgUehkqJvQqtWphEKzu6Fqx2zKzL+mmK/X/9XHcOSco8uLt1+At77pdXjVb/8KRpMx/uN//q94yct+IsmfKJuM3vCa38WNr/p/0O218UMv/3mce/RizGcTAagPf+DduO3WT6N/6lHpxYg2x8OxdqAEYMPRju4LASVLiu5Hq+3cYjxRV+Tvvu4duPjKa8r75xYMXNAVaedTp8oM1Sq+eNut+K//6Wdw6tSWhP42OOeyheDiRMH/hG71U7bxV2XnwAgey8iz91A4d3MNrRbdwivyGtu3uYl//X0vw/Nf8kNLu77iwP6ZS4zxvicefQjv+tPX4L3v+BNs94d41nO/By/9yf+Aiy67Yg+7im/yIL7Rr/8j36rffwSPPHArvvSFt+CBe2/C1sn79ERzcWS8khoWKjSeJaBmI0eORiNHbZ7j3R8GPvN5YoCu3LKpmaJ2i1+VhXXU0hCWi+6xS+d43nMyHDkyQ7c9wzv+qorPfYZdj3SU38H1T8/wIz9YxYdvmuDdb89Qb+d4xc+2cOzoEDs7Boze884qPn1LD5XGSAHrYtXIZCWxDfpsWc1bezIf2Izducp3pAB87lYQOkhZQ9BElnQ2kQk3O9qxstzNmY0r69i6JvNKWyasRzYnuO7yCc49izmlkPcXrcbaLWYsEmwZuKJZMNkbatUiYoKlDb5vWcK1HWEQDRK8J5NjgIw9cI3jH/t991qw9w6PLRLphXu8garVMqJ58ZRAazebsSzETSf4VbAVny0My42jZAKlFUSYPQocuJnlKrsU+FONBgJh4a1j7v3BWKQAorBR8LlP/nUeUbO8jO/9rxLIpIuuMYYBHskQMkJkPs5kaGoxV2b7wC8tKnPCQI5LB9lsqqA8YglsGStaaKDSTsQAKQlKjCZFaSzDbNrtGHT9vXQoLdSKbi5KjVYys5FUMFoErrJRsYV6iQVcYVBiDKYgJJoXokNU2loHBVGeCwAYVz062AI0G4vulhN6BoypMeCRNIEkZXJdaz++1PMrPt/u1xM8LS5Kt6ihKDGXv19uLiwPOBgtnbdR/+VyEc2SxXs6CyTXeWOU1CGYGhT730M+k4rurbnC3l8Q3QOpC3CWiMLNzDjDLJot/L7HWE0ZBX2vsIuwRcGeHQMy5fWyFA3Nn14S1XwRzF9YFfH6u3GrdRa615yzT7qf7hJvHb4GtOp1jnvbpMTviA0mUNPzmqPVqJrcNiw04l7Sj6tmNsZF2T26HsPI+vk3HMtHY/bjsVNqgdl0iNnYAIp84enXQ/sG79Tj32mDMBkO9EDWKWpWeaSKdruLjEalY+vQo37prR+8RTYIMbb0YPoi++lPfhz/9sdejGangz/403fiiquv38Uu8Tj+9MZX4bW/99s4sHEAm4cPodXuKsR5Z/sEBgPg9KlTipo4/9LL0el0kfHizGb4wudulYD9hm/5Nlxw4SXSa936qZvwD5+/XZPLaDhBp9XB77/5nbjsymuLQTodj/Br//nfor9zGlmtJk1WnbmODIvOMpw8/igefOBeXHjZNSqtDkZmEErwd+c/3IYRY4OmA6ztP4hLr3yyFpl6tYZObw0nH3sYD953j0pRiuyhVYV3PuxsnZIZ6TOe/V342f/1V7Fv8/A/Zh7+5n7nGwCcO267Ba/8tf+Eu77yD7on3/t9P4KXveIX0eqt7e0R9o8ES094gPH6b+J9tk7dh3vufA/u+MLb8MC9H/ddfl1WHAQlzNGcGDEluvex41V88OY57rrLd4MeL0SgstRtV2mpFHdw8zRe8Yoaum1GWLXwlbtzvO3NbKnP8OSn5/jB789x6sQM7/tIht5GA8/7Do63LZWSx/0q3vNu4HOfY/TR1Bio4C4Y5OvPkOwdpNHiQ00A5bvJClGHBb2XtheJ05MmxolHK5EaHSKvtsxEcj4sm1gb66iwkaQxxKVHJzjnHOCMM6hFyMVkdNrURNKNnkkDET5sZSQDXA5CyPIk+g2by4NRW35UYwIsZ/plhkti+hVmSx5bCdgisxUCVM0fMemuloM8mzpc3svdeKmXsMN0cXSih9Ki7euRoo0i1sUP3BavciFMAVMK4hxF6g/TYtl1K47F2Un7LLfn9PKjfKO0QiwP/GCsVp+XEnzs3bkYDADB1nxMg2GOf4KtKIPYohz+Wtx1l3ot1105qyUfthD5ejdi6PFigSv0eSv5iMF+mReSXyFnScNiY6mTLJZM7wIMwFWUM4XTyniY1EHeLnzk2uzudg2mMTY5/HXrUyhlCKm2LywHUqAUgCvuh72Xe5qtBG2vil+ilFgyWV48XfGvCwCWIqQoJUrLVTCZu60rAoRwfJBnKEBvuhFyj8FdJfj4QAcqyz+3UrjGTAFq7YaaFYtdOct/NGyR+tHJp0o3wG0hnPUtx8DyCNfnJJFJZTcowZU+tdBwCcSF9izuhR9HAFxrhrOHnBspxfq4t5wc4Hm89AWTDMFyYrkhNUbLn5kCkFGmYu9F/SsbSnLpLI0RJjDTBoPPFAkcpXO49CWOzx32K8+66lhOEELRJyNogvLkIXLRqtZa6HXalom44K66Ju+q2WRgSnuNYDMrnS/YgTi3CBbKxpo9vONDnyrKiNoRzBl8aszCow8/hJ/5gX+JRruNV7/p3di/eRC0FqCVQavTdo0K8Oevfw1e+d9+FWccPAO/8/o/w7lHL7JdaRV47St/A3964x/gyU99Jn79VTeiVrcgYorCX/u7v4GX/ODLccWTn1RMoIOd0/jDV/4m3vz6P5TXVq+7jt9709txSaKZGvW38MMv+HaFTrM5YDTe0k6F5b/JnHVdCuUz/B//9yvxLc/9bkwojtYqWcFfvPlG/OFv/V9o93r4L//tj/DkZ3y7iedkv1bBf//1X8Zn/ubjAm1EyQ8/fK8GdK1Bd/aR8hi3dnZwyVXX4jd+90/Q2dj4n+9aTMd2PJG6b8kPfN4fDHbw+7/+X/DpT3wQzXoNR49dhJ/7pd/EWeddsLoG/PP/W8dQLljf8ANmI9x978dxyyd+C/d99aMGEGoNb8yYYzyvYDzN0KkucPpUBe/92AJfuYcMixufkmWMh5amtgS+owU2Do3xEz+R4dCmxVc1mzle/YYMX/rMHDc8s46XvjhTxmanW8E8a2A67GAy3kGjPsXx43W8/R1zfO1eZmQyu4Hdj1zFPPtHbrvWXWugyehvxcG47xfZz6zdxWJ0WltHlg/VjTjtW80t9CIEjWz20KppdhSVRgeL0Ray6ciigPKe7CT2rW3jqddUcP75JownkKOWq9O2sSzRPPNIvfvTWC8bHOwy5pf+mXjRrN4b/XZSQgyxbarhSMGWGF73AF4tI3JBjMgclQRcYJ92Whkwsd1v+feyS9COzyxE0q9VlirAV2hqdBpJZ5V8vEqyYNeQDMPNAmSt5NqlInyV8vy9ixJM8ll7ga0nYrTS4wywNWf34YQpEgvMaBBLEE4fJHVLmW+Q7qWDLeXNKtwgNHsGGu26eilZGwYbABoCEsR7rciFv1puXEcZJd0YP8sdgnZtA3BFgXpJj+bAix+po5V/kXfEuWYrbsITRfZo8Xafo9LWpAQrdk2XXdKLe15k6Nn4iWO1+2hAK0CDoH0wWCsjI9VtiVHkA0SPSAceeqmfz65ysYu3Nd5LNb/zOVHG9pK1QH0JSM34t3S1TwHlnoDLGZolIX2w8Hr2vBM0kntc9xSnGxYXcZ2IQ+glHozU8rNXsrLl4sN7W4a1l8J4G6vGZJX2N7bZs5nbPPasESHYLWkUxUaVXmvcdNAySmJQbsTdwkdaYBJGDfMjDKsUYRoHmvEZ3JxSj1WmbZgpO+2itEF1E9OUYeXYN82YM5TPe8pVJAcxHDyO0ciCqCXypgiXEzoFuqAwnp5ZCxmBctwwW5Dh1exAJABrsntQwbrW8ZVVmmg0O/izd/21nM5lLTNf4OGH7sf+A4fR7rQ1if3CDz8f+w8exK/8zhtQyThRTHDP3V+WM3uVYn0Ab3jNb+O3f/1XcWjzMF739vfg6PkXFffw9a/6TfzZH70aT33Wt+NXX/lHbtOQYzIcyRdsfd/+5clWHmRz/MKPvwR33H47emv78Vs3vhEXXXpF8Xvz2RyfuvlDclHnAsKdlqFmoto5/vyNr8Fdd34R5x07H6/+s79Gb2Pdt00Awdy/f9mLcNWTn45//0u/tvTZ73rrn+CNr/ktNFsd7Jw6iVk+E4hFRtC33+w3ZgNU6m1MByN870v+DX72f/vl3SXFb4IJKg4gQNZe9PXK+3EA/c4v/wd85uYPKHPy4OEj+JVXvRVHzjlmb/dP+fxdy9Q/1zcW+PtbbsTHP/BLGsO1RkeebJMFA7eZS03PqQwPP5rjpr/N8aV7a1jkDdksFDtwD4aWdiVbYHNzihe9uIMLzt5WXuNDXwdu//sFLrq4gfOP5Th9cq68SjaJsMze7czUBjwcVvCOt2e44w7OOOSFLUDcfHBM+L78ZRMnn7latynHb3XldWrIp3PkE072c8UtSSfEiVT9g9wU0QPO3q2YrOs9+duxT1l0dptgqwKMx9jozHDJJTNccA59uTxbsZqh0SFryzBrsh1ksm0xZo6f2pu5YPtEawvx3p5ZBdhKTlDg4Qm6Eb8R2Ip28tj12wRb7vKLj4gDE2th3WexaK6CLA3bBNhEZEnpgP7EbFa8jhYhhRDeO/HK03U2R2A40FnoVOyBkaRAZWszct1LHL/XU5EuxsotLDyN7LcF4LiOzDLMWaUYucGpu8dzUVdsDLs9yVZ6J2KR46bOP+IGz3PjQsX1Wv5/5RjTWIvH3xaBcnopQBq/ZbYD0cWdnlN5f0rbBVtOrXMx/Uqd5KV/iXvojNZeLGR5rWwBT8t41mgYMv3072WHYAj1o8xrTJZvOFJBeaJLWjpq35AERgpgxk8LAJie46rvVyB7SwVwc+ZEN2mAPHVoN11lzGUmYUtBQZxvEh2TOMnHsSxlJfp1Fh6NmCpnBdNGgfD3KrVrZZlv9Xnby+4ifS+7tGWusM6Tz0tuMX0hzStKhi5oV6ekynz2jBFksWwemyfKiWzT4ewYGTlvYCFOadaZL0u3eNo3lb8TZUK+pzSvNT82v7H/H3NvAnVZVV0Lz3P7e7+m+iqqCoqilVYakUbssME2jU3UxJjEmMT8JubFmMT3njG+aIwR0YioSGxAFBFsYxOjxu5hjyhII6AijYBQ7dfc7txz73ljzrXXOft+VSjDGMf/jcEovubee84+e+8191xzzUVNF99Xeze1uQTh0mp7YtJG1vRnwTLjMScfkjPlNugtBwaGFXMNNDozasEz7LE/XlW+UtVmy+wQxkOlEtUfkchQvYVYM9nCbHsW9WZbC23QX8IHPnUlDtx2SDG/vviZT+Pwo47GQdu2a+W+9uUvxtr1G/HCl7xCf/PjH92CH950Ex77xKcWlYkXX/BGvPNtb8Sq+XV428VX4OAjHmTvlwPvPP+fcMm/vhUnn/ownPP296JBR27tzW4hvL/tC/i3D1yEC9/0eszNzeE1b7loCmzt/xXlT//mhc/Bdd/5lu79cU9+Ov7qleeUv8yBa779VWw8YCu2bDvYTj40ybzlRvz1Hz0T3f4y6tVG0X+yWWuh2WkpgPYHqbRxLC5goG12mjjvfZ/Ctm3bgmi61LH9vGv8mb9/AGBpYcdP8Xcvehb27r5PKdGTT30U/vq171Dz7SnT1Qd4IVNp5Af4mvv7s/0VLtx75zfx0Q88G4t779DLVCQRABep3kZSRdaf4PNX5fjWd7SEkDO1x7NHzdhQsks5zVezMY46LsHjzsqwZs0Yq+eZUmfgaWJpgWa2FJRzOyT3PNCaoGvDrh1DXH55Cz+9p4qkRhuR0uNHx1gyuhTDU/BepxKTzdX7qohKWuRG68j7AyQdzhn6wHGO04CKKUNLS6I+awaoEjoRzGSqWDQBCRd/x4Si9LvjWWW4ZOwXiwAAbF43wknHTHDwNgNcCU1PGzQbNrdknd504ktkhsqXuubF9E77F8y7lqXY9ANLroNaTuDJMQ96IbUEyVFvmpBdsscgkBduCLS7NqspYDFdXRbPDwdbvskb2JpmSVeyWsUWQU2HWzQUaZtp8FWKrA1kWEVWWbUXp3QUNsL2Y4CAQnElSuyUHumsYmH1yvkepw/9dzHYLYCLByk6xg9o9MuSdtvo6SKvNIo8nEybZa7xUdPckELU1RVsVWA3w427Tm8KbBUXZe9XsigBnNgbTt2WpfJKkGbBUq2dp2CQN6J20KKMiwKwrVk951A/4s/Gn71/oKcNzUy2rPzj730cDa9Pz6tY+G743NLNdngIW3qU+irhm1XFFqC+SKcFDVAobHF2S9WHIqHi1lEl+xkfDhysrPxZcR8BhGnO242XdivaD6PrCj1Foy5SVnnopqaR0FHzOrStKu0byhBQpO6CqWjJfoe0Y3j8djAUT1YEMS2NcADyXcWYrTDWwVTZ7CVCpWPQm5UHjgqygMAEtAK4KTonTILGLvhjUUPG13JPqzeCzxzF/9pOWdgX2DL5pdFP0/y0DBhaiyNV/PI9tI+Fal5R+W6DUhr5uvaL3R2SUw7bmKuPj3K71viZzXfJYLEhLsuIa622RPDctLNxF8Mu/ZAaaDeZimGj6QwJyzIrNTnB07GdrXjScYYPfeYb2HpQYEQAvPdfz8fxJz8UJ55yutbEV778BfVUfNyTn6rvP/bBS7GwZzd+/49fXByjLn3X+bj4gn9BZ9U8/uXCy3DokUcV9O2/vuk1eMf5b8CJDz0Fb73k4wa2wtfirl244pILcMCWg/CUZz4vlOLbL7/w6Y/h3H94mVKY517wPhx+1P1bL6wECq948e/je9/9NuqNJgb9Hl7yitfhsU/+jfuFEOkwxcv//Hm49ttfRaM1i3E6xIRVcDnTVDPSldGOgpO53moroC0vLaFWA1791ktx3Emn3e97/3f+4p3n/C/8x8fej87sauTZMv73G9+Po0887RcCW/8d17kSdN1608fxsct/B5MRCzyMjVRT9PEY+YiLC9i9N8dnPw/84PY6Jm6jTtd2sVucO6qfF9BpdZo48MAUz3teivlZEkRVDNnDjwuOjt0j2p3Q4mOMAzZV8MObU7zv/U0sLCRIaqEWmSGEHDXb84QUqQVR+7k+t0rfLnbp9j51DChV67PF1KOc8+xLoGY4MoPWWmbAixqwwCAl1J6xybin9NRwnKipgWRCXWaOmfYIxx2R4vCDgbVrTCDK3o5q9UORKNPk6nJkfkzMCzClSk894yAYGEuvqeK6nDnSia984gYaw/mfAYjZIQb7FottzOG5knIsTAdiwYcnSb6wFOOXQGN6I4+D58p5tj8hsqfr7u9ffw9PGU29Z5h0Yimo9+DdhEotA6NlWtM29qgzRBDdK80RBNbqBRt97ZNSWmG7UabclIMKVVzBQZtTt1dBSqBFoTyrV0OJvzQswSOMJ3kaBEmPJ3Dt6cP4uVnaRI11GchLK6hIf1s2FlYaMQDcEiTGLFJIB3q/RfpLBWf2WDju9gUC+GFsCLKUForyuVNFiFEjZYX0gsGsgGmtSpRu4uz1tN5KQ1O+Lg76sThecywCifxeRRah96VlPwjKSq2ip4/0vlEfzpjhcruHYm7TPDa6DsugBy3jfsx3bT2OS2uVAO41Ds5wRSagxdz29GHEGovdUhWyAQ6Bj2BGbOuoZPn8fQzEhbOeHyTYAWQFC1im00u/O6kWw5ipgbt6Hk4XA1gboGk23Zqq27rhHHGNl6wcBBSN0eS52cEblU1kd3l/nFvc5+o1soKhNU+weOB7uuF8g96ENWtFFDNUqlSUTYQzWua9p3VUkNq2t/EZUO9LDXFy5lGbcw2wNn4ef8pRkvP6JEdjdl76HTJg2XgB/YU+ZmbXoc4u2GkPqXoG0RoitAzJWWJuiPOST3xVAnmLFDne9E+vQHt2Di988ctssEapWJ6WmDTgogv+RUDveX/y4mILuvSd5+Htb3otOrOzeOt7/g2HP+hYmwwJcMG5r8K733IOHnrGI3DexR8twVYOfPTSd+Ij7z4P/fEI577jo9h+JJ3b7etLn/k4/vFv/1QDdv6l/4Ejjz6++B0D4E/vvis0oC5z4ryuNBvgLa/7e9zyvWtlSDnJ2bJlDV71xnfhwEPL9Ga8gV5ywb/giosuKDxTWBlJ8TZtKXRaCw+I1Qwc53q1hdFwWeLlV7ztQzj8yGN/uXYQU9v7vmlBBzGXXXguLn/nuWqZRED+ope/AQ8/+2krX/2r/b44WoYD0orS709+4Dn4/vWXWxcDmvOOzHOFX2rtkydip77xnSq+e30gr2uNsL8QARj7UsnqMoqkn9bjn5DhpJPGmJurijWgaS+XbDVhK58x6nXO3wS3/2iCiy9pgNnnpMJuCGS4rC8jW/IwOjMtX+h62VtrUkNOdSapiJRdENgncqIeW2TO8snAmKtU2zsqGGHrYcDdd7UxHoS1Sgmk62h0p9xUqAvjah9Ky8Vqn7y3S+n9PG/rvg5YP8TxR0xw2KFVNBr2XjTqoxC0XqeOgZWzpseR2zi/V4VeaW/gHlemj/JCnACs/OhOXBaZmepzCkNTmpkm8tniaVS61mLDjfQaRRAtWQgFsEj8PpUysmSr6VfCV6H2iDy2XMBcUP378biSaDxKQcaMkzMG6oUWBRj3HiqedXi9VzgKWIeAsVKlWAIqC34xIxdfh/bAqJKLeq2M7bDIcI24v1jqjdlpTgWOjw7Wqka1vqLuZ0WNobfk8RGbSCDvnTw8a0iAZYHRmR6rODDTZ1+O06lUBiIzqiy1XUGWEUrx3YOsbIFjKWHdP3VnSjPup4LTU4oRyxWPUZxO1vuF9kneBspKF0IBgc+TIBmx8TWQ4YzMSgDuQdifhWJaYBBl7REqIAurlnDQKk1yjasrGJ4wj0pDU7MwERsTAoVbGzj8lATcNWjFPThgcl1TyRaJXyrWmafow3sEY9oC4ER37+tIeEYLNXiHebUwNWkBGHHcp8Gpj6G91OeYp22n7skZQTHAvDvrKGP6rQAAw2Ha2Ws1iA6HNF4nP1sNz4L2SgecIIpX6rBGawfLfhQegByXcEbmQYMdb/j51ofZ4gKBliogVWVZusWrW4atgnLeBqaMnRzkbPDwYzax77IMv1hGX29UMeEpXBUldJLP1VyaBoTsA1hNMvS6S2r4K5RYy1CvVdU3sFHjJm5u6ry5wXCED37uKhzIdFr4esM//i/c9sMf4vz3XLFPhRvdzl/6wufitDMfgef+0YtLL60L34jz/vnlmJ1bhYs+/EUcqnY39vWeC87Fe952Dh5y6sPx2gsuQ41GGZr5wNvO+Xt86sPv0RC89m0fwINPKRmiL3/6E3jV37wAM3PzOPfdH50CW71uDy/942dgx0/vldC53ZqXhm2iHntAv9+Vgz3vP00HEt894w/+GH/4or8x4BQBgO7SMv70OU9Ct7uIdNjHKKZwZvUAACAASURBVOtjrr0KjXpdrvsqv6eQepIpsHVm5ik0wiRL8aBjT8bfvO5f5V/2q/+a4E2v+AtcdeWnQ3eZNv7qNRfihFPP/P8Ns7XPmOTAF/79L3DVN96KRD3Z7JRCdkuLLauoyw5bPO3dC/znV3LccDODSdt8rghMam0BHp2W8hRJyo2pis1bBnj8kzp46IkjpNRTJTVkgxz3/GTI+hD85O4Kbrqug9vurqG72LUUIk9t1HbZEU7WC1r8QzthWTVMCDqh354FV/9ZgkqoKJtf08LqVSM022P85jPq+PqVY9x5RwX37qpguDRG3jCNgyItmTpPI2QjJEH7iJSIjenMOpARoVXRanRx1BEZjj8iwdwq6xxBcniG/bRlvp+gVuF/xnIwBeWeXIWQPVggxHoZCx6lzorWGrYsrWJQ790wh2aCrXxM3UTobxZ8tuz5mg5EI6L9zDb4sqIwNk70yqgSJJQC+nA63k8m3j257m+NxUJm3UMAVaFjzRTr4vZFnqpQa5AilUINrJXsq/XPCkZGdxdYprKnYAnFYuAVAwprm8LUYRWT3gQj9kbUnLfA5P0ROWYEucThSiOSSODVqEjC9VrWssfbjkiDIqsPMvHU4tprde26L6bF2ZEj3GR4MDGw8vva97kFkBbSuA5kjDUMGi2hlVLPFVcs+hjoX2c6QgD0dSXmJ1xaDLaMxTIWyvsnWosX86bTexZN0MuZsdK/t2yUbulI9wTTyBSi8ukKSD+s+P2ufK7yh2NBQ5j/oZY1xDW7ttJI1J6B7tPXmKhkY4nKquYyTViMW2C3NKfVeML86gp/PwbRMBYrWyGpai8UIbhoXalqgZFpoFcAyVCbbWNffsWieI2F2KCyOMAd47nDKR0XwKdXMPL3PFDoUMQKQaUOHcCyorJmkidW/atnLGc12SYz/bWNqdSLUYNVrQdT1InrD7m+DGhJrkgpgSoZw4EvtO1S6J/yKrOUvtyJznrwtpzMEi+W7u/UC6X8zSTHMM1Ujcj2Ls1GFeOsLyaLwnP2KKw3O5idqaMGNm1mEOLDMe+f3mAgr6vPfe0abInSiBe88TX4zMc/ig9+5iuoN0PKLxw56W7+G485GX/y53+F5/7R/yiexrvfeg7eds4rsGHTFlz4gc/goMOOLNggsl5XXPQOHH/8CXjlee8q3xPAua/6W3z88kvQbLZxzgWX4qRTH1YcUr78uU/hn/73i2S/cO47PzwFtvrdZfzB0x+PYb+r4KIeWxO6lA+RMQWIBHMz86hUq1jYuxMHHXI4XvvWS7Bp034MSXPgM/92OS54w6sxnvQxSVN0OqvlNj9KeyowSxJaAZh3C+0z+ou7Zbfw9+ddWrB4v2qwdf3VX8N5/+cv5b7fW1zA1kOPxMvPvXi6G8Cv+qLKdP9+P3l57x24/KKzsWfXzaEK0DasOPDwNJNmdFIfY+9iBTffNMFXv11Bd5gg52GBdDB9uGTIObTPGekoh0OPqOOZz84w28owHFTQbCW45ZYRvvFN2oFUsGtnzQpEEvqrWZBSPo4MmdrEB30KLQ7oahu+TOdhAMttIdSOh4FxlKEzM8azfnceBx5oAXHt6gZ27WDvzgw/uTfH5Rc3MRhYyk0yMr5vaGSd12dC4OA1sdF7A5PxEHnaQ1KhLozrdYwDNmQ46egRth9syIk6hWbbWJAWa2WU+TSgJZaLqgH1czO9k4GLgkM3UKnOS5ZeotbBigVIsRBssY2QpRAJtmhKaymLQL8rmBtdUeyHEThxVkuBPGhe9j8dC54mYlbCWBfna9/6961cjBmvAuBEuoKVbNqUoWDQCRXVaEUqqqyu8vd0NotXImF4LOYPQTfWoJXBxJgCAgZqSahLtObs1NGatoyfz8BQzasKIvTY4rMSqFAa0ds4RSlNzoHCwb20WPCDpJ5KpMfyylC7RvuKmS77STnOBoDCnNBZxFpv6VpCRWAhNg5tdeKnFKcV3Th4pSh9SrenIF2mn411CXYMU6lHu1KmBZmZ4TW5PchKsbvuIOrOYuxTOFS4kDrM3pgd5XWY87oxX5pj8ojct1o1vmfrpmGgYN9U7XThRCEqdwAWJAwr55UfJNww2Fcb16GS1JH1iz9X11pZCq9MhrFAIx2VqWi/z5gZLFKHYTb4mUz7X5y+DL8QsCymVGCIAsskHW1IMyqFyG4g5hMd5A5l1wT+vlFL5L9oOlB7r4LV4uckFdRZBNgwmYd06DpcMcNnthem3yoPkaZxtPSqeezZ77X/BXmBwJbSiMduyUWTJRVkw6FAExE+DUwrSR0zs6uR8HhPs86Qi+Wb0Lh0RKTHyhYk6A0HmpydTkd/OxplaDfa+NgXvilTU9fFXfS2N+CiC87FxR/5whRDxZv63re/iT94xll42T+8Hs96/p8VgOoD7z4fl174Zqxetx6veet7sc2rEXMyW2/CRy5/L44//li88l/eIRDjX+e/7uX4xAc/IFaBYOvEU88ofvfl//x3nPP3fykjyfMv/jgOP6ZMI9Jn6y3//HfoDwfyzhoMeqGyhsauNQx6fdxy4/fQ7S2h31vEa970Hpz2yMfvf6/X0wJe/bI/wve+eSWarJbLgSZZxFoFvf6C6EyCmu7SokxY127chJe96i046fRH3f97/rJ+sx8As/Pun+A1f/NC7LrvHjGd1CX91avfiqMffMov61P/W97n0x/5fdz4nUvl0u7yCsoA1GYhWlxcQ2S42BCdC+OrV03wxa9zgc0hr6dGf0tIbH5uSqdTm5ENsWnzBB22JMwIRioYjOu488dV5LJyIJhgf9AQtIMWTLuFnzIrDST0+OJGMR5iwkXKDZRVv3Sd74jfx7jPtVVFZZRj6/YRXvCCqqwZFimXNGoBc3MjNGcq+PdPAt++uo7ucgUjCuErqbnS52MDV0oxjAzwMKWoZpI9bac5q4vzlrxj5js9HH3kGEdszzG/yqptyMZ12gnaTC2yNVI4wUnDVbM2Xwo6IU57L0H7aUUGyGXSIKiMyIiz3LoamC0SbsGteezGhM74ubUD/ySkJlaCl5XidjEYRTqwTDv66dzTd0WZ/FTznBIouOlp3OLFwZdnSFdO5JhxExMUkCJTcgJmbqBKDUlwrTZg4kyB/Z0CVUjX2Em61K7En8kZ7AWO2TBhIwR1pjBdCT+D86CiiKjUdz1Y17BxeziVe/pQ4xPa7djjc5gbhNx+XQz6DqZC5wFLI7reJjC30XMoWS0DWBaUgmkpPyuAlpXtdDwYSv21sorTtTwhyPnlrmTVXC+uitCiuXopclZyKoBbnotk6Kl0Y5xGXCHsV1bMgA/BsVfFeYWeP6NQk1wMZcn6lOkmrR8+J1bxF/onCxzG6ZYifk97+/vHrJheEYBEnBpzy4cyPe2HDbd4iZgx6bwCOxMJ/P3z7P1dg2+palXDciyyHKmE5uX6c162EJSvEMTbNQeAGmnEYkDjYMs+OzB7oRUP15C2oDxBd6j6V9Rrxlipf656FvKAyLZlIWMgBwjXM5ppn+nWjfnS58R2E2FuWsrYGS3TI/qY2sHEq6ED8JVxqsUKpRFP3j6nFUU2S07ceR3NNn2zOujMzKGKIdJ0SS11OAGzrIqUJ3Nuu/S6qlXRYjucGtMAJvIWeKvVlH5kv0O16wlB/ZIL34i3nvt3+Mc3vQePf8pvlftGkuOKiy/EBW/4B7z0Fa/DU5/5e4VO6cPvuxAXnf86zK1ah9e9/VJsO/TI4nUXv+31+OBFb8exJz8Erz7vvWi2mauxh/e2174CH/vw++Ue/89vuQTHnfzQ4nXUbL3hlS9Bo97C69/1QRx6xDH7+k5pF1yxnRJBj/p4wbMfi7tuuwO//uzfw1/8z2mLh//46Ptx3AmnmoYr3Pfdd9yKf3zJ87G4uFcToVZtSSfDHpEpW8+MRhj0FnDsKWfgJS9/I7YddsT+jUSLWb+fa1u58/8C3996y/V4++v+Drf94AYN45r1m/H/veyfcNKpD/8F3u1X8JIcGHTvwX9++qW46XtXoN1ajW5vtz7Y/YNoDuiNQv0kxrQ5MQeXar8LXHdjjmtuyLFnyaoUE/aSYVCY0BtL7qOojKxqyl6lMCctlKoYeTKnV4LARZB1B18Bkeb8OYXsSrVre5VFg0AYdSvUB7C5esssDMZZTcL5SdrFoYdV8dzf6aDVGGL3Uh/NmRrmO2O0mmMMUmDYq2Np0MGPbx3hI5cH7QWLV2TxnIUUqdlQ2EYY0iU8IapF40BdhJC01Vh166ZlnHg8sGXzWPiRNBaLC9pNas5YxUgSnhvUGM266XTYZ6/sQ2ibuBcSqNrShbdKnY5RawVtGoHW0NKpVkHEE6HMlYr0iP4vKG69eswFxw60YoYoPr27D5YHAFH80Rg4SIg3fZ87sbi+CCDeMiaAjfizTEEQWvu4hkMXaimp4FgVnr81Pbbrc6GwNT2O0zAcF6/jWHk9YRZZsBrT7ibHmNWITPEIvFoZvDUPtp7n0srVzP7BUjZkXwUVCs2WB2ezf7BAxmuygBJSRNwYAyNmN1TamJRA16/Q7tErWUuGielUY7T4ewfq+7J6If0eWUOUIvLpKsNie3Q9XGQkG49rGcwtLeUpxDgVrnkg1pSf4fTKtP2JRi5UGZq+yIKwhk0VbWF0gnbL79HertTt6bsoPW6vCkAmHFfKXo2lzkwjX2TczExTqS6vsOT6DWBIZpsBSJTj5JqukpExps3eOG415GOj1Kk6MJhHFsGQg7CUbaJCSs/2g+kiiZJnjkGWXYPrsgoZRWCt1A4nAElJF5TqNJKcXqBKCiahY0LQv42o8+PbjnI0WpRI6QMECKUQKUxp7YqkYSTTHu5FeyTZYdrJRE2uvWJTazIARzusmLZxJdjV0qStBMHWgzbRWZH+Qi3Mza4SQOKizMe0gBhZf0FufpWaGB4T/5GJqcvyQV4VrY7SC2wQVKs1RVOnaR/D4Qgf+dy3pqwf3vWW18mu4Tee/QL8z1e90Z+5/n3jq/4a//mpj+DP//ZVePIzfrf43WXvOg8XvOHvsXHDVrzxXR/FtsNL64dLLvhnOcyfdOoj8Oo3vwd11q+Hr7e89u/w6Y9cjkanjVef924cd8IpBXi68rOfwGv/9wsx05nHOe/4CA6JfLamLmo/3zDN+Ce/9VhpyF534eXy8nIh7G0/+j5e/sLn4glPew5+78/+Vq/2KffZj16Gt77+5ei0V8lOgWnZfMTjbQubD9qG3/zt5+Nxv/bbqGlm7Ctc/3nX9V/5PQsVPn7FRfjAO8+1nnjjHMefeib++C9fKQsLSwX9Vz7hv/ja/aUQc/apfA++deXrsWPHDagGMMFcvFqHBG2Jb2peuaIFRam5GFiyL/TiyvHtaxJ88cocw0lTJqdq7cNgIKFK0E8Vws9SS0Nxb7VZw3hA9ihUH8qeIUdStwpAIbuaeWSRdTIXvVEIXQ1t2BJNq8UXrRp4HKsDwwUcdeI8fvuZbdSSvcirGZaXEtx+h2nPDjyoqtNkp11T9dhHPzrG1d+mOD5B3pT4yWrg3OuF1ydQ2JO/m11bqvJ7WUQkM0r9rZnv4ZjDJth+0Biz8wSfbOfDdj81AS86KcvIN5hiUv9T5dgw9SkBbNh4ItbBpYwM7LWmpVgTeoml4bTs1XPOWAT2wNaCl6AHhig0n/ZZ5WzXPmkSYYKVVXF2ChWLoFSYG0UqdIWN3zblaeBgQcUCw7Ro3q4xMFmBpdL3ZCdUERcsIwJIsVvK7efRl1dC+Y9cexT3w4vv0fRanDMV0GKNOkJntiQ2D2lERivXawlwqXpQQp1g9xDMTIvUYNBwBbA15akV9oG4AtF1TnHaVQBKgS1W6JQ3GwNnjbx80kzL6Ck7Z6n4e3/GAhf+lvvTvYnNjjsF7K8p9fS4u9lsCch8LpSbHn9X9RRR3FRaaU7xY0XrF6Wz6EgeQJ8L5Q2D23xz2bXryjQfirG1NjPOxE2lswMTE7cWUsrWPfBWEgQ+5KFFjX8rC5JIzxbPw1hPqJ0ucrMvwJa2F3doNyDOFDb/i9lnXy+xl5pAiQmc7WNdwxiYLjvcVEXcWPVh6TLv12bslW2V9twM+DF2McXIh0E4wP/4W085CgQ72JXBLw3LQ1VjGBN9XqhQLJnSUG2oNWKco+4gWD7oWRVasbIq2bRsQHLK4evzBn2CGm1zdqcAvtdDv9+ThouMy3hStUrDqlXLVfIU1VojGOFTSF9DlQ2sq6yiYpX7AMvd3egNU3z9unvlDO9fl737fLzz/DfhuJNPxHnv+vDURvP8pz0W99zxA/zV35+Ds3/jOQWA+dAlb8Hbz3kl1m1Yj/Pf/3ls3BwaWyc53v+ON+N9774Ip51+El75xot8z9Pe8O63/DM+9aHLJO5/zZvfN9X/8KqvfB6v+IvnodXu4O2Xf95SnQ/0azLGS/7gWfjdP/0LPORhlupTynk0xqtf+nu4+Xvfxdzqtfg/b35foVczMJbjzf/4t/j3j16m9CQZt4MOORKPecrT8Ogn/ibm167/mYDGAd0DvcwH8ndMmV71jS/jMx9+D374fWqdxtLEPe3Zf4jTHvUEGc0WXysq/x7I+//S/yZngcIu3HbLJ3Ht1Rfjrtu+pLnZaKxGOlrGhGwRZ2ZcPRZOmJ7j5zWRfraTv9lD8JjEqpEbb8lxzfUJfnpfTRUnCVN5FYrc6We18hRthw0HZNxwedKzAC13o1BNZUUTdINXai+oMsV4kTog8OLmzNfTVbRaRz5kOpLnoDEeefYqPPOpbQyyJUyyAZYWR3jXxQ0s7m7hoacPcfaTJ/JuYxHHcreCm29ZwCc+XMHi0izyhqUUK7R1YalypbRtd92KUonsvDBKURn1rdJMErMR1q7K8OCjKnjQYaYpoeVNk/0V2bqC/6/3NH0Vg3idsgKyWqFOpEhLhc1M1bdV2j5Yx1FaFMhji2newGyFPs8WCASMp/s0am8OoLdIt0VVZTppBhBj/fHMONa+jE3R6yPzUSporJLI/85SEgoU0SQuGDKfXyv0W/F891RFkWrg/u8C8rKF2tQSiYO9GqYLWJTAflq3RU2iBaRKXhWzNerTB8iCiQIhwVYweSRLSW819XSsBhAY0oC6RvVAtLtVB4RowyGXae7xZZrIBfIOBGMRtQVbC5jOaDkbac8v8m+jJiZ0LzBms+QACx+y6Pn6gGmsiudVDqOekbqblOA4TlUVry/ziwVjzUOH5lSRRprKptpe7w714fX6+5BqcuZmig3RgBoL7i7ybm/C5W7V0vasvXdjLNkTCAt6Lv0//7qSqKiNRVUGWWy+itWSJ6DPXDvI+HWXoxTY/rAm4klo7Iz7yEWHiqiDhDNb1sfUZBp8DYuQBv0SSBbMnhcdhIyDdIahelUCeALIcBGuqXL2icUfNuZ8oNyL7SDH7mdm70BdF6vO/S6o3UqCRst0oCMCV75Pcbix9U92nlYoMmLQvmwgje/nTc8dyHmaXK/ToVq+HGXaNKjn/e+12yTeAihH8oijtuQsZZc3i4v5KnV57BBcUbjXT5dRr3TQbLVQRSpTxlaro01robeMQTpGq9VUpR2d23UhlRwzzRZ++/l/hrUb1guIdObn8N1vfQNXf+tKpe+e+JvPwtp168ByyHvuvA1f+tynxZ6d8JBTcfJpZ6LfH6LdbuLaq67C9d/5Cmbn5nHWk34L82vXCgTOzMzhK1/6NG668VZs3boOZz3uiTqtcwI2Gk18/YufwS23XId2o4FHPv7XsXbTVvS7AzRaddx68/dx5ef+XZvBk37rd7Bl84HoD7oqMFYqgI1Y+YCqdYFOZzaqjTqWFnbj2u9chdPOPFOgyRR5CW6/9RZ87UuftA7ktToOP+JonHTmo9Bd7qk1EMfzpuuuxs03XIcTTjodj3jcEwRoGiz9/1V+5cDO++7GNd/+Br70qQ/i9ttuFV3K1OeZj3kyHvGYs1GJvJ2mLu0XBVzx66IDzc8CkNrctaHxtLSEn955NW79wSfwgxs+hsU9P9ap3DcSO9XZ6bIo0y53ZVHI7v5tG3po0jvJkVJ3kFlA55zeuSPB567MccfdTPW0Ue20BEJpJKrm0kFcq3SjXCOZciSUo/6KgcMYLJ1+qNtSej1RelILUKmT+6EJ1bjagpT+HY2w7ZAKDjtkgmOOmWD7wSPcdhtwyaUNLO6poFXPcMajxzjkoCq2H9LUwWLQHeBtF1Swa3dd1hQaGzF0PIEzaPJ8TubNrok+RJNGCwmd54eDYqtm2VqSV9Fppjj68AxHHwHMzttJMmnQI26MdsvE86poIygKvk11NVznSgiWMs4GyWWGIlTbbOl4LoF8KOm2lJXpKNRjLbRqiYOcm6za441F7aWcOGag9g00PjGM8YrnoAn+XVM0zWCZxsvsQxQYwgunWC7+LhhVmr1ACdWEs8I6iNNLcfVyPC/EuhGERzqjYi2GhsEGOCoSB4/7FWRprqJTGkGS+ZDGl6dqjjlbjghoSSym91XLHteseU/EaMG7w76XtNuQl4DU07D6fYRKPSXmLJXdr1X+aUmHA4l+Grlsy1mfh/bQm86LBYxd8Gs1AF0CoiBMD8/DWrWUbKYHv+l/p1lKa5LNKuOq/pUGqTBgtT0l3musWtBSiDEL57DYn6M86YLlxvRcLpl33Utgau11vpc5YNJk09AbnxKqgmlOG7UziithHQToWQV39QKKCKx4hi9KW0fCb/5tYWEhU9dSFO5sqrRbfE5UK+jhW0aEvZZTHqKYBaNxcpQSsTSnlT4YE1VafPg6tXnkFeEEUUETpjGn9Q7fg15eBJwhhanuDnYY5rqjRxbF8IwhBF4OHu1fXqn9XkWb4fe+zpzRsusp14cfKuypWGFJKUsIBT2SrOgJSTsctzhLjj1wtaBcvdbGzIz5KbFdC9uLEAWyWm8w7KJRb6PZqqO7tFsLm79j09/haKRWPbYoxmg12gJiXNQUgcvmPqHrtoyCUK9U1LeuwiBWmyAbdq3KcTJCo94JjXlZBdlEpdZSOXi9PYvVa2YlNBv2+8gyqxKrVWpqmt2aW4N2vYpud4+YCO4wnF98NHxQjcYclhYXg7gtU0NqCuk7nVkFHVG+pCyDcV6zyfKrmjQEtF2glxZFxZw4TLcxeDZaLV0LF6f5j1lpPBk+9bqr5di56z5Vc66aX6+HvXnrVpx19lNx5mOegO1Mhe4vNfbzQNcv8prwnmSxrrnqq7jyPz+JG675FobdHubXbcTpj348TjnzsTjyqONVAKDNd0VPuZ93Wff7+/u73gdwHwRYd976Zfz4lv/APXd8DTt3fN8E67WG5ms6pHkpPXxK0GXXUb65Nq/CGDKcvgiLCjM+aoUIIIjocmvlkCTYcW+Oq65L8P1bqlrc1FRps2eqTxHXNisT09uYmZyVbFeoNFT6pKp0oTRRzhx4oAxBzgX1fiIX4KC+Sxs/HSjYF3GCP3nRBjz4yL248eYUF7yTrXm45rgWWlg1N8Ejz6rgCY+rYNeuGj728T6+S6d8zmVtbZk1wlY7rcwORASKZNvkME/QyHvhfYa6wgm1XGNUJuz1mGP96hTHHZFg+3Zr8aMei80EjTrBUzXogGz8pIEQWWKbLWO69tyQ3m00w+mZaVwdSa36x13BnZnyAFXoRYKupfAp2s/E80degiAXyceKkekXuqGjqicD2Cpfb4DMol2ZrtGm66kbZ8AkszCGQiHD9TTh5M/fKYhLI1eCsVivUwTqcK+2eVtw8uss2Qe2KjFQRkNTbrOsCPOTPH/HOcr9uKpcL/cpW96uBfN/rQq1DKrODtHWwaAFgfo0y8axliF2GAsf1bJowQBwKV43w9q4WMHSuaWZZfEeLlyO2bSAEnRgiqoIS0bpZ+1UFgjV+sqBhbNbkekug689Dz8QBYBYiObDLhMYLt17lA52yC+H8fD+U4eriA1x1jJm/eyw5QJ6xk/ztwvTL/QynaAmVoufYfFYjI/rRP2QEooKhFdWHPBM9+TgLgCHMHz+tysBFz/HDq3Wm1DidffDCkCGuq0+u4ZRyykH9vKZxIC87KQQg3cDOKopCsBMz3lSFQPI17Dow5hEWw/OKjqzxZQgTUsFkwpDVL6H7QPcnmsEqsQmgfn1+WCsWalTLEF+eQ/GiJX+mP4bt94oelOqO0IE6h92zCG5fBd52q0A6WAoMNKo1aR1Ig3GB239mJaxY9cOdAdEdlU0W7NYPddBozoRC8Xzcr3VUHqMwYfWCfSjarbnMDPTVp+9bJjJ6JGb8zhdwrA/QL3WkmWDJpn0JVW1M2GfOzZnZkCdbbYxHA1Rq9UFAHtLu5FnA1XxsWqSk7PebCjlw0bOVTa1q7N1BSlNapFTjDP2IayqIrA9O4OstwfZaKQejvXmjCHVbIwKQWK9LYox63dtY0jYRNs0OfyXzBrHqTM7o9eP0iGGg1SeTLVmBzl43y0cd9IZOOHk03D6Ix6LLewtyI1ppTHnL4xkfv4L7/vpXbjtB9/HNd+8UiArHfRl33DsyafjlIefhVMf9lgzlP05Xzo0OnEU/e0+zNRKECX0P+2iPfVR4e9Ztdbt3ouFvbfhpz/5Ju6981u4/bb/i97iPVaiHvL7CuSVptJ6bIw+DbTKjaNMGwUxZdgBXYzrFS6eYuEJhF4sZAKyzDxqBsME190EfO2brF7MVcnHD5SWiwu/0rRHOR4GsXF4tGoOzSljui31GC3KmkOlTq2NyniMcTICuF7kPGlVMcWm6CLr4QSt2QT/46UdNJK+aPrPfSnHNd8M48IqQ1Sxdl2Cpz8jx5FHV3DPXRned2kFO+6jU75dr0Ac51+4Jt6jPqLWtNZFOVtxkeI2NTWNWMncWRE411gbrXoPxx0xwpGH5JidY7sfAtEcrUaCZsOYLTW3ThKrVBRbQsuIihrdM8rT56neCH3rUhqa2ondihjscCYmsMh/lADAY9rKwLFy+tpL/VT9s8FWPIf5vlX2ZAs6o6J5rwfjFQFr5TtfXQAAIABJREFUitWKLyJKLxY/Dh/k+i3+3FNdpRA9YprCCy0QW0CyQFwybww+1B6yQwLF8Rl7I2a5wBbkCxTE7QJbPBdwjlkFuevtFLakvbPCfzFzkZO4oSXOG2PttA1MAYJp9kLH3MhwtkhNRm2RFE/U0DEeb1snSlEFQb6bkBZIQ9diwCy2QPD5oPEkoFdqKgry4XnEDIeY1ZAuI1lQaqAEa0r9XiGSZ5EAz1teqciDVWCcqImz08R+Wet4Lsdz1wBFSQlOt+4xxleQKrB6dKWp6uBnn8v34pLVe4oNLi0gil6cESh15kyvDSJx8XaeOgyCdt8nBU6K6kMX7BO0BlsF6gqKwhZjoyhP7aWUgiYyDyVJ4e/vFiEOY6dT5KEqU0Uo1vhboCu0mnIg5Botb/JcaLjY8KxiBz0pM7jd6Fxs+itjTd1ny1hfpgv9WcvbKzpATTGu4ec+7kqB+mFZ69Gc5vnFvc6d971CQuv2kQ/elk+yoZpK63nJb6up1BnBgjx5uJnLd6srkEHAUW3MqIkzi/+GFNGPGKioHbCFJgHgaKiTNBkk/kczUOrBOs2WgsxklKmPogYLdbFgdKkepRO0OjRSrWI4WJJIny2AqmSjWtSKjQV0mKTIGPhAkFVBOk7lU8WWPcM0FUjr96x0nwCNN8hrnJlfh1ajgr277sIetsWptNFqtu20jppYPCaQ0pRsGEvejbngvRM8+sOTVkjatao+Y371Khx94uk48JAjcMyJJ2PL1m3YuIXeW/vXFvw8gFNu0iuEI1Ob+vTvlhcX8P3rr8bN11+LH1z3Hfzk9h+CPzvy2BNx6DEn4CGnPxIHHXok1qxeZ8fN/WgefinXpdV8/9edjXrYs+uHAlbLC3fivp9ei133fR+LCz/GeMTGzuaeqB5/FJuoKovGfZl50ujtjcbXYg/7lUtz4pgoDUjkDO4nIGkDdMiltYPpKtxtW0aQ9C3KJrj+euAr3wEGQ9qh0KVACbPCP8oYIeUKivy9n05t9YZrZF9R/m2oTPSfx8aDel+yWgRq3reRazIf4rm/n+BBR0xQa3KDG+L883LccecciwjFxiTdBTzskW0885kd9Aa78KHLqrjmuzNAw1hl1yDZWNaQj/uBjashZ2ELNw9ZVJiVhbRoREadWST0FGB+Kq/JAmamNcRRh09wzIN4QrTTa7Vp5dUk03hyVEsebwVTGcu6gj+r1s2lXqfj1FgZ7gE8sQZrLRu2ALjioBERCCHY7AtOpudvbP2wH1F7+OOV6Q3X4XlgFDiIdYAF8IkVXfZmes1KsBXE8n5tsoAQSJ72TSoD8f5E/RGTphY2xomKmR1ySlAkT7AVdDTB0JTj6EBL7Zc4f93ENIAswd1ojaxMH0pFFTyFCETtAF6m9VbuGTGz5QDR05Wl6L0sTLD38mdV2kOUflhxirhkplzYXpAn0bg72LIxnfahWgmK/H3IRhWC8GB9UD5229DcAiBOMRWHgGDG6iyugwybGH5oKMfNtW0OuDwl6e+noB6amycNoN4iy2zpKX5Jd6rq0xKMG/iIzD8LL7AyHerz3TVMBbcUXsv7VOsspUnLak2b32bu6dWIOpCEim9VDWZ2UGW3DYGPmunw+OU9Nn2++LPxdaP74b5MjRoPDTqQhJY6xf+XQNHBM8exYLQKY2gehC31KNBIj0DR7aYts4N2NDeiA43Y5EhnZtdr2SvN58BsFUDZ2zQFQKe/DubMBdB8yCGzOYFVrVJHNqZ30KyACfVLTI/x4Cr9UoWl8jw2GMPD9BidVpW7pgFjeAhkqvn37PVHwX29NSd9wHg4ELPF183Pr5GInuaoKkclI1ZvmDsxfYfqFlTp+2Xi5yZajSZy1FTF1+suo9mcw9zqNdi76ycYjttYs34NlvfutI1bp2mexMeo8URNWwq9mp9RGvipvxw3+SxVeoq6FilP2Mou7em+GvXZMM7WN5LQrtOeE6O19aCDMbtmA44/6aE44SFnYu3GA7BqzdowjwINpPkdbcgPIH22cuPa3/e8tt5yF7vuvQe3/uAG7LjrJ7jxum9j1877tLFQ67b5oIPx8Mc8FQcfcTQ2bNr6yxG7/7y0YPR7VrNm4z7S4QJ23H09ukt3Y2nhTtx1x9exZ+f3kY6WMBgsBI+bsFlI01O3ljlJEEOG+WWnazudaMKHrvA/C2xpMesUwsdgQdBPQr6hFaZ5oVonV0d3YMA0HWnmNME99wJXfS/Hj+6woIDGKpmeChQZX23BhwHJdUSVlumO2EOFH0LmleJ3pum1YENPRlUzUbfB3Y2MGE+olrqTuDtoxFbPAi94IZvCj7U2b/lxDV/6XIbFpSYmzRpqw7141GNbeNqvNXDffYv4wucTfPXrtJqg7UQ5DxUIpduqC3CJ0WDvxNBYVVVqZOsYtMnKNWbV1SDv7Qk6JXanbqOZD3D4IUMcfUSC9Ws4zNQCsSl3jmaT7S5qqFa5h5BRMzNUgjCzkbDS7TENY8fiOCIXZ5vxBbsVTC4LIOOnzKg9R6E7WrFYpliDIp3s5+ryj6XXUHuf6TfwoOQ/nWr/E0B8HEimg0j4biWjRVZGZfVBJByYAdOMGGtSatFKesbvRfM29MJU+pABis2nxWxhBdiyQENDR0obxGjpXzOjJTMpI1HZgEwDLgdXcTpVzyUGZSFYFeMTBjAGxfb66VRRkcaLihdiXZYLyEs9FA9UoZVWMAHeL6sYPsdTUGXLmBJ0+/r3e+H42f8HQBD0SvpeEzPuWuB9CksWhH+h1Fq46RL4lX0SNXejQSmYuCIVuaKJtUeRUEjAZ1fvkJUJ6UUSl/bBpgBQOrAElPIF9BZZAawUKW9/fkwJhu4Mur6wbxUpetcLFqAz2JqE9J712yRDaak8AUeuyUki3ZYaopPYN1LUBPH7Mey1RtP8snY/HHK9X2DULE1ovn+eevSKcjF7pF3Uy5WaWSuO8mpVn3fUsjLtyi9Kfthtwbs5OCjy/SWWIRgYZpGHEUieZo93iQDPSzZWXlwEmMHFP/xxcuZRa3IGNXnh1KrSSomhqo6Nscp4kS2lTlTvwNdTJFytoVmtoDfsKSi2WrO6EHl1cdCC8I2MFhd02uuiWuugNbsK41EPw7SvlAH9vNjwmo14eWOk8EmbNur0GSLTxebXCfpyS7MBryQTNFtz6s24sPsuZJjH/PwsxuOuXs9gIe2R2IqR2Lk0zdBszaDdaGLY3xt0ZFVLmbL8s2GpKbJ8HGwCS25GGzZtV/pv1eo1WL9xC457yKlYs34L1q5dh4MOPWz/2qZfEqDyBzoZT3DfPXfiJ7f/GAt7duGeu+/ADdderfY/BMacxBs2bsFRx5+AjVsOxvbtR2Ltpk16+T5pvhXBaH/f3l/KcJ+/DeCFLNXSwu3oL92Dfm83+os7ce/t12Pnjlsw6O1Er3cPeoP7DDxodzfx+L4bd6S9kg6EwS+cSrjvKb3h1HAhxYpoe9/Qy55qJo6x99VjCcDLARY1fYXzb3CqZoWLU/NDnYAMGCztTXDNdRPceHuO5S7HnQHLAJwqgKTlD5o3xcPQV86diKVhYorKLibhUZVmqP4VGDAbmLAB6Wcj5KSNRjke8cg1eNKTJugO9mDD6iq+d90Q7373vABerdrHGY9K8OynN7Bj1xALC1Vce/0AX/xsAjS5DjNM0rHsKNiKCDw8OUND4FUNwDR4hcUB38TaGaotHibIWi9L2M6U4Zr5ETasoYA+wbp1FpjY+7PVtAypWC+mFrnhVaCG153mREaqFHTr5KcUiIl5CzbJq5DEIhqgLa53Rc9AH8JpZmhaBL3v30zPaH5GLbg+r1w7DAI8qFnNl2nydN37IW/5c/VADO1D+LeeinGrh6IqcT/2D86KOoNinxVSwFEfPDNdNQuTSVrBeGAHg1Fmmi2mEU2DyPL2+DkYsyLtVghAU+kRFZ7YGvLgGAOsaTG8pdtiQCbQuA/hF6q/CoDsr2Ngcif5kD6mbjgA0cIOIpT+873N4oj6PjsYiyHVGIcDm0pYV7KYzgSV6UGfdwbMqAG2VKJiYZEe5L3YU7YfBaH8FJtu96vse5hSbuJpE4URbWyCc9deBYNM/tp1ot6NwVOJrnMTI9MGau0AkINNAtksAR61aiq96FxcrpZHgYmxdF15oNU60fLnzsVBtGbWjomdMXJjVW+wzld4E3WNeyg08rEUUGOXjiEzYQQ+9MCK9vrQiH6aabSKSvvMcHggs0ZwJeY3pGrdjsEBtXy+jNwhe1akVkN/QwdaOuDVyc4BQ/Nnl9pL+sngQeexSPcU3lP3qkfPORG0h7EAjfc19nhmD17p65AadmDo752c+aBNORkggiTRaszYTCZipQg++PNK0pCTuC8+S5tM0JBDNgMHT7BVaV4IXiqNJuqVqgGehMJK6r1qYs0oiu8v70Kajex9iUaDhlkNmis1DFNSf+ZCkpHhGnPR1wT6sqDwb9SrAm0M5kl1HmvWrEGVE4aTWlCfgYAUSIosZWsTtlKxdkQjpkQERMzhen7VehywZTtarRrWbdqCAw85CtsOPgzrD9iM9RvIVq1De4aNsq0yrvjynfaBpgn383fpkNWdHPsxlpcWcN/dP8HunfdheWkPfnrXXbjvnrtlHMvr3L17N9Zv2Ixthx6OjVu2YuOmrdi09WCs37jh54vtH+g1FhHJ/mewvIS9i3uwsGcnut0uust7sXvnvbj7x3dicekGbDv6LlQqA3R3/RRpdwnDxR4mfXo/MY0U7H2ZNmo0tKAynceCh48muwOokuLWzahyLqQHtTHxv5ALd0ZB4L+kz/3SvXeWwFoRlEsgVlpDhLYKkWeObx58L26e7A3KtIzK6bNEBqh7dk/wte9WcPe9vPo68kZghShAZzBU2jmkgUJhCOk46W542qFHqp2X7UAQBAZiGoJuxibo2NglgrS6nZ84io85u4YzTgEW9va1oV31vTFuua6Ghb0JNhwAPP8PK9iw0ZyTb7lxhPe+p4LBiIaqIZ0pHzdWARIs8BnRVHVW1Ygk7pNaR1WQExq6VtvGClIsL+8u6vsyoL8YGEkyXzOoZEPMtIc48fgqtm9lmtBGoNrO0axXUa+MdSpnk+3ZmQrm22b7MCaLp5P3SiBlz0tBQhWUJdgqpmiUHi5BVsm8eMAo013T+pjifWQ3FVVlxbJKlaSbQJ5/s7K59ZS2h5s8t5xQX+J6I9+wY9AV/z+3tH1Ymsh80nvp8TUCcQGcuNErU9/jYcLMspgtZihUpcWG1LaU5KDNgERAa70QA5MT5py1Zik3N+m2RJbYz4x1K5tV69kEAX88vgWj5OsuONKX6TATWFuwtYOQa+Q8veishFgEpoHCZckewNT0dk0hNVU8+0IMbbovH+M4ZegB2IXrciDn5bAqV2cgps4d0JVslb2fm5uWrWU4PgrQUT9HjU3YARy08poL5idUOfozj5tlF0weY5OMPejhl6DRliKnBLGUuxFshHSYVdSVc1h+xs62+24TtfkRI+SMnvaaiPnTvmz7rzeKXsnKeWbSNVV2f2ZQS7BFr61Byj7JMngJ7GkE5gq9WAmo+JlqY6TxNDsN53WlkwueXqBVSJTSN6AV7RcqMTQso/R5sJgYjMzegd0vXBsbC/6tpZLNT76G3xPw2f9PU97F4aNolu79RL2FUDg0utaTs+eUQ9qaq8yPpukE7baZglpFUkUNkyeTVBWGXBxkpNiwWr4fPLEziAi58/RKvy1r5MuFWm8yqtBRjIaITAktY7C0U5srU5c8/fKJV5sUHtfEJqVML5JakPFhQwPD4MUOjLxxpmEI/LirsIpRTBTamJ+fxzhbVmqE5t8s5WcFJG0qCFRGNGlly6E6tVkNnHHWE3Dsg0/Buo1bccDmbTjgwIPQbs1ZYZkm38/QSfkuvb9//ZkYdtBCZOPu7tICev2eNF/95S6WFndjcS//W5DLd7e3qMbUtIiYW7UG6zdsRKPRwbpNB2Dz1m3YcMBm/e4BX1d8/dTbDWkyy5TeEINBH9kow5iu9dTRLe/F4sJu3HvXHdi7c4daBi0s7EGvN8Co38OunfeADbVZabm0tMcaZ4+B7Q/aiePOIHOYAz1zAs+HVUtncBOjMDIZo9oynyp5zYTjmk3W0PQ2nGgInKzaKiwW0c8ForUTrRrfEpTwdyXQMqF8uegUaD1ohgpDPVaVTxnlR/qaBw21dRDq8VYQVg3gviwp08dkYQhO6Frcq2D3rhxX35jj9p8QWFrFkFcbenqo+LwoN6X/VeT2jdFZgeAFFaU6aTtSrWeY9DJM6PdFkDQcoT3fxp+9iKX8XbRbZIcr+NHtwMXvGGMwbGDVAXWsmx3gzIez4GWCD142i3G9HyxKHARS+M6TleyepbMI/JxY66TKvomsdPTWK8aGWFrW1i3/TkattLZgcM1qaDZTrFs1wuEHA4cezMofE8S3GmS5JhLRr1plja51GmeqlnAuMibU54TN2J5hCATegylad/EzL8Z7al2WKYo4peiL3IH5SrATS65szliRx0qwVTJAEVhboRGMgaCzFQ5U/F9de+Fe7Wk3Ag2KxvlvCXr0mYH1U7AYU5RszFacRhyFaMqgIdGwzgBMw4fCBh5oxaBGBqb7pAnL526H7RKQxbqs+L7ub3ssWznZZ3pVmzFjZRrM/Yzc/d/GplzrZe/IEiB4GyQf6xJslQJoB9/+N840KaMSWu6YPYcBfP47IXMhwb+xLn6f8T0aiHK5dMluTY1DBLYkcwkX6HY0FnPDcw3aT7EvNaglV4WN5oOju4vqc/YCHFFval5q8fxmPGdrGxvX0rbCD4FlGs5hUxC6O7ANe7JOD3qHUifG780bzAGRvYh7vuu+J6MJtyoMh4Hd96ILD686TFhjc/PXC1Xh1HxHFhTKgRQgOjDfhfu7HSDiylZ7tqqbpQuUfk8sIKNVVQp71sNAFZ+na3iNRTVhPr90sAnjQTTke4SvAa3DEK+0/fNsEOK/AHhIf/qSSU45uJqzS7bQG9OJMnAkKLFB1gcw8OgE3pJ4fjIZYZylCv5871qziUZ7Vi7GuhA2c6y30Jqdwai3iOU9DOB7Rd11Wm3M8W+RYrE3tCCWW/NqtT1RIKUfjKUkPShLK4Y6Zmdn1UKIYvWGSpkrSHsZGrOrJWqncSQrqGjVwMbR1IaJItWCpv6rIcZrzboNei9quwi+mu15tGc6qFWpqyFwrKJF/VqnjU57Vqdygsl2h5o2ivlbaNTYumikPpFszK2WO8NlpP0+Fvbci+5y31iR8QDd5UUVFKxbv1Gpv1azjtVr1mHNpq2YWzWvAoJWs4Nao6ETdOqpnPFYRQUEtqy+E9NYqagn42gwwnCwLPBERjEbpgJxy91FVZWKpRmnGPUHGPT2oNvtqfpzOFoE+zuygGE4yjEadnWKqfOZsbIy66M/yDC7aj3arRb27P6JgPDqdVuQ13J09zIl3MMpj+7hgENyTLo58nSMSR8YdZliIuUudTQmdZ6kg6av4MUNLPGkUqLHwGz4CTKkArTQfX8Pgk1LERgQ03uElKMH26mAUBxIVqDgKLXIxalNj28QuSyXLtW0KxkLaLEfKLUIpMn7vRx7dwPfuhG4+6fcOOqYsPcg+xBqhfEoai1zpHmSuVTo3FoxXyuF7+YcEum6rKWPb/R5OsCqVQnOevIMbrx2iFtu5GmNs6OODetSPOe5OfrDMVavqmPj2hG+/OUcn/gkj3Ic2wwbN1ew+cAc132nhgm1ZWK0vEVKqGqjtjHrYfW6MbYdWcNtN1axuNAE6PAeWDrrs0j7Ct4D1fhkjjOAfR7pkN9fMr8xbpJspjghm5XiIccBh223VhnU77Kh9Uwrx/qNdlKfjBL5AnpVmYwEg5eVByoTkofvvHlwFPEsHRKaIoeTfAxupgN/8NXydJPbUURzzPiEn1E9a6NiGqfIQuD+AMY+1xLl9YvbCO1qCv+2YOBoDZnJbtgXuX6LfFHFmcwcJ2K2Rr0JstTsDVTowb59rtGiXo7ZomD5YBW+xjhony/6JEbsVvhdDCjtAiztZ0DRAKFzOaaqsoAX6+h8TcYCcGe7LKDFxSWFojsAHP6BNcjitVjVn73Ge9+FpTtVCRgDwMLfi3YFobCAn08WxSsry/c3ttUZK9tXQj3RFJA2BoZ/Z9mZkl3Sz8yrWOnOGKTpmnXYCmMdSqrjhuoe3KkeaMyzCMX8rHSt0msZg8TqU4WKkIr3XoqxDsn20FLr5aBTEIraUKGCYF8TqjP9ecbz11mgclwtZe1jj8zmohihLEdPNTWWTnfQ531dS54oNLMWi2bMs5gtMZfm10mm1pjv2JR0X6Dl2l0V4YTCD+7X8qDLbf7rGQV/LgNX/FxPRxuA9JR/WQTiB/mQWnfwX6RHy/noBwUf/3I1AcmJB7ZyDoCX/grRVZoCJWQjeLFa8NVEfedY7Tfo7dVG22rUMCIt16jLx2fEAM8UZH0OrVkKy3tY2HkXFhcX0Wq10Wk0kI5GVqosbZelGslcEeg1WKUogBSa/05Y1dSUuJNLmGyYKhSHVuVIC4cs3YNeP0Nnfqt0ZgRYyAbWAVy5V157FTUCSe1arDJMUef7NtuY0MYhTBi+v6oMSCNXIAG/tVuoYDS01COBUiU0USIAIhDjKiDbo76MlZr+tttlJSNTpzRtJcM2QLM1r3uQwaAcjg1d8zp5T0x/Si9XqcmUTSfHWsPcv7NU2jjp6qpVpIOe+ioWp8IkR6c9g1GWCoD1B6nl6y0soNOkHs+ANO/LxJNchPQwOwB53gPbEOn5DpdlmaHCiCSx1kLjHHOza2Svcc9de7BhywJOP3uI1kyGfJnHmirG/RxZVx2DjUYncdKwfnra0KliDIHN90tPD5ohaUhbFCZ809StbxpKL/p+HrZd+2d/1Wa2SJ35KvPA9t7mt2WbgW3xVnbsLuaZ8vW2qZNwpU4pnVhbCk7D8bCChYUE1948kXh+xGAnnEVdlJn3ebqk2Iy1VcoXAWwsEeu8XGCvtHfWxfajGvjD31uFPF/AhRfmuIsCfR6ERjke9egGHvu4CdJ0hDVzCdJsjPMvbOLu22ivQo0j/e8qGNPlnRYOKoWuYCJtVhVJOgTT8Zu2jvGQU9s45tgEP7ilj//7WeC+HXSLnz7NcWSs8igUAoQANNE8M51MCXTZEDbH5tVDHHQgcMhB3FcS1Fu5AGCnU1EasWI43MaJFygTRltzpS132LIcVPnvAtvkYMBPtcFLu5hrRVdyBrgQx8vUV/Cu0nQILWz8eqJURRl0vOGygVXJHbzKTCasdq62uTXdDdE2eteATE3cYFMQ2waUffNsAzeg5CLyYjOneel4DDahVuAd0hfO9j5vWVNhGrcWmNPAaolFCad8vxLFtvANgzMr8/g30oZFWhUHaEWQXQGsjBEwUC9A42bZkVeURjsuGY56KxqwMiuUIrC7m38Q1HtQ9k5A7glW+ptNgz2fZeazFfYjuu+HVV+I2qPBMFCy8jptnviX+PBom1rJnhqAc1bO0lH2vuY3VnycX1MARSqao03BTILOrDUNl5N6oGHEIrHnHhkbnuXCvC7tEGyt+oHW9stp9tUAZQwHXDdlBy0HwEVKNNA8niouWCw3XJVFQ5jDY6DXZ2Nq021J6VUAUtOeKU8RDEV53f7s6Hnoz0h7cdCFObPMwfDUIVPsvj8b80qNeQBt2qdtLjKLxhhD4Otzz3WBcZq/3DRsnRro9eNO1KLHvdJqZnSsyCF7LMu82A/4u/LzkpO3zea8EOX/eVKtkGViBV9DVXy6sISBOpFVAz2zJhS3o4Z6i2L6EcYjgptl1GsdVBtzqNYrGHR3Yu/evbrZRtPLm1lJVVczXlYmYdzF8sAYsiZPyIwjus6J3qfVaql008DcGKPBkgn2GzRNDX5Xw2V0RxVs3Lgdk3Sn3LOr0pcF7y2W9ROs8J4SGv71BMQk+le7AxPTE8Ak9DwKmwArFvh31KPJekDfp2g2zfyVbBXTqTR6pSv9BGT7hkjoHs4qR1XiDWzC6rWZmCbeE7VM1KXVCC5HfQM29QbarQ5qwTyTYMtTtuxH1+vTwLOCVmfWXjNMMUgJ0DLUq3WzpAiMyigdaNLR+LNG4X/ap+8ucm7K4yoqrY58y1jxWaUJ7ewaZOmyCiKWustgNd78/Gr1lFpa3oUhrRjUjHmECo1e0gqOPmUBh5zURcLFRBxKfUgPoBxOwkwuVmakGy42tQ1DQU6LPqQu9nGfIKvgLJctyCgLF1X+BYdne2L7kymHn7kQ1OJ3scHHfjTBJ4XvVLAHHgzozh2qkrjpyPy00HHZYh4MKhgOJtizANx0C/CD2zmDmTejhYOlTmW1wG6CgSESvCAzHOa70QTBw4tcBhmuwV4cdswsnvucOjrtIe7bMZRA/+tfbaC31EC92sUTnljDg0/MsWdnjtVrEtx9bwXvu2SMCedujafWUGUWjFx5j0VJM/WK8xM867dncczRHfT6qSwdbvh+H5df1sLiUg2VBjfLFEmlJfAjiwmlctPCANVDtIEJumr2LCWZ2H5SqWQ4ZvsARx9awcz8BAdsq6DVMHqf7vVah1YHrMhlmm1noVyoHelkAmB3kGUbXSmuL5rCFmnkEjSWFW+2z5Q9Pw0oBZKhmE98X2feSt1YSP0GFq4IWMEjbX8Viw6yyuha9k0MNRyF5sZS7ZY+FPifYvJM96IpqVSRVaQRbHHtWV/E0FOO5tFcc0ynBJ0WixRsvLj32dwoxi9aaHbQ2peh8pRjnAYVvJTvnAUZ16rFInm/hZVmtHE3gBI0l8Feb6h0qLnfO1DRmK8QwVsRgVXE+bN0TzJ/XTH+BUA0WwOfcQJBDuyC51fZ2tHnUfkuel931LeS2pCa9cP0WKA1ZiOLQ0EkfSjncnmv1Dd35iH9I8GvmdcaS0MJBNOIYx7uxPyw4MQE3/FnWfy2fTTGtroGAga+LvQ4tnErkaNrwJytKVK5oYCsfotGAAAgAElEQVRBmjGxi7aW3MtKcp88EdjqD8vfl1De7tEYLE/nVcysVBccVVWuPEAHg16rSDdK1p8t2+4wtpIhp33UKNhhEGvofQMg9XtcCbZEsoTb9/f0M0aRQvfYFJg375hhewCrHIMhpRdZOPjkXvGIIzfkQ6UJ+FDM60rpOd10iiFPn0yZMXBUrISYwZtpszERY62GWr1uLAbtCAapdFfjdCgdAQ1CZ2fnGXcwSvvB5ZaVH5bLZRqR5eE8qTWaM2LAuAlQR0MWaDLqmbB6uCj2p0bBbo0Ml6Fyam56/RFm5zcgT3fJUI0CfW2QzNGGRsAeYJjq42sJ7phqUfqUVg+joVySRceSayCgqzaQ0TFeYkIaN5INY5PfFCnNWYmkK0TSDTRaMxh09wqw1Fs0Y83kEUZmjinH5uy8xNzDHlN8fbAgnn5eND8lsG036wJvTBXSj4z7HPVyGotxaoUH/JzmjMaXX2nKHpQLGndOkkazqR55mijSY5gBKF31W80mhsNBaCXE8WdbGIpBuRiYmmRQZGpsWcCNoJjsZjZalhUDV/JwMkRvmSmiIU4/e4R1h+So9JizSJCzCW4P0o3Yekm0yU8aJkh0k8hi0kanwyizEgLJdHqx0F6FqiFPQZqey7+iE1pRPh9SkK6yjMFWOOWZiSY5Vuunpp5davng/RVtLViVjQlH5ZzM4KIUcSJdQso06ihRavEHP07wozsn2LGbrzTgZGai7lVE8G4pQy38McGsqViM4zHWK5n0ceKpdTz91+s6ybWbKRa7E1z8njpuvYVt4FOsO6CNP//LHFmfoLuF2dkBvv3dDFdcViv1A5wc0qlVTWfl7YaGfWzZAvzWc6tYPUP/vDHWrwO++tUKPvjhug4bSYPN20J7IbIVzTYSrhX52/F+AqtlB8HiS3tP0gz6l5rc5devGmLrhhFOPw1Ys5r2MDloGaTnKRaNh61En6nnoQgYwEHRfsWa/sYH8jhtvM81+BVFei8PxBaIvIlwNJVC6HVDU68tmZpuERi097EgEc/GGAxOBzFbExbwyhN9wbjwZB+xEJIYe6pNe3pgZZUqNCE0W/VQIE8RMPdAPnwFAFaA1g04EWipGbWnDoPVB39urGsJxIp16qnZcCiw9KEvKLvbUos13YDY0zH+r7+/f2+vNXZpZcrPAWeh4g4DKz+pKL1ZaIoCtbNSGF+mMuOgr4lVaDy9ctAMTo3JLsHZNPPDV8ZjNaW5iyZl3NjaGe1pMBMY8BXTznRb5nLOCsQ2nZMko66IsWQ61Pu6MoMwZjEZs0/urRYOp95v0C7JKioJgHRfvOhgC0GPLrd82B/Q8mIBvot1WrHXGuAzXVLwai/AlmnY6L+ZozesyBC6VE4GwBzmv7NkDrA0bq6XC62A9NlBM1UUdkSMoaqduX9U7RnTdsIlIA60BKw0OULqMLT2EWkTtFv701E6A+7roVgjYW+q8hrDFBED5xlwLwx0hMencOqha/NKfVY91aoVBu2aGJOMgThnamoV2u220cl5huHSLg10U47r1jyW+qJhr4fRhMxHLaT7amrNY5WN3LhHWOpZ25+1q1dLd8VJQw0YmRoGMXpy0YeLGy9by4xpojpcZvdWVRbwvZmmk5arWkGz1qa9qXRIM6u2oJn0ZGLKMnmWegpwkWEgmqJJIweVKUuaK7LuKrjAawCphUmqSt8Nhj2xeXOzq5EOlzDJ6/LVYr83Bsjl5b2i7slSKYYFzyeWjqXDAfYs7VULI45dvTErawsybZVqVSk8Ot/XGi3Mz8zKh2o84mk0BDA29a6SWTQdGyf0KMvUNogTZdeuncgy++wsZZPwzMZbwY3ImpV/LdNrVKuYW7NZf1MtKk7HSPs9tbyhDUezOsHu3XcXk9PKycn8BRPRyQR9pXZHGKYjLCyMsf1Q4OG/AcyyMG2Z7tXAZFBRCpGnLX3VWQJleSalVhg8PHCGAoo4tceUFYsXi8AVuGsPcCXgMgbD7BpsEdoGOC2QL9KFSj2F941cr32PY0g3yxFzx9bnq0jQO7iXrTpsw7Eybm4IFM6r7HqcI82q6KVsP8UqP6C7BFx9YwW3/Jif0MCEHghktXgaDK14bMM3k2AOzTgMgFzcAyN6ymkdPPPpY/nerVsD3HzTGBe/t43+0sTSfHkFxxw7wVN+LUe3V8Fq9i7MhviPT1dxzTUUugedS4UOxzXDe1xH3NBGyzj0iAb+4I8bqI162LuYY9MBdQyyOj70oQzf+WaCRGbAQ2v14/0yQ8saArcJLSDU7ofMBj+Ma9X8w9CaQbJ4b4jITLE3UJukOHBLioedkGBNJ0dCLWTd2sRUa2PNO21w9Qlabv+htH7Qg4YSdWPArKJNy1cbbekTFQMdXcAKsMU5MQ2efO6V4EutT0KJfzEPQ8rZDrLTrXtWxE2bS4G18won/1kx/0I1XFFxRz1RSKnL9S9YN8jFhoeWiOktmgCzzRQPOiMeGqn3ZA7RtDCsYlXrJM5tpRBVZ2Zi6wAcLICaxsivz1MymodaawREZZsdBxxx78O4eivEogKYeFCNgZlYpAAi3Qy7BF3edcFZEGPLnRVyoOqgyFsAuV2Grj8Ir9WRJKRDY0DhOjAHAiYZMXxPdoZ7b3zP/sxK9rOsyIyvKzrbmT6saDdkQNUq9sx6o9S3lbOHGZikPpFFSmPGmEk9a7bJc+svViHyuVMtQMBD6YbslqwptKewJJNwcB2sk2y/tH3UxOeh4nZKN1caiRap5TBJ5bkZbtL8pGwdKEUrPZTtyWzbM+jl6NFLL3z589IhR9INA/refNpkHS72N88uu17bI2S/En7PvyM5VGMqj3IXSjtGpXVDVYDSdODFPPHr9lZYwayXG2PI401VsvI6+T72VaamHXQqQUd8EnRcBRgLpqfuKq/96BHHHpCLUaEAOPQ7SrOJ2KhaQsaDtvs9BVtVZGRj1BpzYkvoXUV2SxOZ3lt0W2eVobRXAwElUnkNVhA222g0mdZgtoRW7QMTDnIDkFs2pIXhdVjek8noVDojsj2N5pzAltHOnBwVNFpNJOMl7NizgI0HnYRmvhsLC0uoMkVGZboPH1uH0NRPTBqRfWZprryCgYBLG63OPCbZAIM+04yphPBKnWYUvvPebAJQs2Xpb6ZVA4s3HmEwSNGsEyhaX4yODCw54azhLycVNWlk1Jo1nk5M39brLhZ6NY4F759eZ2STur0FfT5Tiw6fB6woZLoSVbSbMxrvdNizig4WNlBgL7Bp/R1pz8F0pglBg8UH08HNtkD0ZLSIhYUFaXc4vuo7Sa3eZIz+iNYflgZkMQAXEyspTzhjgmPOIHaYIOnz+eUYLScY95y+T5DXK8hrpdYj94bIMlCMglQ4wXM/0KITQxJVEgY2qzwZ8fWCuJZi0UbiTJgtCWMiQqpSAvrpIBIHvFhVM9UOktUxoTpFh63oJGVNa23DEUtCQJybmWQ2qiIdMo2XYDRIcNOtwI03A3tZRKATg81dS7mRWbSmqPFCtkQGT0lVNBoVPPd3MhxyyEhVM92lCa74UBt33RkCDws+RgM8/ikNPPqRtuGNhj18/gs1fPlLLaBiVixJhewxC1oqSIbLWLu2ijPOmsPmrQNs3TRAMxlj564E1XYTB27McMONGT5waQ1LS2CldeibKGWVtV9yL6YikJTVUM40aWxVmsmAwV6OPWODx6x6BtbNjXHQphwPOjSR0Smz9bVmropgrj3KGxwoqNm1C1xDK5cpq4LCnsF0E2ZkOyl8sxwclGJd2zj3B7hi0BSnCK0dStkQQvMsBJrpIF6+Q/xzr25yIOi/i9vK8NJjJsu8l0yArX3PezG6gJtzkBYaQyvaSMVyMAKEQwi7ctTom1jaPajIIrpx9UlUCrcMbPEY+Ole66ZoQh3CTzCeLAXiMdtsfxOzP/H/83cGNhhwA0AX2PEUclmx67rHOA2seCVbINdAxayTpTbLdRWzVbYhGAArq5rN6iDy9QspUQcnxbxekWqLCwGK+aJG1iU4tD3HmBUHgSKYVlSZujCe1YeduQrqbZ4kWBUp0ZYZffK2psCWMSocDz32wl2+ZIAL2wR/IKHMw+1DbAedNn7VNccsmKfhoj6WrISdqGLRqgipKbNnak3mu4MEvaFdtzqABECovd7NUgMWUz/jqCrZGWwDy3HRhL2ARWv00OI1sh8obWRUBe/FHkET7YyiV3HqeYbWUYVNS0gh2u36AT4wYWz/pB9Zc2mHZTJkD15j5sgQdJEhhWg6ZAd6QPK4E7fnZDrI7FQrLfN0YisHBW86q4/Qp9ibGq3mXAg6ll+lA3u73UG90wQbuPaXdytV1WgRGFVEWUtoT61Te06phL4aSZs2qlJrI8+66PUtFUZalIuZj46IlFouMkAqXa53BNYIcIy1qesEXat0cec992H1+qPQrg+xvLwcJjD7MrWl39I1sHVPd6+YAAIQbfoNslym3crJ2g2WMWIboGodrTbF7BXko9SE8lmKWnNWFYsMIBK0U/vF1CAbaWeZNeSuErSwKiNDq96SvxefE3VV2Xgo8TxTqARD1Eu4Q/9wlJohLA1im2TDmDrsKU3LyTMaZpjlWDeqWFzuYUQQOLYWQu3WjBUB1ExHl/YHss1QGjZLlW6kdUevu1fj06g10ZmZFXPIz2EDcDZ17g8HAg2sNiUq7jTWyoGf7Aup/v7yEEmjjzPOHmPzdiDvWfNmWj6MebK2/uA6QU9YFMeKEC5MefnYxHRbkAB/wo4dDLei8lpTEpQUradynLEqdV2R4LUoS4+p/5DWDDHANrdpbYI2FW8/siJn5Jubn1A8CHlakck0rSnvLTahFcQY/bSqCk32G9yxc4JvXJXj7h0ELm0knBfjvlW9SAPluhTTvUhzxP9qVVS6EzTnU7z4z4huyHCyH+MAV1+b4zOfotdcJp1gpTrCU540wQkPYbP0Cb75rQSf/2wQfFOPGMfAcYaDt1XxR3/axlwnxa6FzA4gLOiYaWO2leKmG1JccUULu3ZXkDdNBM5KRFVNJnU7DGXUbRkAQ72poSHgV/DhBunu+mTSmquA3g7rvUhdqA6LNGLNcOiWHMcdnqDVyWmyjypTz3U6zZsQlhIEhkcSa0wLuN7PRNtBcxSlGx3MqB+kG6Ja2C+KIfYLspTL9dZPnq4sA5B7cZW9CT2Y23uHyTyVjhO7FA4SSlFHhqFTaZvwd850eDrJY6MxNQa2RqGtklJKHP3BxPRaIwhsMeBJ36MxM8aKTXfVekUMIYOCsT0aK54Pi/48K8GSe+LZ+5UMXNnqREMf7BIEpsJB1v8+ThH6+ln5M2d/LNhZkPNTkgBQSDWWRqaxENnMLR0IOpvobFP8XiVrEuZGAE6e9vNnqNsJDIp6dYZg7GBXxy9Vz9or4nY/sSeV7G4CYLFUmQNI0zipYZOzuYQr1i0LLPrtzCaotKy6j7Iaam55n2ZYa8wW9XkZS0/dGNi9qFakQklnBLme2aoEZX9svOmp1XgeC0xIk2fPWJ54kS8hnwcLMVzfx8yK6/Jo69LrVbE8HGs+mubOXOWLg4aKhMwtoNB96TBqMiAdbgrtoK0zPgMezHggU0sf/sf0sjlRSbkhcOoAlPfOsVahkJ3G1RbMJ2MoFInT24KeBciyP9Qa1LZlOmJl9nQzkXyAuojIuiK2LEked8IhGk6yOazKk8FmtqwTQ7U+g1abVgBkRgjGmtrsaQvBKj56aVDRPhh0LT1GAXi9g1aNTBZ1TC2xKbwgTti050CIAznGMBvp4VEIPhz1UU3qmOnMoRVMIs3PiyCPLvMjMWzeOFSpxEpdg768uAu15jxm5udlf8AHScsGgg8BswrTbEaFc4DoeJ6lKbJJBc1WG+lwWXYJ1FEQeAi4NNpq+DnsMk1CMTIN0eR/gVqzjtm5edkqENhQQ4bJQBYN3MzS1BpmN1rzqMkXrILKZISl5UXprrixEYhmE7N1UDq10RGwItNUkRWxaeQIPWvs06CKUKuKGA5HegYDuuqHbYmeXNTO0S2fXxyfVavWYTzqYmHnfcHFm/ovvpbBcoL+sIc0TwXk2ESbQGhudp0EmdSejcdkzfpKSxKwLu3pYfPBA5z2xIwZIoyXgQovYWBgK5M/mqUQjdUyzBBvggk3Fq9KiVgrW3wBCEXCZvc38nVhRJXtcP6aMpW4L8iadqHVq0oRqDU61GnFat9djG8VibbCAnVv1lI23qEjvbFTRrfb/OKil8RJpz2ykumwItZxYXeCG26e4Id3VrHcVVLI0onFwvQAw0ffCb5kVkHIjfH0MxKcfXaG5WVgfnaC5kwNF11cwW03Wwl+tTLASafP41lPn2DQ7WNPr4J3vSPHnvvGII0krQ1LKNnbFDmOP6GOZzx7gttuTjGpNtFs5phtV1T5tHnDCF/9ygQf+1gDg+EEOfMaCngB2HhBooJIGM9gjhm3TrLh878JtZ7ONCrlGNI2kxztxgSb14yx7aAcG9Yncp+vN6y1DzWkcp+vWW8zilL99CrPJYKFyG1Y/dei6i499QAGvLWGB2ABsgCyin/92Ydn7QBdKQk9JneJtjSugxZXpuyr8iltA4QjIpFivMFzGk5rgMqDgp8jmC4TCAjMloAIq2LZE5Hu8dTwUIc4DmmXRrBKcG8tBinObvcbkkWB+RIZs1x61Qmc0t8tUG+eMtQa0NolEAiBJgRi08BYyrHwq/KlFG6irBiMBjo4qU+zUR6cwzwJKf790ZHy+itMki2F6KyWAzgfW7N+iIGygaUSnAXxddhj4mpDD7pFOozegME53jBBOfe8sfU+TGaUrvQR0Bp2SUQ9R3s+QZNGpuwzysM29Vn0wqPEgfF0XEGWGvhh+tidgorKRzV8iHrGBuCieywMhAOADmvFKkiDHjCYmhYHggAoimdbtCgKbFVIq1PLagan5t3XG1SwLFuk0u2ff8KiI1VG6xLKg0rBtIXKwni8JbcIfVcV4+hUzwbs49KjUP1nwvogB2Xtzszg3Kp0V7SkUqahrNJSqpoHEklV/DBXMqG8XGeFTRfHfcxkJQLkPCcHSwmvDA3BCslZD96W85Ta67MKLfhbsJKPjZ8ZgIQy7ITEVBI1VrwB/v1ir4vKpIF6cxb1GgW6NTFC7IlH1qneqmGcjuQ8PiEqp05rPEa92lGUHqYDOXPzfWkjQUNUMkfJmHquuk0+CoKSunoXjka0M2BbEQYpslPmD5bnyxiPG5hbuwmj3oIYOJqzZuleZH2yMTN6AI0a0yoJlvayrcwIrdnVEtZRi8SBbc10UOHEI2s0KRtrJ3XaT9SRDZdNI1RpYPX69RgPu9i7e4c8upiCJJNGkNdbXhR4JYPFa1RLHYzRJYMYBYJ6cx7pYFmgcKbdkjA9Y9/Jii2iBlusJAnmVs2q+nCpa2kYCvIFvCoclwyD7jJmVq1Bs1HH8uLOoJOrCexl/QX0u3usEznGWFpalGif90sNndC6UnuWsqk3Vmvl9shyjYikJjKM7bQ2YO/CLhz54F045gzThBBkYZiL4aIYksykAg/lSd7gNuTTbdFEm2tUtk+gos3OaXUrSbE5GnkhFTR+8OhyuwgXgTrjUQCzYNMZUFPxnkbtliJfzwrYWPhnWorSaWbOH08bansI3kgO+tykUOLVSHeQDqpKVdd0Uk5w5905rr4mx907qXdsIKcJcLgWsowap8Yc3UiLVj480QJNPP1ZLRx56DJanRqyNEOaN3HjjX20ZwyArllfw8FbMvQWxhiOE1z51Qm+cSU1N6Q46KNDpe0ELfRx9EkN/O5zqxgup/K5s+bqGRrVBPNzY1zz3Rwf/NBqLC+yqjF0XOBOx3gi5+oU6zdmWL2xjTt+OJEVBlEo1yYPbAmNtEZd5FxzMgiin9cAqM/IX0xsARvV6xlzLVtLsHojw8EbMmw7AJifB+ggU28lqoxVtwkW8KgoxVhSHrZk71LouiLxtvepdM2F5W3KSbgCkHlaUVqtIgqWKQUPPNyXsqB58cpHb8YbAz0PstOQwjKrZgPt4uISjK38W37v2i2d/MO1eYm5mNcBwVYivYpc4ymWJrkoJjAEDY1XMM5UYU9IXwfQVQQQsTh2qHPPLLFhoTKvALUSSRPI2Xj6IThOOWquRDckJiCk0rgW/L28Atj8nuxVCsI6zNjz9ApnpRHjCubAFOm9g9DZGBp7rxholQDMRj5OSToAcybHKxr98ov0rVejBdbDnNa9JVg8twxsur2P1nV8CAjjaWDbRkk24swINSdor6qgVh+rsbsRBCWI5nXLO0opY2Zf6EUVDgGuZ3LGraRvjMUMp0g/oIrombBIwYF9+INgd+PPzw+WSlVGxU3y+ipeW/qWmdlujv4A6A2ALr0X5XdE7WjQ2wZLB2O8ypSbTanpRue0SyJBQfm1ETSBzQrV1bZ27dr5LI1xsopfZ5RtHtkhnWyi1jPnEw9r5lxTrkkVFFhK0tlfHkl8nYih9BSrQHZkqC1yq/RqKw5+Jx3cyQmSjEWpY0Sx+2ikCjlPt7VYQk7KjnonjGTamU2qaLZbxmS151CtjgQ4iMA1iSt1pKGKjgxVq1FFr0sXdWq/gDYF1ExVtVfLH0onZII0mijQWiLkd2VpQLupWk1pOfpxWUm7CfMr9Q4qWMLycoI1G7coxZLnDbQbLMdfkHGnbXpEtmEAOZANasg6Yno8kFqHc44DvYsyWTEMaYkwpI8Wq7hS6W4k6k/tfenqTcFxp91GNRmJdXJQQC0Vhf71RlsPnFWFozTFzMwadNpNudpLKFmltQa7nE8wMzcvFmnY70nTw3Shp01n5tpYWlrCoJ+jPTOLNf+Pufd+tiSvrwRPZt68/r73ylfTFhrXNI1pQDBYYSQxQmZmkEDSIAYZZqWVZrUR+8P8Mxuh0LCDNDJ4BkFLGgbvGtR417SrdlX16rnr022c8/l+MvPerkaa2d2IfRHQVfXeuzdv5tec7/mczzlnTiFbHuHo4EhgiuamWZZjOBwEbVmG5WyuhWfB/MLjqTIs025fZUNurizHyteLUR4ShrLsOpTpLMtE1I/R+qIoBojiQ9z16ss4f0sF0OJhDcRktVYx1iuZrNhn75G18RJi6HQKWq2NxWu7Nd9F7mHUN8LOZiL4vd1mUOx1jRnb/vP1Nr0281Gf3pxZc5CmCeMvZxNT7FXLO8U/jy/qHm/h3TpmyEdCiVquUvYjs5MKP/gJ8M0fAEcnvGamJHBWtzMWCZJYiiP7S41hF5PdCL/41hxnTifYOVNhZxTLYZ7MbZTmmM3otcTTXyFPUtpE/Pn7+4j7XTGNmK0wmWT4uV/u4o47ElB9mOUz3H9/hK98NVEZ+NWvK/Hyl3Xxwx9E+C//JcH+PjtYFfUarpHB27F0Vy94cYJ3vrOPj39srkPT408Aj19iyZJsEzU4wVk+6NKcGTM0alus2CB6z7lOQu3oGWj2srMT41k3ljh/sRCbN+TBr8eGGy66pbSPnR6XQDJdBGBWqhCQiSmHYNu9l6UCx1n3dgdRa6tpQqU732vCBuhAWItrC/g3GKIpZdZjwUvgre60bXaj/v0WWPBSWntM+b85q+TAhGuCRbKwfyFRY0a25AYcvI6UwsRyrGmS+GdnmuvYzZo9MFbZDhumpTGNmAnra5DQKpfIXT2AKQNRPu+a+8FOQ2OGm9KkdD3hntePohbK27Pya3CmyZkKb0Zq4bf6j9IEtRgKbayta/IOSivrthSgrWfkoE6Aq8ZNDUvmr9GAbvshF4v7xSS0iwlNN+3P3gY07U5NHZXE0JrDeXcYMcpUrC7tH3R/+Vwpgg9dpiwZUzwuEMb0AB7IpClsIs30eVo6rIAk6qYipYUpmsgOlf7l2sC2MaruWChNehlRt5csVmhSqZlEySrMfmSVRZjNgZO1dRuzNKf+DcfV2m/N+NTAu1u9NIecWm/IMUltrNhbu1pnn3hNXjrkvVRcVTtRZCudoQ2aNDcchIbn7qV/Kx0aNDXWanNc1WPZPfDUWOFzxkOxg63My565U3VT3pA5yoJxG9wk6Q3F/9JrK0Wa8rS6RpktscgJQvYwYXdet4c4HaEo5jg5uKIuvj5LIFGMRbZGR8CEMTt6KjrJsIRFSwOCF7JcKteReF7NpWniCmJUJD9Zqsna67IkyFQ4CtFpe2CnkpgddaM9lKtDnMwLjCa7luEGlg+tVMMz+0qCInbYDeTUTsE4tVQ0XqVmLM8TJN0UxYLAaiEZEtvoeaMXs2vo9ncxHA7l4stWWWmy1hbATa8sgpaqyDCfnxiQZIQJ3z0GprMZOiqHElWrvoTBkOCU5qQpCn5mtWWTravQJeOTdFVizdYrJDGZQ9NfscuMmjdOj/5wJDuOo8N92TUoQysdSYNFKp7XTnauAnMt2VFW4vj4EINO3xzisyl63b4+C8Xy1HTRe2y+OK4zL3m/aYk6ZyD5qoNn3LjCC990hN6wAqZGOpLdKmlm6h0n1Gul1POZUa7rHWpCIZRsatAUFsWatarZBi7KoWwVWtTbi2x7EXOQZZuCLTFPBV/2L5u/t3na1PcDa8aOF3atOkvlz9Nb9eV2HkxL/ZTYvj6VGplZF1gwmewWlhnJaEFO5h/eH+Fz9xaYLWMU8Uj1gkpebV1UdGLnF0Xl8rfin9n9yrELvOSlMd7+DmaRxpifWEfqyVGO02c5OnIs1hG++XXgnnuY25iHammOm27p4L1/nGDSKTFf0RJkjS9+AfjAX/P9crzlbQXe+uaB5tZ//oslvvaFzPRs7KbkF/V8nJvFEi+8u493/eYYi8UBdvY6uDbN8L7/M8Gjj/DeDFDmJ2bl3P5irSwZoso4T0OZg6kP/Jk1M58k5rSQ4eGurFH2cIQbzgLnzwLnTlcYjSLpuqipJJgw/QZtDSqk0p5aVBTvUycAB9OCNpu+H8C4loiN0uG0xXaGMFktthtNAFb08JJRm2Xx8raPs1osvXkHrj8G1Zq+qZfyLtn2wW54OKUAACAASURBVKAGW65HIZhnJzANTUMINdkOrSkpval4mONayYSDUG7xyl84ADmjTCG+MU6t65DpmSBS6P5t2CppeUIJyL2pXFOj+RKcwJ39ki+TiV42dF1+vzb1YCa6rr2eWkaXNpE3kS8fXQOQfK43DQXyAWPCA+1+alYp9J85WyVBtYunAwPSAmMCSwGo8XMLFPK11DVqFgJeEjNAF5owAqPVBlveLNEWYwtQJyVG4wTdIVlcVhuMbXewxQWJsgTaKnEv4rMmCaIyYrgWHy8OUv0j2L+3JRi+ShowCpNPn0GAK3Rzeu6hnlxdTvSyqwEKZ18FVNWVaPeDpe35ssKxyHE7XhFoNYcPO8CKWZe22bSE9uxVRJJmkw/Xug3t56173A4QTRdk0NmFSF6ZAAcT042xFIyq+fuay844trRbPu/1Pa4hrVD2NiOqe1JjdxvfDgSVhmOPxQDYC28YVHzAZKG4EfdSAqVCQGA82EFvQPbnxNgsmnRGZE1GiMh4JB2VmhaKgpkhjnrYkXO8RctQiM2NXnVSMijhg3WHIwGVuFqizOjZNQvgwzPqyMKlcqLn7Viv59KHcePmaYlApYxz9JNd9HbGONp/EMt8gp2dIfLFoUT1CxqgZhmGgx1EMYdCT/opLkK0mmDH5enTZ5X/VuiMv8Tx4YlFrkS5wCD/zPtAI1G2uKtTkk7uyhrrKntRpTYGcNP4U4f0VJs0GS2y8TkbC2guSko/TjHS/cz08+pslBDIFhUBqpKlROqpzHRwRPEK96FijenRVV3D3niiMO2iSiWE52ege/945zSKaoqT46XuL+/7imVJ9DDZ2UNRLDA7OcZ4OMRwwK4tMmfctHoa4DwNkEnkwkSg5t2fylRcFnj+3VM8/1+w5S5CxclDPxMKc1dmUCVNhKpVwXm6NlAMXTdbQKt9qGxbPLTb9DeAVEuY2d6/HCC1RfNb+9tT/roNuq73ejoiaIFykTQ7g+wkSMGnieZbR8JQNHHxPF/TyiumL+Cj5sJIYMoSAEs8P3mkwkMPdXD/wzSQDYsh71NL+8FysZdYBNjpQdeN8Y53lLj5thIjRt/wJEnwG0UY9vgsKnzlywU+9EFmleaoWMqen+D5d0V4z+9EuPRQiRtv4GqU4W/+eoCv3UswdYxz57r49Xfu4Jm3HePzX1jhEx+jua5Fu5igv2M6pWqNV7we+MU3GasyXwG9YYTLVxP85CdrTE8ifPs+YDFn04u3g4acRWcNajbL/cWol2ArIkuPTIkgamK5moCPDTHALWcz3HKxkMXFaAwMRgRYBF/UZVRiu0ioEGSwW4kmyQLyXJhDu7eyIJUvaM0cMtQPpwFbIE3HZS0a1rEo5lLCdGOKLOLFO8zs/hjAaDZ6ix5qF9L8e5sZng42yIj4n683fp1RkBYkOO9rPJFdXjrYCpsPPfZCHqIbmtZ2D4rs2SqJiNW3Bo12JpyDCt2DWrUXYATBQa3xaa54++Dk677PB4NbTd6hb3YN2PJrCKU+giAdbMimSZVTByRvzNsW4GrPby/xu2bLuwINY3lps9Vo458pjAmN+6Bhsj3ISpZW2rQvL486NN1uErjeIU+vG9z5dc84x9JIRqY8r1Oz6JY2jUs8KyDWDEEDW0sDI4AJNiXupRU0VLJJCGW5jWqAW5rILNWBvsVD1TpXVSoa09dmLQwgrc41NLClw6fYp1DdIqO/jjBbFjhc2OGHwFvmpQJcrhmz/3p6i9k88ABlhwV+TuXPhk5Gj9HRYV4HWjskWGk92K2EzvbN+96wqmTQXFOn5anVMWOB1Nb1zvKlQ1TKqty/zH3K2nYp3kBjHa42vu2aQ9fyK28/U0UxM/1WMsRU7IxczPkgcyzpfE5RLR3YexOMxxO5xdPUdL7OQjfcGINegXzJ00NXDvIshVFszouSYShDoWnk2e2jwwIpByhjYKhtSnvqalyxDKbwaF4kF+muTqmL2RF63RGSbi84vZvonvmLBXLsX34UUec8brn5ognMExp4Hku83h/uCcQsFicCanpfVGJzhv0ODq49qUgiLqBZSSf7FMN+T3odZiGayJ7dgGvk65mxNWT9OqlKQqLTKYRWCZShzCzBsgxn6DztjtRUwAVPWoTc9GHs+qRhKj2YWNbjNS2Xc71Xj11oUaFrjLspqizHbMEMRDMzTWQeu0SSMuKIUULsSUoxmUwExo5PpgGkLgXsBr2JWXKkFghNFisvpijX3MRooTEWM7eixUXSQUFWMqapaiKrjNWS6TNz3PX6Q1y4JTdWi/vjiqwWy4gh346/RLAl7bN62PVlOWy+ddl//csBV03P1lquxjtLE7HFbm3Qw350aK26G8DtertW6982XisY2taMCydN62d9M+ACyCWf4NRY2PabOCMX0uOLRGJQK/sYQON7cgHhQpQG/vrr34xw730RTuZcZZiyYMkHOvladL3uOVkrdtVgzZvMTtQC737PBdx866GlCBQxrjyR4epBhUcfTfClLyQWD9VNsHs6wp13VPhXv0pwvMbRIXBwUOHvPtPF975F4H+Ec+eH+K3fugXPvn0fDz18GX/5F3089EiEqMNOqFKHLDJzFArdcSfwa2/vqhmjP0gwmxcYTjrodznmcnzkUyk+/bcsdfDAQBf6IEYPYnttVdzgeZpVGYT5jaTWmSRPIZIS4EzvRR8tgk6OUX7uboUzeyWedXOJs2dMUN9lFyNBF8uLVBto8zL39IhdjYwLMoPtGlxtMDHsqgpjTaAnPNa21NCftOkcrfxhlIqtabXAXMfqpjPp6YahbwYaBi1H9La+x3/Xx59OztxkuNnxv4zVXEQSTK9o1aIyrhmYcug42JKupGa1vGxon9JKZOZnyP7pdneenfJdQB/mtHjQrbkcGCJnsvSTQShfb3q1KNrYXSu/+zU05b3mXQIICt0pNVMRJrlYpVA+9MgovW1LG2aXYfPOA7zdysc33OYa7J1d5tdmFX2tcNDrLI/psgJrGDr3xEpK8xkFMXjzee36jJ1R97EbxyYlev0Ig7Ext9Ql8uxBICPmSjQ55xPBlcl6SDTzkGUgwNJK3GurZo9CI5K/7wYAqQOybQy7SL4u97ZtLoKVQt0RLhbHGC71RlHAHogDt9AoBbYqnCzN2on7OZktXr83eQj4++zReDWtIf+NbBZZPNnw8N6GmCnrkueh15pBPK6psZYwANaeR/Z3G2s+9rhlCcjzGmom1tYH2UvTdsPP08HeQfu3NI/WDFAziYFsrcOohWPIRAaw9ea776iSiACHdv8rLFaMdckwXUxlSqpOvC6ZKC58jNQxc9O001fpjZYPNNwkgFrOp3JvTQdDdFkmzJYiKXb2zqp17fhwXztxrJFcCngJknAArRZYrmeKNOHZgWCNRqAEHozH4eKxXhTyDJpOj9T1NR72dXrNV4e4Nu3g1ltv1Z/Xs5WYNZlIyGsqLItRogeuzb+YY1FW6FQs5dHLqo/RiFE6wGy2CKLx4BMVWVfkesmyCEutiSwieLyk6aksKjpk9EoBqF5/FB4eNVAEVDwdsDueJVP6N5Hlokv9QJ+TcUcKmV6bNkyeIlUl41Ke5ajfovZMmyk6WM6PFcrNkmgVMbewg8FgrPu9WJpmLAE9sqjJYqA2AWeCxWLfFumwjSgvktq8bk9AkmwWgaKYQ3ZaZnOVFGcna5y+cIKX/fxSJcRoFrVKiNYBpS+CAEVLBAYjAAnV1X2R36yUPKVjaXtT0kDe8vbxRUOLojMSXp+vSxVt/dbTbXVtOjucAIMQxU4pId8u0My22XGiWd+ZmZ/aZPJr8dMf/24nLis9eLuzyh0hi5rjfsl7lyeaPw9eiqSzuvS46QtNy9E4z9sqYboMzzYkD/PCl4zxS2/j1reQdu+LXyrw2c9GOHuhg8cuUZB+hDOnCrzzd3Zw200pVutjDNI1Pv+ZCB/+8EDllapbAKsZzt/Uwbv/3QC3XZzjc5/N8ZFP9LE4oRFrSwOhkkOBd75rhOc+h0HsFb7/rQw3PJP2H6Yb6/YrXLihwic/SWKqiwd+WOLwwEr7bL5hd7FJBUK/dl1CIxsUxLKhAUZW2jzKF0sJ8OlMb+HYBKsr3HCWHZQFzp9OMJ7Qz47/syxGnZBZciT4Yjdj8JhSe32I69GzIzZSHG+r1MiNkA/XW74DAHNARtbgKZ2P3ulV6w8DWxWG4PWAmzMCBk6abrb2qK2BliwHrM2dGyJZgmJmHltstefGpM0jCeWXIJCvxfEtoOkt9W4F4SV/B47GCBrTxwMmD6uKwwlj2lEJr19sX2BnvN3doZM2/SC35+/YdDE7AQdbbXbL/93AggV+s+urBqZtOcBGiHf7jtkmWGfnha7iFnYwZiqAQfkQhptsYMpea7sTUdcfnq07zbt2zT+bgJSYlba31+Ya5ADL1y9jdSr0RhHSidmcEAhwraETgNgSdhdy/Q7JFQ625CDPEqKAT/Oe9hzci9Dev/353dTU7737Qbpezz9f+5l5+LqYmyC455CXID18WSNRKFfmkEj+aGGgy8GOwCJlPq6RCmw048HIxTAWbR10am7XYAcjO+jyixYoZI4LoSGP6wqgeqMbyz+7gS07PHBvbwG+en1zHZjtLfJDr+uCpjN3VtgMVlvEQd3pyWsyIOqmsbpXP/+yZ1fKCWTpa3mE+Qk73nia5pt2wZBZAgRuxN3uRCdDvrmsFVKo24+iegIOdvZRh6UFVVlsFfpkVbrAan4ovRFF7Xw/LoIEFubizggdTmUTZyq+hq6HtKEoOxiMBsgzhjsvkNA7S27YPM32UOUnMv+cLVLsnb0RyI+wnB0zlE9ghNmAXEiZ/UfjURO4J3LkjjojnNrZVb4gbxmBz2DQE8NEI1MO7ihNMRkMsFwdY7mKMJ6MUC0fw/61QzneU0zOGznoj9FJB1jMD0N7qZU7ySzRFZ9Cemc1yFpxIPdGu+j3U8wPn8Ds5ARdlk9SC4xmuYgdjfLzYtmTwLVgZ9ZAD3uyc1EDYTrbNwdbmcsm6PaHOlERoHGwdOIeOjQw7Ue4fOUBoKR1B72a2I670mdgdA/LpH4qV8lXVhcZprMDLE8WeP5LC7zoDTzORijpks7us3mEfGHGgl5CrGTybyVFXyg5qGvDxLrMwtNIcLG+XqkljOGNziOfzS0KXP8UAoqfQtW3upa2mYL2iXW7O9FBjW98tmibeFcnmnAaqid9S2vj7sb1wsPzWPBI4utIOK8AVi6OtlBQd8FOsn5Kc+AIX/sG8I1vxdI6lL0d6RCtv9waQyp6JiF4XXG2ZTkGQ56CyQpx1cgxP+a7FIj6CarlGucvpPijP2ETxwKLeYlRSpF+iU9/toujawkODrj05bj1WQO86z0jnN87xFe/lOGDH+tjeswsqErmtfQIo/ccgc+733sOF8/OMJok+Nx/m+PhSxXe+PMRJpNUJanxyPQb/d0efvTDFf7qfRGOD007w7K9nOaJZejt573rvHFkujJePyOxmN8XWH4xXwPNp3I9M/sCjsdQlpoMS5zZzRV8fW6PWkSywzzUUNfF++P+PKH0yDUusK8S0rdYH99oN8w/ubATvIX2dm1egdHY7vLy529mh0aVaHPf2gS2x6zeN+iTOGa9w85LYPy7jFnVcch1uUQ+j1VVUHk6hMB7CbEWxXvX8VY0j6iTiOFh5m5ubEswqA0dVgJb1HKFmNFga1uDK49xUeB82OxdzO5xL20GuS7f6Maw89BqoqZ72izNe3SWl+ys49h+zzRTzijy982exOJjmrKgM1CNsNsWIWNWTJTuf290VcasG+MVeBdt9IGxdj1TeNACa2JDDEzaZ6HP3vXgdeg+dbZNod+0NomQ7pQSyEunZFPBDme5lQvFWrEDUGXEwJZTu1Wb3DZlayvV2eQQIK6RlnfiNWVrc4Vvuk6bZo2GuTGKxDSMfn+1NoYymb2HfV6VJrVQkiyIcbigbsvyUA3BWsep3PJjs3jRXCsjLNbG3Om4zNdpaQzb99Pf26oizViQntsU/RsaNf/39lh0MO0lTKWThLhCvx5Pq+C1Uc0m7iDUD7lPh2wDkxso4YEHnvBswkFcofSve/64WucjDHZOIcIU04OZZenRI6vDSByCKG4KEbqDHYm2CUbUmaeTHduu2VacSoPExZ5aJgsJoki6Lx8uHi1ZolvTboDlAB7OWJ+KSj3k7nAIMi32OFmjzWxhCqJnMT7IxNYQ1IxGY6zmR7oWTkCi5p2dXeTLa6IpWT7spx0z41ysBFoICOWsHszjiFZYMqXhKhE7/brIEJFJWyzoCUZDUW5sBZaLE1Ql40/I5ExVqpQ1AxepYoXheCLwuJzPQJf3Dv3B+gMsaNeQdjEcTGTTsF4eG1jtjsIGvqLoSYOFYI+5iWQuyA6yU6RidyM3ZI7bnKiavmPUzbDDLZN7PMurfBaj4Z6CsQ/3r6icq8DsjCxdgiJfqPyCuI+kkyLLZjbQE8YAUWNGcTJdeFlapGEqT2fW0k/DzLvfOMczbmfgFU0UaWQKlAy/tUcY7AWkSNbk8RJivemEVlsXHnIu+AK14ccTXqytf71eF5gtHHZq2/TtalFnAYTZNbSZrsb6wU+WzeJsBWD9PztnLHGo1m552clO8b5I22TPaoE1KelQt291NgkvhWBrXX9YyKWVW1VY0gaFoL9f4b77InUsXnqsa1pBVaHNfT5Icm3BY2MFDwv8GfBZ8oueabw8lt4SxPkSt94+wB/98W2Yzh5AtlJhAnGaYXe3ix/8KMf73xdjetTB7iTHb/9OhTueHeO73wc+8LEETzyssD0T5GkBpfN9jt/7gzHueC61mRnuuxd4/5/3cOOtEc6eXeLC+QgvfnGE/ccrjE9FGJ2K8O1vl/jhd0o8/GCMw4NI5VAxRwJdZLrIyKTW+xMW7VqIzs/Hn2edOgmNBGGNUa2MUUQSw7JLcYEzexEungNuOM0O3wpjiuotVEGHQgIv03iFE2wSIyUjGwAGNW92ig4lgACS7HoCJePl7ZB/Vo+lloO3AxAfgfpvywKgDQp8rqgrladiRVjZQab9c22wRWNLqgvydQWWbBxsddJSmhfF87ijtiwfNn2GysBcaV46EAx98Pp78KsykbBpcmoh+lZ3ovRuYffyrkKxbKH84iVFsVwtisVBpRihAGbsE9vm74cdZ4lNuxVYhlYZxwCT/eZT2KcW5uG1uXu5g6NGl2kAqwwJFLoK1xbVjFbINK4jXkyn1HS4tdjR7W7HIHtQdSUANANpJbq9SN6/tH6gDlGPgydq+kMRbLWzMLPEwBbZn8BsCYgIEISyrOgwQyp2W+xe8tZrDLY6Ctx/ygGTviX2tGGp2mPQxnAYl/zR0CXpz9X1SgRcy0WJKa1JCjL5lUTuDrQ4Ttngwj1qxSQSjmPv5nM7BrFQDejzeWL6rCZlQICmbrhqyoXeVGJzL6DP0ODQBlsqGwbJiwMnjUnvyKW0SBYzzuoFwC+22UT+dl/ME033rtXYEb3ktt1qtS7q0t6gO5b2h69IVsjM7lgm44SmpsrrskYJUr9VrtdIqKlKTOMjloVbNu0RYnpPjcBSpSwVllOd4gWeej15UcX09Ip76pJjzE7SHSuyQ8U/RgWVJfYmE2SLOTKjXOS3tZ4fI2agNOa4cu0Ep0+d1+ncKE0yAzPlB7LkSSDDhZaDmBolmplSmL+aLpH0aSZKk1SGLDMfkhYN1FsNdZ1VPBKgWnBVi2l4OhQpTlCZr5ZyxGcUz2i0K+SrZoHYdGscrtR7ESR1uuYwzwdCfRSBjWrcDOHmxl6caAIlyRD98Y4J6MlArWgiuiM3/MXJIfLVHLMFg6lZ9OAiyGsi08HuNIsBYudlb9CVzxbvhYxMGdcT8ih5H9IOwVWF+WKBbL1UF1yOlRa89TrDkpmV+QCnzq3w2l/OtGlRr8VJGC0juVa7azyNL2kvIIue4LElMN4qAfpCzFOyl+muw/bWe47YAAlTvYSl83K98QiwBZPTNlPV7g6kC7EWmesfMOtFvwFdbQ8ui/px0aUtNuHEG7yK7GLsVGX5dc0C4J9TTJYuw0SefvYUn6qkBjsJrclUkDEsSrBDmFqML91b4ZvfAWbLBFVnhLhruj9bVMwJ3NgEy/6s9U+K0ADGgyVe8aoEN9/Sxwvu6CNb7WM2I+Ma4dQZjnuAQfT33lfi219NcO0wx4VzOX7rtzs4dzbG1/6xwt/8NYGYWoWspMZEgnGF3/39G3DTBXqAHODjH6nwpa+N5PFkB6YMv/sHES6ctQgejvHhiHN3hQ/+ZYKvfL0jOwKVJcLKXvH1W3mDDbAkkKInVxDMU+Pi3kZJB3F3gopMFx3rtTk12p/dUYnzZ4ALewX2TkXY3eW5j2VGdv2yc9GE9CbIpU4mnLZDCYEHSe9YsvzAzdO/L95WUmmioUxUHcwOyRSFjU1AWTi9YSCux275uNIGoWB038BjY8hVRq1QsQNxEWuT4prF56qqAc+UwciUImMHU9oMEmOwNHTbdTKVxw10SUAc3rN9IKljTrw0qAkRZAPBTFIAJoBVVRxDd5i/jn/ehgFqPluASvXhRtftn1+aoMaA1MiLLT+OsPka2PLipQG+WnMZSm4yqQ2IQQL40KXoHluu7WM5qN7gW1YhzrbVkh7vahQVE8T9Idvyp3WmGrCK0B1WKiGy+aXDpq4WAGapXtiJZUTJbswUuyKzy42dm3oAWg5A6o0+rMEm1LbDqZcBa02d9FiWyymxewDOjZDd+GO5Nba0UB535mDL75ML1wlU2ey1IKuluQ0sMrJX5pnHuUeWnzmKbtcg0KRMQ2cxfY21V3e9Xf1espqyZgEv8WutDcxic2iw3zAjZLf0sP0qkFmh/GvHbWdn/TkQehjoMzNx+wqgObBaXu62km4jCdB9f8WzL1TUYHWUa9jVIsDSEs01ewPG03SwPD60icmk4cgyDhUtw7qp/Jr48Oy0UkTUZNGTiv5AfDD0CIrEICFhRyAfpAE5PdDhUNb85EUJpvhag/GerCa4kUgPRQH/4gTLJbsESafm8hch0CLIYc7ilStX0B89A6NeISE5S5GdtCsAwoVFPl2DjnVClLG6JBktVMovi35AFQY9CtvnireJCHg6Q6Ht/mQPi+N9rNclxpM99HsdHB48ARq405ZBGy27EdMhBsO+gp6J7HYYYxSVmM+nYu2Y2SitTcTQ4pUATirF/VrsldP11G9x07DPn8gqgl5oBGf06ZrNjjVwCbC4kpHxGg6o72JpjuWTPuYnJ7WzLoGlbAzyuemI1DJMZtLMJheLmRYiCudXixMBbT5fOtRTA3Ln3QVe8ebCBNpzbva85ZVF9PDEFboQGdFD4sFPeDZIm2G5faL3v7cX89YotoXQBfPba2otqghv0MqzcrBlSr1mcfEuRw/0bSvb29fSptvrXMWwom6fyJ3h0tgPZRH/Gcl9NG+t8CLqPDgY+8lahntaBMNiw4VU5QKjEDi87703kifXk0+yWzc47dWsivHsvnlb6Y07DYFNhvM3Rfg//mMfA6xw+RoPB9RDUq1kDRiMwlxIK0g2uMCDj5S45+MFXv+GHl79ilzg6z+/P8H3vks2motUISbt5lt7+LfvHuHszhyPXlrink/H+N73u0pwUKh7QTNc4O5XMKg8wWteF2NnkuHgqMJf/kUHDz5ARjnDS1+VYD0Fvv51y/OzIlA4h+vZk7UiI2usN5irSkC1trB43laVGvl71o4pU1jqTxUMIF2FFZboS3brMzJcOFPh9B5L7mYaKQE5MwRpnMgOxsTWDOr0aaBq49i8u1RC5BwKGxixisdKNeUJE5TXOKCmfsPobnUpcmPRBtIe+OHP+k7t2dOUgayUFMpLco8nSK/EGqjUzaZr5koGCwy/fjnte4cdDxEqF9ocM4kybSI2dZDaTrQ5m8WpbXbX0ZW1HePZNBScBPxnPWFBm2Ar2Lfu7Nvq7BWQDKBUIChMRN/sN/RgrqkMd3EbnHolw933eU0+D93o1OZvYMlDicvZ8zqHtcW8NV13LSbdn1tLz6TNOHSm+bhuP2qxWuqB4T4jVxQBZY3J4P8kpoTRPDXYals/cD8MFhTekac3dEbLmKw2yNJe7jE8XFGC8L0tKPfScA3KBJSaMqEN26ZMRzmErtN948Jr8rMt1wRcljBiLBZZrgozjll1GTqA4lw1kX8NYlrvuVEW1HDdLBfb4Z6HEb/OlpqO+wOZqdqYtDmQyd0kHDSaOnAjktc4iMg2WuQV9XFWdDPMU7N5CgEPurqg21M3ussCXvX8ixVF0GSTUvr8ZEvkVR9FZbEu7PqZHV3WTaA5qbrv+L+SJSbrCiSAMN8oskAMaLYocm7e7HScn0wRdSbo9EYCAhxEfUbwrDNcOzmwE2UFDPo7iKhbUdcFtwPBeGQUb2eZwEMa0bRxKDPD5XyB/vgc+ukCT1x6GOn4Vlzc4w0g/0/hdxdrsjNanFZYLRbSixmqJZtHcX8PRTZVODY9xag5y6izIrhZFWBmoUxGVwvl3O3unEJv2DHTUW5onBnSrElhp8gcUWj8CPlMwEvi+nUmqwaugOSj6NvF8qLihUqCxxD2TV2KzN+4/Fk3JNva+VmpOaPejA+Zz0ZidjJKJbsgGRHUwaA/kZheDJeZxqDTN9aQgJDND+slvb0SpL0Rur0O9vf3cXSyxGTE61zrXvQHvHeFsupe+eYVbnpOjnJuWhHrQmTLuYEEcyi3EmIlTUjYQIKrd9svy1brVheHzHSN9Wl/T//U0m1tgLBAxfvC799rs1c+Aep23KDrCfuXlcBbrFuzUW6J5j10uQ5IDRqC1sU5o8GJ1aTU28QLtWIbD60LJOh1QS6/R8aR5W/fnMgQi0WmXKpTYf8Y+PznoGBravSopzS7AZaKUoELoTa5vPNiaSpqWoi77srxxtelOHtmhstXItz3zQjzRYLlPMLFCwVecGeFU7ssydJvrsLlJ6gbGeCWi0tcOPqPrwAAIABJREFUubzGX38gxXe/01VJioxVVVS45bYOfvNdJfZGmV7zfe9LcOUKx3euucduRzJMpnBJ8fO/EOFNb1rg8CTCX/1Vgp/8oMLpcwX+5D/2dUB6358C3/x6CCKnoW4wenV2y3V5/C9ZLS8KexlV/w2bbtwboVzSn8xPoOTnOUCpP82wMwLOnC5xerfEM85FGAyM6XJRPcvnCsMm8xX8u7pqFjJ9ibd7u3ZFjcatL2dtLWD5+pRqPT63ooWewnK1mJs2w2o6HusEXjOqh0xH0HGJ1SJwpLcWp5UieqjFarfXW5QJgRZb2u19Q4mR4Ct00klX2TKHrD+ml+8cSLb/66CjVaYylskyDg1wbd2zoHGyf22YIb136NZzdtgtXhw0+Jw27eUmC0UtmvaR8Lr1xsd1J5RIvWRkr9OwXc5wGVttr9C+7np+16Ur3/zNm0mfo6UndUap5TIQdF7UKcfo71ZIBqz6WDwVv8zzLOQgtsBWsaa/VrA+YAizl6tkk+EPIDQJBI80L8n7Qc7tSvTZgl2DPxXTXNlh1YBacOUXOWAAzh6TvZm8v1q4MyosEF69HCvIGkbDLaQYcFjz3/Znlu2oucsxpxQSA/7OBlqPSrBkMWggMkJJFhvh2a35VkcSNePMo+Ikcg/XWs/luofLLFEMTPkG1LjXc04TC9mdaUrBBIi03zHwFcCsH9B9fLzpRc+r0kFPRqMUYi/mJ8jWLKlZ3ZgsFf212BlAETjFjIeH1yTQ6w93TT9UMCB3jG6PRoaHOLr2JOJkgt0zN6LMTrBi+U0mjR2kXXY3Wtt6VaY4PHocs9kSp3dPY2dvTz5Ti8NDTJcUxzPOp5KA9ty5c5oc1BIx2icvWPoC9vZOIyqnODzYx+TUjejGSywXGXr9HaS9vhg63tfVco7FdIbuoCuhp7nhM+6DNzQI/JNE4IpffXbo5bnyAykoJzi02B2GUBN42YIUJfQSs0ie5ewIa7IEva4E9osl6XqzvWA0T3cwlBmqC2Wpl2DTgJ3uWC6c6zQ67I/l48WjOcEf8wl5vTQhTbu2qaT8fpzIy4wb4Hx2FTHZuNRMS9Wpkmdip8hGcOCTRaM1BUErtTGcHGXOz0IxvmacMQNqVkiwXCU4dWaNV//SEjunK5SzGDGfB08pywjrZZAGUvzFUkXQiJg43idNWDRql+nAdnlAa6ujcHP5bXW/udg16EscmPkmsL1BtUGX67lMe2CTyL6sXNjeDLc3FU2cALa0sLdciP1VBNpCw6ALc00TYveAz8871uo1MCxsKk85sxH8brRG1KHWjKUwDVmasmQf4/NfLvGj+4H9A2cauuZrpotrWsnVtcevzFIRXvSyPn7jN6aYzQr8pz9L8NADZIR5BTnueF6JX//NjoAFma4kXSmXjSkPj/yowJ9/sIfHHuOpjm6skZAh/b1+770VdkcAyayPfizB5z/jt5bHiRA9RPBXcrzmuPMFnMvA/Q8kOL5WCmz9+//Qw5m9DFceK/HVL0dAWuLgKMZ37u0oPcHPzhRa234pq+j6vlUhQsg1dnLb1yJnGzbZDKYgyHqGIE0u/RJH6PsXzwDndiucOUfgaNquXgrEPfNzYsmNawS7RU2GELy52Nrf8qvyc7IBPuuOUjNf09RejzVnGbbHuzGSrvsI5fIgSFaaguuRgs+W5vg6wmpuXluW3mGxW7IrkyGmNzvZ/VMpP5zixc4Ex33b7MLMUIm85aYfWKZ2Jmmb3Xo6psuBmioY1mHylE5EPal6kzbWy7rh7ECsKBu3j3BAwZ9hI4Da9e2mmOj+qcC2zTr4XBerE/Q9tX1DmIfml7V54NoGcTUL3tJ+1etB7b0WePPAluk1g1mI42dfb1jW6vVj9CYEW7TraNYlxZKSLFAHYmBNWFYV2DIzU4IY+iU6uBPYanm2mZbILGkcCGgs1NmuDiKDl57nbwZWxlvJPVuYHY/tODUevuyeGnufq3vU5qCYeJYRqSfMzZZF+r9wEKElxOVjVsi4vgRQ7IfgAIaN/W0imMJC0AjSg7msP18nGZRXqI5jO4fy+9zua1kAEYkOILZ2WvOKjScxjrz3/BmxjF4sbvzhvOnLmzRYQixY3g9kgEqKIUFB++Evv+4VVZbPsTg5Uor5cj3HznAAhrmRmmanYFjHdfLtpDFms6nCkfd2zyBOCiynx3qYScoyIf9+hGXRx2hnV4CE6JdlxFqEx8nXIRNG2LvGtYNDdRryGEYdBZmXPE4xTNkdOAZjasxJfiiYzKw4sjKDbobja4/g8KiSGH2ys4vV/BpWq7U6EcnEsQwpg06W76pcodd8nySh2WoHHbprSw/Cddw8s6ikpUdYd9C3huWCJRcK4iNMFZeTBdsKartylSBY3qMNBMWAQ4K8qsRo9wb00jUWJ8foj8+jjAp1Tup0ldF3rJRl0aDLDkNLke/36HJMSpsDMjFdiQY/Sz19aWbYsMDBuubOyMkc52auWpg5rfmJWVs48xhHw9NI5ZM0F3BTiYnuvhTYV4WMU3nioI6Mxqv8Cz9zlfXxjNtXeNlbjnTKj2Zc3CtE9PShXisPE5a0pGy8FT9a+xjZ/mgchOcfNh1LtvzUG4D+2uhY7LvmouOLn6Wtb2ld2pqwsGhv6LOuU17c3uTqhXLrBC+wpcu3/CxdRzPnmnJKaCdWAYxlQv2MxcXUthC+YdhIq0W/PIb6RzLNhem4bMOx8Gt25qyyEqO+dQI9+mSFz3wxxoMP2vtwZ5V4XNx/yHOUupujJEZE76Vyhhfd3cHOboUf/iDBk0/6DscmmAwve2UHz7gpx81ngZ2zwHLRw6m9Akf7a/xffxnj4QcDa8UnWpS48yUd/NrbeWZaiyk+WSb4wF/EeOxSjiynjpL6xg4iei4QNBX8ZO4mTyF6jjtfmuBf/VqK9czGbrdTYrwDzDPgU3+b4MtfAPq9SHYyLJVYsId1M9UAu22Uyx1JhzrqtuhJZ0wf8xmVyyimiy1QZALNrJRwmrBq0KswmUS48Qw1XgUmOzxcEqhZgydBC//cIRNEPWkQntMEWp5bslsJtjK151IzxmugssVkEQg7TNgGLaZdMSGysyHGNFgZkZtsvqQlDhssTO9Htpa3QMycvAK95EkApn5vvZ+Lfm1Uhw1G9ZQAyJ7C1jSsQbsbzSZFCJ2uJ1KTC6jrV6nKxn2NGMMcaPIRm8gUXVErcLvWevpevHVtfOnr6ap83fByjwOsdhnRy52uBfOyn39GEXahyUVjrsXAtwXmm+/FBpKG9aiDywMtJh8zkl7MHGa5NzK5QG+nQtJnB3nobKwrXSYtMP9rHuACcSyDZANg5spu5WDZzARgaps91w1bh1vLl7EwAow2AvVzbX0g2SwHDpIqePRSsyY3wNHWKr1mCOeu/amKCPMV8QQPLWRbTcRnwy3G1aMIV46ogSaDJPV5yKV96nixsRGKI2rgcPqoGXM+DJ2FdDDP+14frgMdzTlinlnSA9SgzF/D57wOCmTYgnO9dLIB2/MzE0jWCQltjV9Jn0M+YyB6zZ3PqIjGOAUHna6ACU02+QCn85kBjc4A/V6Jo9kKuzunsTceYr44Qr7IkfRMiMbyE6oUQ+b+jRNMCZ6iFP2U4IlaLLspyuIjK5MUWBOUrWwGrVY5iipBfzRCh75dnRjDbhclmaI+xd1L9Ls7KLN9nJxkOHXmHNazS3ji8cuI0x30u8Y0sZyWJBMZpYrBkQEZgSC78NTSZ2VEgbpMAncCSIIZCg2JVhX03O2pI7Of0griAOuMZqA9ZMs11tQ7BbZMQnpmB3KDZPmhjDAcM2YkV0wR8wr5EKgh44OmXkb3NO0iJc3fIbAbiOEiDSlhdEGT2YW0cwPmRtJVXtoyr5tz2yELsRYjxo9FmwjaQ9AZn52SBGh2Wg1C/Yo+XjP9ex6Cqbj4alJqc+CGEisaiUCYLCAzIZ//8iVe8MqVyWbYgcj9ah4cq7kBmuWT2BVtgrXGpYE0agHmHaudAtugygtC14FAQSBPulhdU0HYuf1fbRBtm4eWALSt29pwZb/O212X2Qpgy3ah65eF9HthplLsuQGmwmYk0tm7F4N2y1vsa6FtYPsEuMIqxtczXVessi4PKNQZnUxLfOVe4NHHgUce4TJCljWwWZpooRwiMFohJmBRkYSLBDMGuSBzTiZ0GwwltjWed0eFX/k37EAeypi015/iQx9N8MXPGmsiD7WywBvfMsK/eFWF5Xyl7snBqMThYYwHfkI2qcJn/i7GwaGZsXIxUfVBSxVdGpkPWuBfv6uP5zy7wOVHMgyHHFMRdk9RsG/M8ze/FeHsDRWuPFHh059MZa5r0IA3xP7Mzukmc7FQp7Nueeh7V/QYQZjyI2lbsURM6wjGIAWRfX1yB+OQVjg1rnB6p8C5c7EyGffG0GZIs2adcClAJ6tMTU0Y976JqNuxFYPDSMrgIbBVUgxjKewVTtzZGPTNzBgy+9CB6XKmQ2CL4vgS64UBLRYQuKbQeZwNK+oS77RAkoTYYSMP5pAbmsiaPQwiwpa/2PZ0EVslsBpEzG3A1dZv6SG5hss2T///TUaaJXMrO9mXrcnOEjvI4TOzUWxfAkKt8qG/ZgNc/ZTkQmYCISv3aONlqSu8n7+e/Vf/X99/Kw811hZ+lWISa08tA1nt79lYDPl6/tnEuDQ6ITFbI2BAzZaddQWa6845lug0J4zVpcWHjD6Zm+tGp+7IHiJ7am2oO8q3S3y83uC3aG4dBrK4/Rlfbpova/kJn8ftdtzmoUUiOuOv8p4yRO3QWeMgxd7RmoTLUitCSvNI5DseebLCwZz0QlsX1ly0AyxP5BBPE5g0e16hFBkQkMaSlx+D5pKXbO70RlaI6VKXvP1um9mS5KBjOi0t6Q6gpG8MLGJgzerDj2QkVj2x8ROSN4QpIkSvfPbZin5TMZ3dqdPqdSVqr/IEZc7gaJbtLPiVmiDF9+QVlguWn2gW2Mdgdxc9is+lEyLluTKmhdeoeBMCiFKbxXC0q/zF/csPY8qiLfoKVR4PJuixRMbw2IQ5ffSKmtqkSPrYHadiv1aLQ0znGcbjIU4O6f5Omwoak1IbNcSZyY5E+nR0pxM6PXnYDUkROWu2aaeD2fGJlCRaptkdxq5LehjJQ8PKdA5bxdQtZyjyXExSv8Pcwrky7vpdZi3yWuldlZgPWPDWms4XelDsGCHAHPS6unf0UsnXuYU9U8xXWPfgivocma2Suct13QKmBILrKfI1Rf+mOyF7xWdAho8DW8aoshImwOPil8inTF4vTIgv5orzYTmUoujV8liUtBoMEjqAsxORpwr6ni2l91ovc7mG/8ybK9z8vFLdhzyOlYsCFd2AFyZoZumwdo1v0d9PJ4zfLtvZhtk6MbZW9XoxFgdsXYntL49DeeoCG8pN7ROweVM2XTiBcbtuCaR9DVuePa21dHv/qQGSG5e2O9W8rOiLtur98tmxDcW/XGDqYtU67kFCb2CtLLQSA3bQpcD+UYXPfCbC978X9BVkf6VzcZ1K2JT4nLgQBKGoftm9rVQbs5Jjr1PgV/9Nguc+t8L8sMD5G0o8djXCf3l/jCceM+sAgpe3/lIPr3lVgv0rK3TSAoMh47dIZmUYDIEvfq2Dv/t4B8ucHlAsKQZhPw9a6yX2Tkf4w/+th9OjFS49RgBTYjojwxRhsscNLJY5aadTYrlI8JWvlHjoAQZPJ/jx99jdZFukhOoc8xJ6uzUFdY8EA6QOWMb0DEZjuIRjN3y9mLsa2B2nIs1+GbuTChdOl9iZEIDRXoaSATNEjDrWkm42EiGfkadYhmIr/NnAT62FCiUzlZXDwaNhvMII2LAr2RpitQ7FSjIs3zBOkswWyzDrLEQUhZgXrkVVyp5XY7SkWan9thpRcj0nFWkUdE8uA3CxUvh3McuhNOJ6yA1mawt0uSu3jlvBodtwhmcJhvHZsk5w0FPn8IVuM7EuLdraS/BtsNXcMdd9NZu3z/WtqRGcwxvBtGmFAhPkUU6t0r5fn+5lMHStOwDrTlPzJnNQ5+ycAza9AzWQSgCLMNqjtRKJWRtbtZbIBrnKhA626Msnny0CK89IVIelgR03K63F7eGmSEIa/uzGtMbaBbJBu4sJzO0zNtdva6zdU1nKtM1/w8/zerRHaONnOc3YMn6bBRWy8wQ3ZIe5jqpEyvnSAQ6nwEOPJUqs4b5pmZN2b/jeFvZtpq1tPZeNJRtbm8/e/hZc7owQ0LbQgC0PsfbxzzXHxrZdpzTsIQWi2WOaw4uYrHbYOse0Jx1o3BjrTbaOh7ToDS96ZqVuuqqPnZ0xkniJjDmIpALXXJg6SIoF8irFqN/BYn6EVdHFeOcchsO+go8pPmWn32x6gOP9A2s/ZlxPt2sGpoTrlWmFBsMdrJeXcXBthsHklOkLWLZLBugEJ3vuil2W1qI1ZkdPoEr20E3WmE2PZYrKAab+lIQAZkD5INarFQaj8yq1zGgJEbFziyCxZ12AGgA0Qy2wWq7VDZkqm9Ac11kFozO7wj0ZVtoZibFaLw6xYtsh8wJ5IqcAvSowHOwKHC6WU8wX7Jykiy8NWMdYLA/VPTgZ0fIiBHoniUqui/lSJUxqaqgJk5loxe7Moa45jihANmArJ/dqhWI5s7JBFMsB383W6JclBJ4yKy1Dlc9VkpRJJCOLyViwvIsVsnwlby8yBsvl1Kw3+Pvq/lhJY6OUdtoKqIw1xO5Z4KU/e4DJ2QoxM+54DazGsIy4DECBA1InfGO46vbq1snHSwl1SXCrs3BrS9n4q5cSNdhD11R7EWkzWvzFNutlnYjWju8iWC/LhCX+um/dZrj8vUzf0BJN+pu1X6HFRjUsZHMjtsW1dlprTrDuOG+yLWMOfFNSLFAUI+OCRm8dckQCyHRajvHZLyf48f0jXLt8pAYNfXYtjjbhKzJALHGGOiiNUcn7634F01ktOqsSz7o9xa/86hoD+f0Aw0mOD34wxZe/yBIdgVOGX//tLu5+Ec0wC/z938a48IwKO+NKdhLHswqnzkb4yQ9LRN0SX/tSB9/+lpW2qS/k1U8mFX7/DxJcuAhcfqTAt+4D/vGbZo1y18tWeO3rzIOLTQKzk1J5cQyeZin/85+L8Q+fosWKaURo9yK/O/lwBR8yMtjBgZ7g0PnTSF2N6l4xN3p+0UyYAeBBUK/fExil3pOQyxjFyTDH2UmMG05X2D1VoT9gB2/IYmQINjWL9B0MHl4dCeyNeVZVl809lEpwgwnCYx2w1KJecwi6pLa+qE5Q0ACyshAPSyTs1iexNFurlbUiSG9GOaeyD8OGHoCfrk3v15i5tptZmnxHu8a2CkqlN/cxCjTD9uHHdujNcs712GLfBq1L0ECXDiFB4eaB4HV0jJdrwgRy0GSAwfSRzWbrPlLu5RXCrEsyfYFxCZt4E0kUXNdFHIVNO5Tj29faVsfbocnYfInHW9eoe7cVnK3nGZhrv1Z15pOwSCIMdgGek+I0BIcTxAcpCfdnJQXQEJSAM4At12yxCZeVFd1+gR3X+2072DcNBO5/VqdchHXMRem+Buk1axYw2BmEbtrGV8oASKbwVy/zRbLl4T3zjsTl0vSPpnskq2U2EtzX+BkffiJWOVHvKV2XxQbW95rwS/0VLef3wFY522kZmgYq+by53unee2l2g9nidVvguSxPQr3RO0Hb+4k3kfBaHKS1y7VWmrZrd0bPWDQLgZcG8jV33V6REh8OBhKvZ8vLWNK5Ggy7HaEqjlVuG07OWrDycipKnqwLF+u8okZjJUfrbj+1TjcubgRQg3FgevgEFljO5oqocU8MgTEGPvsCki11Y7u9HsqK/lVTrI+PZDehtlKW19YrJBFLkWTEdgROSsZ40K1+eAFRbOHQ1Dex9Eewl/ZT3QCW8uhuXrADUAtqByVF6XTvTXKdFCjAp50Fhe+8PoIxompGC0V8H3mIpSrlLBfHODxZgjlNnAwEYKNBH/PVVA9aTQNC6RbsTFCzWqyVQZnLr6NAXBboDfrmqcXjihZGlgXm0uoQpLLrUwwHzU7Z7VgRHCbhPllLCg1LDRDkYhC5AXcHI/So58pZxjWHYL4+y5VJxKMRQaLp5EpZdRDgpTptZOsY5y8u8dKfO1CXFiN6VGZdJShoaRQieqpOhYqlFOpYKLb1Bryg19poxmqXEev2b5/lnCJbJcXtlnn/UQdrW2XJ+tDbKrnUp+/274aL2jwN/TTIZyupBKau4dLi2TpNBaBlJ1db1My3pnldZ7d8AfPuRF/MGvdq06/4wscgHhe/yrMrfE+n/IJ+cBGq3ghXpi/G37z/+zi8uh86cqnxs9KGsWfm3k77goJUjLoWje2yLEvqu4BukuMNb4rwutd30Y1W2N/P8NGPd/G978mBTSXs33x3F3e9gAeXEn/z1xEeezzCr7w9w9kzbNjI0e8ZiBgNgemixPv/LMX9PzFAwRL7mfMJfucPgNPjElcfK/H398S477t9XXfamePn3wbcehMbaQqwkr5edzDsV5js5VjMEnzsowm+dR836JbFgu5TYLxaJVWxWARZAWBp8eXhRDrOEDVDUS9/hwCUcz3qo1pdC5YTrTIeEgwSCukNMF48W2J3AkyGEXpd616kZYQB3Ap9bS5kwUyLQw2VykQBUHkWoRZpN9cOJ4YaIDY1xjAOTb9T0GNrFmE+pU+RgXZ2n7K1m6/bDqC2cqHlJfL9rWJg5RRhBkPdIemhrewJ4zf4LtXDueXX5CBLByOCjNZBq71hNVovZ0yakrvPiUaMvUlje/RM267FrRpqeUBr3hsCa1i4GgjqD95Zxw0y6Iz0ABy0bbNc9jv6Ac2Vlo6UJcGWhtBBqTPT1rnnAFB3w3JiWca1RHSk/QrjPfprGREri46QPGGm3mS1LLFKmi3aQLATNQDuxtTU7mddvguidVvnmsaN5l6H0OiwlKkcttXNaeuOP9DQIRgSBvg8qT0TW84DANdHisJDxUWv51Y36whTRvnRy5Jek73Gmy0L2t9rxyUeesxieuLUPqNJuBqfunYTRBtg+7+7V5oBoiqEzAc2ik71kmw2khTp3GJ6VVrwPCt46gQN3bZ1OHbw0TIH0SBOCQcEB1l+PVzXtRcH1k4efnzeP/viZ1fKKIzXbGnQJr/MK6TpDibjHubTYy04cdqX7xbbomezawI0+YL6B5qW0ml9YB18ZGKyXF1vtokYZc/uPL7GZDgR87JeHcnOgM7qAgM5QdJaD2xvtIMsO5GOiad06h440Mq4g1WRS2yfMhSbKtaCQIKdfzNEvRtxem+A5exQ+rGC4dmMpinXWM+nyphiS7uCFNQ3yzIbDSKt87KTjrQAyasodCzS5Z5DdTicYJ2d6JpZjmPXJJkGBv+yGzFbLxTSy1PsarFUHZqO7gRONHdd5cFslNqtshJ4k+8XTVdZUkSJ5eoARb7EOuMDTRATjFEOxS7IYKNAUMZ7xUHNI0K3kyIq54pMIvs1XczFmMUJdXYU3jPyJzNH22qtMmI37WO1PtHiW4DZjKRuE20ICc1isyWWsyVueX6Gn/k5Gq+aTovNAxFLFvTaUvIoUGlxN8sHndalNbAFul0y3IAyTwOinuIkrzcI4tunifS57um6fjPbrnwStDeBf6p82L5eCZT1ofwEbh/w6UqKLqJ36r0N6tyfqQFcvqlsLvAbp3Uu6CHqRwsPsYKkMA3FTjF3/9Rzcf+jt+OTH/0KnnxiH/mCIc9MXrAlQpS3PLBoQBs0LHSfJwDnCSwwv5yv52/s49+9ewfnTx/ggQfW+OBHunj8Uf4OD1Yx3vveHp77/AxXruT42Ed7+O53ejhzbiF259Ruibe/0/I1uVh3ewWOjkr84EcRvvudCA/+uMRtz0nxh38cY35thekswd/9XYz77uP1hcmOGKcmqbrTXv6qEj/7Rkb85Oh0MywOgXs+2cFXvhoj7uZ4+WtKPPZAiicfqxB3KyxPeE8ZP+NCPgrnCbaoHTPvPQGvUAbiDheRZaaEgIciZalaWLeL7FXG5iZSAzq2odAOJ8dkFOHUHkFXhdOjGOMJA4XtLVVi1KmaTTkmCpbVjQdFMyzaXdcJwuoB3dY1NiaktRt2BvPWmjLSMsJiSVBXyX1chx6G2ZMlUfk2dE5rDXE7CBt3ruEym4qNWSrGxhkuWfIFdmBjPDvbpI4Oi+XS91uNGs7Sbovj7d1M12Ife7NEJImHWKOgFwxTxeZxsB9w9roGUT5Hm8/i12v2BQYGDQBtHpa256v/vQbwdVec/V59kAuCcH9HVfJYHajbEQysa82xUJQgyjbw1B8Zc9vpm4ZIkg5rBTEdLO0c2mCLJEdwjqeWlsOZmi73q6q1UwJe4qjqRosaEISL3QBmuq3NILDDXmMLUn8+Ly96yUC6NMuC5et5mdbLkPw96syWGcEPbZ8ogbB7oapa0P+dzCv86FFgMW+sLzYU/YFla55sW0C/NXbdvyxo38RakQDh+Aw2DwTrJEoIsOryuubKJuj0v3swmA6m1sZrWYnk963OWY8tzTPO93DwUoXyZ++4WCWMq5EfBsuFrKF2MRz1kc9n8txiVh81UD16Q5Fdms/M+VXvZe7X9HdSnYn+TR1aLRxLTJ3EuTRA8eAUzpw5hXJ1gpMpNV0U1LP0xRJXgQHDoKI1EuqIOj0Zix6fzGRnwG65JV+jQ3+pnonL+d/hLnbOnka5vIoffP/bKLs34uYbbxQYJGggKHG3en6mlF0QxRxLimSLRJFALKVxgPOhk9XZmZxBX+XSa4r5IRiS/kuZj+a4rtMhmb/+BL1+l31/ODi4qngfzqK4OzSvMXJgEbupjpCmfYxHe7ofXOxHYzOOPZnSUd8oY5ZoSsZrFjHGwx0MBwSKlnGn2rFiSjL5bbFzkKVQdo7m2UwNCmLCyFIJ5NJRnt0ujFoyoMf4IhrYkilb5Hwv6ntSdLq5vL/ISIjJkyCgwPNfVuAFr+FjKhGvWVamQ111AV4KAAAgAElEQVSENcs3PFUFM1P6TvLIIPfhlnFiDba2hfFtsLXNdl0HVG2AsNacqn2mnqLlsh+q99o6nLr55f8xsOWi5WaBd+fk6wGuNtiqafmWCWbbmZtmgLpPbtAXNoJ2ydE6E4P/XPgIBE5kYmXayVOTrMsS7NzwFjx5dBsuPfwdfPae+3D50lQnsXg4QkWwzIVE/g5sWSsRcZGgfx5nsxonOEcK3HxbF+95Tx/nzsxx+ckV/vQ/9XDpYW4Bc4zGMX7336e49aYCly/n+OCHO/jRD4aIS5rmmrfWG97SwZ0vzLA7ZtYnA9sjDEYVPvSBGN/8OnDDTRX+lz+J0c0zXHo0wn+jKeq3qWPjZcmFrBYnTyY53vhWWrawDFHilpsrMWH/eB/3ghLv/eMuep0cVy9XOHeuwuc+m+AbX7NOQ9uyAmtFBpjdiTJANVNmNQsocJp/58YeSgsqPQZTXNENHPP8GdOiqPwQAnANyNpcm/QqAa8Lp5ijWmG8w83FNGh1ZyPrBtKENJurtF+0mQgeexaDFoALSUhqLNklrH4D63il6/b8mPrZCKul+TNR50ZWQCVL4ksyaWTu+XfVpW2j1z6uv9sp3E1NrWTpzNamn1ANznwMttz+m43YNnaNM96VwDB5C77HmjQ2EmZt0v7SsSaAIetgld1z8HcKLA3HNF3u2+3BW9E9bZ5cEggv9YUSoHd7+vv5D7RBlxEGJvixfw+bqhCbHQTl4+hhyPrBUL7ztIBwUKOkwcGWl2+5kQ/HFYY7psHks5F5pj8DgS16UZHdsvsp/ZY7x4cYH+9G5NubzpOAYdt81kGrs7mNWawE7S2w5etW+7nW/xYyKH0N1QGS18SdSn1QNsDs+ZvlBK+Z1RIOueGAQjUTiOjnguaKxqc/eijG4TErTfxHM19+6lcDygmUalBXsXPfGGXDVqwAhQpSKxlCP08wxDKtfCHN5sU6jMN84Ou0LCM8MNvsS7w869UCki6aHbWReD3P2Ii3Yvxghegtd99apd0dbeb0ZJI5aZxKiDo7OlJnm9BbRJNE86SIyRTR/LSgu3lXJ2LaCRAosRzFeB2amvXHexj01jg+PECnt6fsxWv7lxUlY7l7S/RHe0jjQmwQWRtG4JBGXDMEOkowGu6gk6zVecNTM4FfIqf3vlD/aNzB4dWHcOnRJ4HeDXjmM5+FiGaiKxp7MheQrdC7mNCPqzjC8f6TYOOkuvwEXuhEb3Qy/XiYJ0gd1dUrT+jvg36Ca9euabD0mD3Y6yFbLIN/TQeD4Uhas+OjQ0RRT4HTdLl2fUSPnYo5P9tI187PzHIoNWLKtgqhxBTmy4Q1X9bASNeekAkr5XU2Xy2R5RTPD0wUrKymTh3g3Wc8UFlgmdM3y4zy2MnIztE46iHppgJl9BKjlk2DK+qr9b+ilobasYhdmdyUV3jBqyPccidLh2ZmSrBVLRxs8ccZuUCWpAFbxty0OqA2lPKbbbq2grVO8NctLV5nrrX+ySfE9k/5v2+LRH/6q/0T76VdIShZQoyPbUDW3t4+FTqg8jKi60+0uIRW63ohs5VcoMgXde5RMoF0YW6o8mgOkpttiUKleVejLVeyi5hceAfiag+XHv8uPvnRT+NH37lqTuwqHVoHGfWBNePH0jSBBDdxfq48wrCf4O2/leJVL1mgiNb4r/cMcM/Hrdv34i1d/M5vT3D69BGuPJFJPP/QY11ZXdCKngCOeqsz53qYjCr8xrtY5uY8y/Fnf9rBww9FOHtqjd/7wx5uvJjh298p8JEPJLh8hZCfRVMyUAQ+5iZtQmgCJ/MCu/32AtcOI1x9MsHp8zne+W87OHemwmpZaI2gfukjHwSOpgX2Tsf4yffpBeadfdQ5utkpbVN69uzozxV1pNd0Fkx6SH03ONTLTJUPxo4mxnz5l5fBraDR65TodhPsTZg6UeL0TiyBfb/HcpGVEvk4BEyCUapMVIO/ofIbCYy0GZghrjQ+1txpbMaqwvFxhdXUDC7FnPVooUHQSoNl62rTewXWmYyavmqjU/PK8y9jX0JvPX9Mjaq2KbJs7T/b1kZqTAVfOQc19n3e1y26TCyIU9+t9cAvIOjBjB1jucc3tk2w5PNEr+X+e7QxCODINZpNF2dLMK8limPLwKaX+jZnvwOmwOxsl9eCTouVGLulzec0EsLZbx93Yd0IzakCm+G6xzuR4q/YDMWSFp+RSr3qYrTfc4AlOc2aZWQanVLH1QRVu4ZMHpJy4fH1RI5z9TVak4F5bjUVal9rGvBra09dzK5lDTXIat0Tl7r5upSUpCBM0E6wRbDIw4FsLgZWwjYgSzLAOgfJfv3wYeDqgZKmarDTrkxsVzK2D8021k3Hp1Js6MC1A0fj/8h/l1YrWFAwYcX95zTbjVYUmFdDQFhveW/Xwc+OzJgaVeScb52IArjBkYKvzX2AlheySfq5Vz63Yhcfs8eWqxID6aVy6wAoCErYvcaSE1uLl+iNT6PfWePo4EkgmuDU7tAyEXOzWSArQhsHTliZgaYllrNr2uCnc/ZuU2g6MmuEdYLxzhmsl1f03sN+DytmIVYR+p0xBuORWCPeFArI+eFpCko9FdmwgroLrHRqk74LE9xww7OQZNdwPJ1JR6UlMJmYboucK13cg69Wtz9SxxIzEjkYUpVJc5mTLlbmP1WWS8wXS3S6Y3OHrzKV2PqjsfRTdL+VpYSuMwbd+OlllaQd01eJxiXtm0tAKB1XB8iWc903s6YA5nOCKdo7UORqthA2GOkib/FIFOr3hxTuMziaAHSFAqlE+aZMXOL4+JDVYA0AAsPV0pgNauO4WNsGzu8N5AtGc1g6/fM6eB954iZzFsUnePEbCpy7DcDCxNTmHB9hvSDVojaaBmypxEBWlAPUaWtuZpveNLbbB4C1zXC1S4Y/jQ2rd4YmaLW9ULbJ5W0R50bp4H8YebkRqukBWnYq9SvZMzOxsn3Z1bRBV61rC1lsvgw35n2hCUJPtTmdepv2pobBFgTf7DIKOPu3oTN8LYajm3Dt8BHc+9X78IV7voMlnxt3WQaoq2XSwuQrAnotjdTvdUw7mAG3Pgt4+SsqjLoFzt1S4RMfi/C9+0o863kd/Mavd3F6b4HvfzfDhz/ax9Ur1hlrZXhjyQw8dnD33SVe+9oSs1WOv/14B49dKjEcVXjP7/fwnGeu8ZP7C/zNh3gqTFQK1BAJnk/axgxthLlkJ10yUrwfZy5E+K13F5pTFPTPZ5x3FIxXWK0rnLoIfOfrwH/9MDuUvZXdPL/kZh66Fc1Ak+OJvH/IXpQf17rO1fPuNzntc0EnMNMF0suLeq+8FtlLsB/sirluDwYRRr0cpycR9sYVdnYjTMYsHZlAmkyGrQVmlmo6LxPYq7UgCOltEyJQYDkfmJ1UOGGJv2ADAQ9YEdA19p1CZHZ+CbCFEqZGpEBc05lYl9nqg1FjqqnRGxy1awNQfmz5d1lwNHcmP9R4YPB151nbf6g2b7BbWP98yJTzkpslBlgr/bYWbHMeNBpHvp7HdNWhxsHPzN4naGocLGxovey9bBMPAEQsuQnPm89la0HLCbD+PXt/m/kENmRb6iUrRJh5kxOfy3gX0iWqyYhgu+0dGMApN3KWjfnsHWzpsM4yIlmucGg3n77mkOZrrV277nTjMK/7vgmG+fnaWlKmpGzaKjSsZ12SFB6z93SvQQfUymzkfchIrhi46/aBTrdhTZ21W+eRmK0r+8QSrWB03X8Dh7Ye2Lrql+4ieD+4aB9ikV8CdTP55TjVbQ1ldMP0BiadZVQqA7c2ssbaQxsg6CwhP0+mtTNoE1vB39fbTtrsavSGlzyr4mI77FvGny1qjKzJUUSpWsznR/tiebrM4qNHDUEOOwtHIyFwlq/IkixODshbGygp5jiZHiCCAQeCBQID6pPGoxFW6zXKnFqpNaazmaJyKBznzTBhOheELqqKdgY2+OlwzxIYQQw3IZYRh322nC9wfPwksqyDyfgs5vOrKCMLn7bFhRQ9RfUsy0VYr2ZaeAlGxGSVORbzmUJ8hwGgLBZWOqSPD3+f3YUmLGAHFkPT+iqlYrWqPbyWq2MUSzMrTaj/4MZFO4aMbFYlwfqgz3vGQO6V7okNdgNjeZkj7QzV5cgBvs5Wutdpd4BOOhboIltVVYzusVxHAk92JWb5EsvlXJ2h1MvRQoMndXZ/KiIJK+TLhRnPqXuLerFCYIkGsDGF1PkMWc4W/AqDSYRX/ssMu2dnqBjTw9G5CnmI9EUNGCriPdBuEMzhyIxsGDcaMHlaPVYbOG2P1m3vHs20LXbMT2/X6XCsNwCJUrcW9evNjH/Wv7VPelY++ulf1m1lp61gLxAmuR/wN8FWswDKN0732UJyXT/BxcG6iHyRC6epkAOpxb53HtHwLRiMX4AIV/HNb30D93zk87j2JJkbuseHLYHsDOeZ5WgY08IVPNPyLHfMNKrwwhevcbJI8OPvV7j7ZRO87W0JTp06wn3fyPGBj/ZwfMCNnSNLA8xAV+3MGuP8OTM1nk4pKyhUXvtf/0OE0xPg5DiShcX4FHD/jyJ87ENdrFfMVLUsSDE/bMTgQ8xcN9Uwoi+8q8ArXxNrk+p2GYVV4eAaJMI/PChw5kyE+/6RDHWOm58d4/vfLfGdexlHZaVCKzdW1s0YGAuWFd21niBLcKhVMzbgFcZibEyX2W2Ym1iU8qCmXSawcibm5zPsxTEGgwI7Y1pL5Di9C+yOIvT7BEyhc0meAEy4MI2XdUt5CTAwActI+jXa8/CTdFk+pE0P41465m0mTYoE8wRxxtSpbBjMHI1d8dLfJijQ2hlK2K7p4iYmkBO4EgYNe9nQ/PqsU8x2xUYE3UzzsEm2EiQEAVp6KAdXtju2/ArCi+hn65Jhy3gzvIZl44XPEpg5pUXUeq3G0sCvyxnk5nVtQ/fyYAMsWKLa/H3vanTgIjAbgBbfl4DXuuNc+2lQjMwaRfHjUxW6Q+b3UiNnFQsefI3ttvWAnaey+6EQPQjkzfrBOhDZjejlwwYkut4qrNch/7FZr5rv6xm4lm2jk9ItOpqfZflN1xQesw6PMlM1EOLAROBLy4E1VymcJWbyDCs2NhdMmmOfiU5QP3kkxuV9ltBNL7j95dIUvrY0c2Hdt45fO6SKtSLIlcVEMyZ5jdz3eX2qyAY/P38PY+V4/WGv+KeW9ut839cTDf9QB6nH/ptefFtF/U+vT6f2sQKKKZKfzZfGeEQ8rZHipAg+VhmK43g82VXO2PEBmSaOrBlmy4VKigIEJZmYHHE8loA8ivtyWmf7+YSZiR1qj1bK9Zut1hh0Ruj1mcloLAxv2HQ6lRA/VmeRLRZiXzosZ6yRDvbEDmUrGp3OcHxc4tz5m5Aki3qiKOsPdHlnp9NAcUMKqVai9Rq9wS76XWB2vK+bT+F6lq3UYi+j05gu8zbp+r2xgM6CvkEBmPV7iTIel+uFmDb+LkEihes81csIkbmF3NAS6sSoUWM5YSyNmjKVdBphNE+G9YruoeySIstAnVUqwBelQ7l1ywON1hQ0Vc3m5m1EK4mS1g2ZTGWplyvU2UmjvPO6R9SJsQQUc3ZGLGMOhP7ZTaqTTERK2vIU8yLG7ukIr3zrHIOdlToRtZCsKuRTMzTV4sS5whMKZS/BZdtOwc1p6Wl1W83q2wzZ64GrsGhvjOstZqw54YRJogloQ92ZJl9MmoX9f2Imbf2K7oF/1O1jd+tnteiETrNt2rsWPEu7EFidVllCC0iYtL6Y+6lMn4UbEhcN36x8weR/u+dRDV6Hbvc2JN0Cj1z6Li498DD+4RPfx3LG3+4g4oEkdLGSuaBQngNHrspcwIuOxpbGcsIxlOEXf3UPb3g95QTH+Px/L/Cpf+hivuIAILsaOhtbzEXEDqXQks0NOUlyvPy1wNt+JcbhExWuXSXQKHH+HEW0EX5wP93jK5w5X+GRH0PzWpuTbCysy0fDgn8O9hUXLlLXUqKblviFXylxwwWgO4iRzVmCt2gTApe0z7itGP8gzVeBZ9wU49EHLZzeF0rlrhUFSjaN+Gk6RMfU8Uqe86dFNRworDfSuj9JU2jzsV5Sy6w0PVrzxQ0hwaBbqrtxNCiV23hqBxgPyD5XikPjQYiefLq/wpiWOZLP2YlYYrEM+pSUmzc1o1Z+VKAx10tu4CwpMguWljgEQcHnyEXvdnftoFSnJcg6J5TDvK29BlBmhOlj0D3l3JjUI3fcxoE/11idhNcMbJWXkzzmyIEPr0WVCZVOQ4kmgDsrgwVNmObHps2BM1ib833zZ+qNuw5iNulK/f6tPFTvkrTfsa5Lhck/zbz3n7OmWAMVAlAtTRWfY4+diLusqjgpYOunSl76LXPfpyCeHpYkIVTxz6Pgs2VmpxKoO+NSa9LsPjtQ1DFFeqrQVe261vAZ2vfQf8dBVcMAhfJfYOVtTFup3dlEHthdjyUJaMhSpFSUGEDd7bJ9MFRK02rqmmY8zF0qcHAYyn2y5gsgzw+qHgof9IK2DlBOYx5sdWWBYytMNFlk1B3cT7/ut4HST9sdmoLwT/upp4r3ozff/bxqndG0M8ZkMpE4nh1ssyPr6OuNxuj0guPsaoGMsSHj04g7SxxcfgTZMoh0acRJx/diLaaIthFK4GYpL+5g0OsreJlnQLIwLIlF6MmPq2A+X0mAxQgZNcxjsruHk5NDAYbdyZ6yyioyQesZZgu6m68w2T1vOieVFju49MQRLjzjdoyTQxzs79NbXYBOugXE6A8H2NnZ08NhuZMPhjYSAjBlpsnAf/MNUPo1Ml3zuRYKZgs6iOx2jNmi9xZDqZnXyG7MoiR4iTEaDXS9ZKz6KU/RS24zdiIsqefg52aczkzhxQRKZcEuwg666Vj6KmYhUhcymx3VE4af07qNqM/KUJYLpPFQpqrMRLTuDmLBsGgIJE4QIxM7x85PAlD5bMXMfySgXclEtUMwmS9Ugj19IcFrfnGF/jCvwVbEwNuZgy0yWmxzrySOrzdAsQNWm39KA/n1rB+u4zYdVvBNNux649oDrbdYLffXCgWtDfD3/0TDtV1ucbBlp/mnXmC7o9DLt8ZKBSfv6yzYm63XzjrYazfnvEbbxWugxt3jkNpt6dIOpGPE/Rcg7b9ZHXJZ9QS+94/fxSc+ei8OrxDY75p1Bx3ViZq1ANIWIdaJXI7NZHirvjW0VBVe89oY73wHDzEF7vlUjE9+qoslY5wY2xQ2Q/rZKXaIiyVbcnLr3uV47g8q/O4fdPDMW2M8+ONM3lkE++cvxjjchxbjw2mFc+crPPSjCH/x/gqzGecOOysLA/kB0BMUGRylNN/8xc5fLHHnCyNMDyoMhrG6GR+/xPBs04WcTIHdPeDhR4Abnxnh0Qcq/O3HEhwdtRyz+Uqca6ERRBus69wEcFveXdpPzVriel9anNOxDneNyN5sJ8wXzJg1rg2dpINBtwITynbGhVivPh36ezF6A6ZVGJNEloNNB4sZDV4DkCIrxhIi4zLJanUs+5XrqltOqBOOyRVyuTftjEkIjX11MMuimQEG8wqiZlOdicGXqH2gUtlY+qrw++F3tfEFb7ra0yq8j9+nzYbApvzlzvEcw53aSsXYEHbT8qsg+GxpwNzc0g40LZAhMOFAyxzv68aVrQ5DgSHONL4ngU0gUFUubR0GrazVNALos4YKjNIiSAxwnBAoy2WFXaBhfyG5rPiXCEN2r+4WoDSa+6RsCAiUwwFfT4D7A8tXZHXJyhB40UU+MFsqf2kPcTYvRDrxZxV4H8To3iEqvWkjMt8wKA10lWtM7aAY3Pw1HhhXYuwR9WruS1bfT1pTSLtk0536T5UWeS/lSCBZp9kbBQaNY5Fj+WRW4cHHoCQKacNbOjge5gWswoDx5bZpAuD7Np5gdRh3GGj1Qco7kFvraUMNhBKzSwyuM5m32aqfBre2vxe95aXPsgCEKJV+SUHPwxGiYoWFqPxCom4Zk7KAlqYsQOHqwSFWqxl2JyOLP+CiJ2FfipQaqrJEL6VZqVGJKsclPYx2ziFO53j4wYdRYgc7exOs5vvI1+ymoXu7DY7ucKRy2nqxrAc8I2sUzkxlf5SaaSr1TzlLin1cvnoVZ87djlF6gqOrh0gHI3UjzOZ0l6ereh/5aoasMFd3+my19WbS4aiTw7a2LjsYh32BJl4bRagMx6Yonde4zNZY5BBTx7Ip9U+i6GM2GZhz+8HBQvdHXl7dvjRx7DRaLFe6192OCeN5Qme3pfy2dDIpNLnUZchSKk/t3aHKpmbPYotgLzjc8t/M3iFGorIhhbIpVvMD06aQtVAMUKbJMxj0VA7lvaD2i8wlu15W2TGmJyvc+MxdvPaXZ+gkC0RL6ngKEnHIZxWKRVgUFTdEbQlLMDbR3d+kvRhvDLrrdSL+c0bs9fRcekxPbw1hs9OWEk2owIi1F5d/zlv/Uz/TBmECc2ElaE/MNuXup6+6i8ZP/aH86pouL5eYq3E44dtdNr3Ill8YNygVxuoyrok7K1qljF6PPH2VtZWn13DpoR/ia1/5Fr7+hX3rGFKqsnnP6foYqEodXofGvyHtVjtRgVGa4GdeXeE5z8nx9a9HuO9bOkKpe4g6ElsUg8YmrLr1CbVYq4T4R/97D+dPFXj8Uo7Hr1CnkaCfArfdJlMLHRgunAMWJ8D9D1fYP0wwnHTw6b9f4uSa5RsK2JGBYgMP/16YbQs3EpPnAhdvKvCOdzCGCjg+LNEdRBgPE0znBIMmPB+NgEcuRfjcZ0tMTiX44bfYYKJCkAHF8LkVh0Q92xawMgsJ4yH8yzy8GhaLJf1a4yU7Bgl0dMhrQJf/tr0OfydNWSnooJcWOMVwcArg+xVGgxhpZYxAllu0CKO+OA/l0p0GQ1WuR4wy48eh+Dr4fimfjl/UcYZ4IS8vhjev3bd1LQRtBBiB6RL4aJUJN9js8OwbqZLNQFuzWqUtrzbWFb+whoRNVofGuowZmMwwkbzCJB24b8DO0ATgozKuW1HUPnOt929tzv4aWiZCiaytrTTn/GBMGnyfdPltFr9e/3IBDfc586YG7hmm5wzd3HmF0WmaBsdiMQmy3DDTD/7mSRlL70sGi3Oc/mo0teV+RB0XwafM20n0qW5nJUiuBe5zpc8Venjq9cqbD7RQWbnQ76uTDgaYjZnntasK4gy8lgPTPtqeFd7DBeOyTzFW2kqgHopudh8CaCGKaL6KMF1EeOKJCtMpTwTBaLS1xvlB2T6nrYP/b6/l11vrgwlHkAH8tN1gm83y43Fgcn/hFc+qSL+lvR0Zjq2Wh5hNWSpkDbmDxWJf7AwfBkuCk50BiiLHcsHcxEzgq5v0pRfgadbACkNdz2E4GaJYZ5gvplgswwIibrvAfJVhb7KDfH2CbGU3vj8Yq7WbWYpIxxh0I1y5+jiQDDHoWrZgUS4kg6AWjCyN3mvvBgwHBa48/ijOXHgeJn3mtF02hQR9o9gdxXJgxzYSgg5e10ohwKRs7fhC4EX2xwZ86NqqSsX98LU4sXVIobFqkgrZMyID1RqHh9d0n9jlyAaA1XqGZbZSXpkMY8mu0XohMH0cwGSvCLRKenRJXMwAYDJPy+DlxRqzAT3+j92GXbrDe1dF0FowF5H3T4WQ0OqaZyv9DmN66ApPPzSWZNPeAIMebSFWWK9zZCsuDDRuZaOANTmQ0Xzmc/t41VsPZBJLgbx8tVZAPq1URtQXS6TU0vDEqxg8L+KbB83Tfv3PAi49lBa48td5OvuIkK1Ymym2GLD/LyZpTb1r8bLPXxtVXudmuMfNhvahpYMwUEZ6XrJW08L45uFltDY1EMSbzira74aFkOO6fxeq3usQxcwOvYJVdoBvfuM+/PdP3Y/jfd6RPqQ05/2k4S1PnvSpU83KO+9YQumo3LQ7oTccsKL5YEqNZx/VcqWDlU7AHIvMk6HXl8e9FBluvLmDP/qTEZL4BAdXK3zx85Hc6fMyw/PvLPGLvwoMe/wfA7Pts+/tJZhMgC99rcAnPgQcn6guVncERkxbMMtq+fhRoM/rfuu/7uDZt1p80bWjGJ/5dIG7XhjhjrsSlUWHowjH1yoM94DDgxiLeYkPfwC48qQ9MAdSTV+Ybzptq4hw4n8aZiu8Ut0NZmuLOndqQCbBP53/2fFYRwnZ4s21zsYRdZhW4iXT1e8EZqeqMB4AowHAsIwRLSVYgpRk1eQIymZTmoVt+Nwi6XTP6UQnb9NdNeyMsLeLj4RKratRZq0tkKSG5zC2ff7Xrt1eAA+sBEGwGKEA2LQ+63AdTCbd7qFlHdEe3ppPoSinzd3tUgI7pe9vMcw89KvQ25L/GDAIrE8bLIUuM78+AxnBlqc+PWxOZNdjepnNmUTP4NsA4GLoQnGQYzWvMD4TYTQhm9t0zmkvajmaE2wxBiYj2MrZuGZxTQyn5rosHVfIRuQ9UWRb0HiqUScIm8hC8ZmqoSZIFTy3kc+O4EyA2LVLARB5SbgN1qx6YJYHwkzcBgWsTLPnbFYuaYGVnHU4JGCTK3z4HUb/kaFdce+rsH8EzJcuWjeWrGEljf99qpLrpwGg//98L/q5V7yw4s3vdSIs5yeYTvexmBPNUIzdkWeWWPvOAJPxQMaYRUXrhjkWR0da8OTpQp3ScCJmhuwWLQvoZ6X67ZosWYZhNxVTtsi7OHvxIpJyH0888Rg6GCCLUuUM5vkhkzMQ0/m9yweQoZsO9b5iobKl2Jv+IFWoLHf5U2fOI8+ewCOP7ePsmduVpzY7viIGjKHWBITs/JalRcqstimmU5ZNBuj1Gf7MDdy6B7tkeOirlROEEBjaozWgRqHfUo76ZHT4RXsJHhl4TSoZ9obWNMDuwSz7v7l7Ey45rvNK8EZEZkRulbUBhYXESoAERIqkzEWkNmqlFkuyLWssWa222m13z5lzus+Z39RnzsycmW5ttCRKtiWZkihSlCjuBFfsKFSh1twjMiLenPt972VGFgpAgaRs9VINPBwAACAASURBVCQPD4CqXCIjXrx33/3ud6+UdxoNar1YNw4kR5EbY+qvaHNB/E5w6To+aNAqbap+ID5agvvoXVauiP8YS54CfiWOg6NcDVipyZLfDfvCQsXW+I5h2gEncpZxqQWQGIghhmkXPvVaVC3S10xuaM12TAYBjtxRw/2fXYdnEulCFJdWarYKzBbBlpF8OLkM8iDb5rQW1wVbReD0Tu6Hm/Djcm/vxJS6iNolcOts/k6OpfCaEWvl/LK2TPTy2QUNl/7bslacNK1zdHGHOdYpjTUnTl8ha7aNIZEiGMeoPR73fUd+NmQ9wgMw1Qfh+XcgCMjSXMZbbzyPF556Aa+8CAwZhSWlP7Jc2mCCTBOg1YleuxeZbyg6LlqFULPHnbZrMrWROTog1CXbjVEyTifvLuM//l2IbmuAjbUcP3zMx6m3aM7LjUWGI4c9NGdpFmxw3wd87N7Lk5kKkOhsAt//nocXXmADitQpJD1By1tkinRHRGaOC93f/J2PY7cZdNoKNL73P3ycOZ3j7nsNmjNkl4a4/6EArSsU1ue4eMHHd74dYcBdP+UJ8DEzm2HXHh/n3qaTPQeOZhvKoiT/2c4qa6QoRUGXzeicx3cyrkaMmeViR9FCo6KJfReZFASyaRkylZIVibeoTNd6g3olQKXqoVphmDgbfBgnxN9bkb2YZ6oRsQIth6CUGXGu6JLrJsby+p2F/bLLnbzehczbcTjh02XBEEEdQb82H0wamOo4d80OZGvHfx+fMjvuRCNJTySu33pOJmNxrN9VYUMy2pxNADN77/O6WWdw+YntMFOBvlvSrc6q4Pek52DSw0psBsQg0xqWyp/jrk7HxKgKy0PW1/M+vZs+W7nVMY0F9PIZUoqznloEWCxp2z/HYMsaG1tTU64njvDQeUE1U6PNTiHXcMRwUW/l/P7YAma/epF5FzmYaGCL/l1cMzLlkG1ZUoooOUO8tCSvei2X26jnnfouFzXEjmH26MSJJx3E6x2DrnQt2lKxXIfrbNx3cl+9i+fsVMdV/AjX3Sjnz97/Mmt8/N5Dhuafaxsb6A0S1COagVIYHiAKaphqsCSVIaw1UCmxk4ji8xzdTgc5IslHFM8mlhu4e5Y8RIPN1SX0unQsZxQNy30sP+aIKSRHWW0ihj2xKRBBfCkSYJLELf1ZWJXcwTjJMN2cRy3SrjmCLeFo0wT9QRu5qWJmbhrD+AIuLQ0wv+t2CdON40252GqZQI1SGUGZPl4xQsmz4k6CLI8KUKURE8rMqYGpWJKK6Snfo8aA7nwoHXwaqWP9bkQ8rPV2vp4lRkH6stMwWGutYGZqBkG5akuMat3v2CjpeKSzLXfjzkGZn0M/Le4KqKnwKxjQZ3SoVHON4hsR+pfkHOZisqOsXdLvSfmB4I/WG7TuIJgkCymaEsaSMMiaHYs0m/OGYlqRDYkAY/EHM1kdB09M4QOfXBGtF7VarL0TdJHZSgYqEGVTpoDOIC+ALRULb528J8b79WJ7dnpjbGcfsfW1BU2XXM8t5YpxuW2nH7rz502AuS0i2omy4yjKQ4FUkeUSnGM7GWVhsQiMO11l5qzGQEoI+uXoWyOvs4J0YYNlkVLdhTyt0kCp8gBM+YMS2l7GZQyHr+LS6d/j5/80wNun+c7KcklHpBgQkx0mANOGZZ+aR8sU04tpZKckLXOhAjSyuRFD4Bl0XiJSkZzO+x8q4xtfD9DqxFi9EuC73zY4fUY1mzTV1YfSIR982MfnvkiyLUW1kmN9PcAPvm/w0ku+7R5U0TnF7BpbpXEoTtvxv/3vPqrlTFyrVxcNHvthgMVF6hUTyWMlm/aFv0jxwH1a8Xj5JYNv/3fe68qaUet0/weBBx8Bnv0lHaF9vPyCweqKmqGK2bDNDBzZSex8mFz3mVsnenl/fk8rvNcXj7sy9d8KrX2J4dK2gnKJHXE0mzYSn8SuRzYZVUKDhkQM5aL5VJsJBW2aNacbKRpdKymhC7tUAqz3ohTFbHnNsfNOu+SE2M5Tyrmou4xA5+4xulfsslrU5RRBgn471VyNHtZaYPwDe28UAMZoXh2Vel3lQnc6xWKPK4c57aHwUPYJzoHK3ml6v0nrrWrgWL1gkoYY00ouJc+hnh8Rsct5VKd9KmI4xHftpW6LZV+1/tDvZzV19nMJfqQMZy19htZNnv8mUBEAZEXgcq/LhkvZQgU7yhTpvDPZJKDnVH/mNnj8PGdIKxsHyzhKCZGslQNeJLw5P8hyqTFB8hlSnreMm3gkq6ZV7ClsQAQ14uxQZOwwQ+X7CTBIPfHAdDPAe3Qbvcu32a40OB6ATiri/rweNPQ+emfDrK/TJV3TqeuVqvq8lBngHCLp9YXeJhagAJvdLIyq8UuzqNWnUYp8pHFL3NYH9NfyPVTJyJgEaRojLNelXJbGmlkopQWx+ad3FkXkCnTog9XvdJAkGcJqWc3OaC9RraJSJivDwUhmKxETtD61XOkQtdoMZnfNo98+h1dev4IDB+/EzDTQa6+gPyALlAnYqNaY0xhK+63kKeY6wQjgk+gZvqcyO9SvsUWUn8muPR4nX0chuUwo0s2hNeWIZUBjxEdMNWcsZzCRXUt6LAvSuZ3vK4sgXe0zdZCmXovAiKVEudFY3qQLe9qXnTkBWUoXXeHvy8JI0exQxPAU03u6GDJuh4ayJeYacjJkyDZBGp3jM5Y8uZMgAFXDVHGRl7uUbJ5aW/STvkyufF6rU8KR43P42J+34aFbYLY8YbbSnhWYCtjSFnUtIyqN7CZmnY2shuB6f77L22HCGNW9V6FUWcQ6RW3Gu/3YG71e53adMd2kNQKh9sXueKyX49hkkKJkaefWJ47ZLe28ksQDLoRWLKzMqXZvuVKLW6iU49GSpNvJ8542lSPIo0cQBAswpoOw8gaWzv0WLzy9jN/9Huh01FFdtt1cvAiEpDO2CZOQKrLeV5wcbEleIm1ktVfwI4HwYgbKAcIs0CHuuQ/4d98sYdDJ8PrrOb797RCdtt5Tzq1bxfSZ5MbNzVD6bvCRTxkcOZLh//xvAc6eK4udAY9J2CWJ5TLwOb7lvOdoNjP85/8aYqqeSnTR2bc9fPcxH60W72HnA8ZOwBJOvF93SGdOe1hZsQDGUCYBfPJR4FOPGixf0oXnH74HvPaaGDzYq6g5kKOhZ4GisDkTg2Q8FTtgNooMutFgcuNFkJD1AZM1jqUHzXq81qMI2gjC1Dme3d3a9cbNcanMbk1P3O7p8NOoUlyvHmBRSDBguxuFeR270Gsntd1c0eJA5gAFZ9opraVY19MgG56Rj5QCDFmoLOgZATdbytrq21W8f7YGY/ND1RLFuoCPGCrdcIwh1viqFMuSo/NHyYwASxWkTypv9FlahSOzp/OdmGnaP6WT0A4hzcXT50qjli2fcY0ga1WbpWZQz69o+GRTMy7njkqeBFpioEmAYlkuawGhJrfacaeSSbXD0FKrPd6RrMFulMkyklywEiyXtyrzEdkvW74TGYKUJq1O2FA/RhCneYJipGzBmtpPqLeY2DnY5wmwkjIjb2m1gCB5wO8xoB9eqsctHYNa+Lbn+H+mgmFx5uXhj+vZUWi/1fHdJVMuVVCvhqhEkdUHKROSJgOpE4dRQ4CTlKGITv0QYbUpWqWkv4FhzHxCPm8KYURgxc47u8hQx2WYZdi0SfSZ5hAGFaToY2NtTbRTUYllMmqAKpiqV1EuZUh6XQThlEzW/U5buhkJuETFkTHfUHds9akmsuEKXnpzEbt3346F3SX0NtZFRBiGVekMZHmO358gZJiQMRvIQBxkzP5jZyQr1vTiKotGQkp+jBoasDxX0kkoDIXFI4CRXbukkrPbRLVYbpmT8mHAc0kTVgIcNYlV13YOWrZwswRDrUskQDBLOtIMQLBKTRxbnaWhNqjavEEuvn37PtSKGTF/rYZV9QAjCONxSNYd6fEUedIVWr5Px3hqWphZmfe0iaFc4bdFN24hZ7QRwSfjQJCh08pw9OQuPPS5NoANC7aU2cp6ORKSm1xbRmBrXEbUkkRBv+UAl5vJivYOO1xgrvu07cqJ27zg3XQhvtPD3Fq2FMPqLfPHqOy4pZwpyfYiTtWJR2N5rj4S8U2zgl5n0jda9EVfY2NlKIB1ZQ272+UuHOEueNUPIQ/ullinUnAJkfd7nHv9VfzoBwbnLxI+lzQvkKwWZ9ByJIu7LChkuCzQkeO07svCMLlgYi4e0kWWyQ7+U5/38IVPV9Dr9XDqVeD/+r/p+q4TlIAPAjPXBCL3gRYS5nZlOHLUx9tvGayvlpEHGrsjp5S6MFkQLCttDN7/J2X8xVcMNlbITAO/+BeD3/4uQkzqnJMB9aMFkKK7fxvQbUt69L169HM5Pv4ZD5feAmrTBv/y8wC/fGJ8vLyptSty6+JQ3BU7/dUkQLvuTliKfNowMAZyLhzILqI2SsaJ8UWYL13TZPl0Fr5REUZBoy6+4jBhy2QKFJjcwevGP7UMSdPYSonAzEdZHOuhchMpK6oljHhRsbRZOCdO/6Ria2VhBVwUmDHn/u0yG/UesGWwLXpF133oNizF3FHZ9FoNnRO68zvq38eWDboMWoNbQVGcOx1wVqmGsMYFXzDh7gvaN+dnNnIptwHEHDvstOU5cjrgkfOHuI9TwcHyNZ8zvkru+7icTFYpaFxqqNEiWCGQsYketCiSrFP+nPe4xlIK2HKu5gK/rJO7piFow5Qw6a4cKuVF1V05VotMFkGQjFx5/3GpVTbtPA7+TMgFa0khLBy11RovJB5glsFix7IDWbQ/ku7BQmfoO51n/xheJ/eQq6RY047phjKKEnzNM/3RE/tNieUCmWMydLtdsQRgOawc6C5R0TSZIHVhF1GdlyAeaLwPO+wo5M5y6p/YkUTBdoRqs6EmhD5NMqfkdcO4rfmKAxp98iauIapFYGhGuVKViYKAgciZ+iPGElDwyoicQZygRtvlLJPXixFquSw/S5NVnD+/hGj2dty6p4Lu2qqAilIUiRieQdEsl8reJ2c4s95m1UpZzeQCakSYM0jE3ZPJykWaeASHNA6V2qCyUAK1JE4HSLJEyhbiWcVg6nIZZZ/u8gRHHsoEaWTnqKkSawzuF6iHY4ej7kg51NltyfMrJqZRKOeJ51LsMLig8X6UcDT6l+kiSF8wiZEiqOWCnA4wzIdIxACWuyQyXh6qkWod6LhPPy+5USSyvSZgVNrS5e1TDPvA9J4UH/58F6UoHTFb3lDs1BD37HGwG7FMMdykZmukJynqQP5Qd0SxnGgnS0Unk+7yRSf5MRiZ1F38wQ6Rk7XbzV+VVzbWh4jGQq6xjWiR+3cMtkat5oXuRBdGLREcbFQYiXAtGJBFT1vwHVjT0BXLSpGNCCJ41duB8kdg/D2AWUQUPIWlsy/g+edyvPG6b4XqBGdMclDRurRDiSccQZLqauQ7qCOxlvUkbopsF93YY4nm+tRnfTx4v4crlzMJan36mRx79/v49a8MVpeVMRLYIrEzfF/rqZTRBNmX76F7GwvO5Py6UohcaQFTn/hsgEcfBdqb7NQDnn0aePwn9KfjIqr3v5TW2YEp510ZCAEpBG9W8HvwiMGff9WgUTJSATCBhyef8PHUk9ZXy2q2xuNna+lBf6Ngrgh9dgKFJkelY8L0ldu/fvQc2+YuAMyFIDvx/UgPdrVdhSuJTH6ymCmqfktFU1L2ZemMQEssKfxMQC1F84wlqulQkTWChreMMFKax3kjqZh6DJIcG6DMzLj0pe8zznTcGhTsQO7keVerjjFwcmyDq6wIsBLyeQySXclNKxh6D8l4ly5j/YmI+u3cJkalJWphNcuSbA91c7WGJ0al5TCXsqxav7jyvmqcXOcgu0vp5FPs1JRz5D6b0TcpKx5WnyVAS8XjjIKR7l0CMSnVjY+a6zb3RgKlXb6qOMJzHHJ+VG8svo947NlMRXmdfG3tChZQZo+XHfTadaiAj+V22lBodI0CrFjKnBoxRA84Hjf3N3yuMGSFbcnVpfKixc0fakZ+796X45xjpsoGh5DlYYNeT5s39i7o+Ov11JHe+/Q986Yf0wbBoNvpy2Bh6Y6xH/SyovFlGFJ4raZpUp5iVwwtTS21KKUv46MWNlCt0bspFnaoOTMvN2TSa0s+X8KEc3FB144/luvKUSjrEDMEB3EHaU6WSNu3mYGYyASbYnN9VcAFHd+p2xIQQ1ATRqhUInQ2z+P8xU3U5o/j8IFd6G0sSoA0QVk/jhFxkrYLjLNFoK1DhYCsxM9UUbsWXBglpPoWmgmybEoTDBqT8jl8bhTWEDKE2sswjBVUuYBa58fldspqSOgiezKE7Pxk1E/aEkuHfJhLY0EYqfkijzeOybiR2ZLZSj5bJy01fZWWcZkQfHQ7jN0ZICxXVOjIXDSJ52H51QDDFnpJLPmSUZWi+0BLusxwC6sCQGOWebMh4jRG3C9h960BPv7lGFFtKOHT9NlBYpD3PMQ93WWxBuHAlhAoo+wptzu2U9W1Mg+3/nyn98BWNmsLsJp4G2v9IBOmXeiKpYh/jbLiiL2SVcxS5BMT/Hjydu3Xo2OVXerVi6pMmGQerNGn60BKrLBWpkpOsNac1AG5EQtQEAMLq8FVo7wA1D6GzDsmJWjjvYDy8EksX+rgV08aPP88J8JI7SEIssV/S5kgx+KNQp7DilpGEIzJ5oy7cnrOpfj3fx/h7hMBLi0m4EYmTXLMzAOXLht87/8JcOGihqAIbLKNF7II0o5CV2pdsMl6UOgtuG6rlsngQ48E+NTngO6KEe+qH/2YTvIlZHLfcAGhuJ5ATUtxI2G0ZanVvkE9qvbvz/HVr3toTtFCAlhe8fDYd3MpSUqZzK7Xjt3aWh7kpFypUaivnWRjFmw7YHbtn21fdrTQa5vjGAOnYglTPONt0LaWOrXBgOd0S/CvjTNyHmLu/bY7DpEDW7G9szDguKOnFEuS1ZC6MYjPGnVinMsqoUYMUeCv7t8KspwWzd07TpOo5UgF0zoUJplf12xi4Zlq2AoiLzf+hb0rdN0V5wyueWoUpeNNv9Pk5OSYN861IedB62BO5m9mOkC1SaBFF3/+ToGYYjdb5pTPyDVMnlWJiBt3K8ZniY7nQcaUymmkFEerB4J92ecQwHDt0E5F8eIqGHe670myQrsE9X7SAo/Vb1lmSc1AtbmAoIsSGK5LfGhpUjsgnaGqdENSrE/2il2R1BMTYKVA37JXfA7Ljfy/+JgEVzrO3dXeygu/E3H6TpeQnT5P75rx/Uh43mjmqNZ9icqaqqmB8GDgYbrpY2Mzw+qGh/kmx0yO7iAQ3bnMX/ccahqCK6F/jZaiCFKoB+LHkBGCoZ5Hy1m8wNQ+RRTSm6F0KRKBR0EVYaRMDa0W2AXHf+cxXdE3lckiAqzW1e5AvLdYssuQDtoy2dHJXnw7XL2ZpT0LMtJBDxFF7n6O1AtRC+lHxR1ohN2zU1hdfQ2nTrcxNXMEhw7Mord5Bd1+R81KpY2W7xshqvDzAwlcVpsD6z8lzBcBhAIaDjwOONK0ETsaS57kHg5TLkK8E9Tg1LAsZ4Gj6GaElbATBwLJGZT3LPE96Z5LPRVBIjst10Wjksa5gJ9+nKCf5MLG0T6iHqqmiudcIoMqVWTxAIOkKxcvYfwOAXCpiigkHGQHZVWpYdLBjCGKe+LfVa9Mq2limaVQ3lgE0DGGfA938zGyBzHyuIz5fVN46HMdRLWedCFKEDXPD8FWR8g1bRWvcMVXgfx44iuUEa8lht9pOfFGz7tepI8gLNdNNAY0RYDljvkPBbq264CURd3tQAmO7Z0vN7Zlt8TKwwouHC4rTvhFNZCaUZJZZUCtXWbsTnzUpm/FzW7n7rqW5BTZ+01eSSvr6vuA8gPIvBr8bBEBfo/e5mt4+QXg5Zc9nDs71iixhCgMFickHq8E1ut9JKXGcgjD9mIL/qhVvP1Og+O3ASdv5/3OTZ7B7G4P8QDod4HLS5G4alMbtXJF9tfSJqCpyOMHmV/xvhLXe5bCKWxht5vO8A9/xMMX/4yTYg4v9fHPLCM+5Qvzq8djS4bMQHQNBhLTo0yQ1El5sdIhmjPAv/87Dwf2e1hfyvH6a8DjP/bQ50aksFd3oEXmFtGT6UR9/0MePvQRH888Td9C4NIlYPH8ZElwpwvAeBGSnrhrNsMrMOJ/+j2vXU68WgTszFYFRRT9FJwtjnSY7kRTM1lKFUDG+UIG3dh0laVI0Y4F9GcEooiaViCUwG4ryJdb2Zqs2q5IVworNn2KmaasL2NRP//t8iC3u9eLHmICcbguECTyMtqbSDMOVaclDwItiUNSsMWhODtj0Jhhmpvq4KhxNoHmW9L6QCwZeCwmkCKFNFdwR8TmBJoLE+BYcORyMgmwkpQMrw0gp8aJei0CHssgUfbiPCJlHeJzCbTsNRqDLGWlnJhdKleWtRJmzEb/cN3j3wmiOO/L+wk7pYQAK10cx+2Bsl9krsj6OkZsp2N558/bni2W+9hp6EZvNgZx1x7zN/pkhVnuXuOfzWm9vuwRZCwYNXh0qapVlRQng7XR0nJqs2HQ7iv75x7eR07sNX5YRiAxMETjFTEo7Hd76A+NgKVyqN1tuZeh5AUS41OOIpnUOBDDKsOVrcYqqgrtTxE2s/rIEFEwXy5Rl9EXep7ie14snZB64gMlLefi5cWyXCpluCptGTiCSyGG1B2J3YEEr8kgle7BNMOAPlp5HxudLvzyXuxbqCPts1PRF3E8u/pkEfPLKkhn7T+jB5a2tJN5Yr2bmiafYmAGVucpMlNGmdE+zHwbxqLxUNEyJ332p6pdREpnfQZjsw0288SJn9SyxKHIjiJHtVqTgOm43xEGj2iFgvtezM4ofg41YRUBWaVKRcqY/faGHp/s9hgsG0pUED28pM24HKFeJXhTPzQCO3FLCqdRq1YQ97sIa7NihdFurSAqVcXFni73adZBj3mQGbs8a6hUp6RLM8va2NwYoNqs4sHPdjG3QCMlFcHSBcLr+0i6pI7VX4sxIGpqan16ZCLapp3cjbgbgacb3QMy31r16bUc6bd5j7ENwiTociJyOc+FTMedHMZOnjMGW0WhrS5SWpqwEy4/2wqFJ3fiKjoWE0n7e9ntFrQw0iJuY2xkwrTdcSNLCevPNQLVMo2M273dgsVyoJTIyV6Xp4HoAaTB+yViK8+fQyl7Gv3NLp56BnjqSQ12Nuyy5dzBjRO9uOTe0s5F+dMFU4v2hl2zDL0mG5Dj9hMpvvF1CMga2I4mbjykQzjMcfq0j394zJPcRTY4Jn0r9bcicV3vWD7XzkBhvkYO0Tm+8o0Atx/VbLrlxRyPPeZjcYmbLu4cCIO0sC7VITFcZOlQMxF1LIwZtLk5D9/8ex+37M+wdinH2TMevvcdD33BbVvMnVxXMYDbb/fxwMMGs3MGCwsG3ZaPWsPg988YPP6jAHG89bU7GVVbn1PUgznwtf0yYzMJbAnS8WvXXsjeydFc/ZpxFJKeq+uXT3mMgq+sAJ2ggwRbyEBh5qhT8sHmCJYmGWpM9ogz7ci/i+Cfk6amaYy6I9mAIbEytoPSslbj47VZjtaPT9Yay3gSYDl9mbPCUIBlw449oNYA5nd5qDXVtoRzuoSAMy+4INYUV3cpCWpnpcOy0iRF6Q5NSgnIRDOnTBa97MTQlHUXVpmY5kF39ozrpTJWWt5TMTo34eo7Z7sA2cHM+1iMRm1XIJXKAsoscBP7CGqsFAxr+Y+d8/r5NFAdEFTRqoFAjOSIHb7Xg/LvzRi69ru40eTGdvF+3ArElEXTLUqpZDDT8FBvsorn4bL11it+0hhsAbW6wa37ynJN1jezEcge9JjJmmOz5aHdy7Gwy0e7k4vHpttUy/rysfftNWSy6FSuwYycD9ldlMEPGQNTlsHNhZWxPoHXEAsGWRjY0s0g4yrNSXtIeh2k9OfhBUgTDNIeKqUpVGo1LSMmKcKoioSuz0P6ZwUYJLF03DXqVWRJhkajKkHRZHxYqmMJRXbszDikQJ86J5NKfXgoXYk9KUU2axHW1q+gn9Rw4NYjqEdk1PpSoiPbRsuJhLmNzATkTcmOShY72QlIE0A/Eqd86TIk+GLJzGdAb464tyH6tIgW1yxrik0DRep03NeyHpm+Uqki8kPRW3EA8yyFTcleTAcD8e+iwSsHOJkuGqNGUVXADsEfz39/0MVmZ0NKphXaYbBkSGDH88qJImVYdYRKqG43kg2Z0I0+le9CnRg7vngTSwBHuYJ2a0280wg6g0oJkR9KuVd9YejdpUHhDNIeELbnVVSqwEOfi7H3YCLYU4OoATMAhl2CcMteUdgpmq1xvIezHxDc9U5LhTu9Q4slxSL4ugbgcmUJGfyuxblQQnrvAdfk7T4utxUWQ9eWvcUiYgyu9FzLsUnQs2q7nIBekhvGMXFWt2Vjj223UdGXS0+N7txlMqbzunRrKVjhm0mZhbYn0Z3IS/ch85mSsIwofRZe9gae/pXBa2/5OHNWO4wUA5etTsvW/uw1GLWe2w5L2W3nakmwew8XTl0Ev/wVYP+eFButquz6+wyop9gKXKwy/OgfMrz6Mo8v1MQC2a5rg4rEu4jwV8uLNCz9D//Jx223GaQDg5VVD9/5LnDuDDc3qgEb5xwGMNSHsVNvmKilhejcbJNCloow/ytfV6als5rh/KKPpRWDN18HVsR4VR+6mHOKZnwZ8OW/9HDXnQZJixmPnmxo+FmPfT/DmTO8t7fUWXY67kfP26JT2tLJ5doL3Gj7tyjN8Jyolm/7OKPtwNnVANaeX+t2L+ea60FZ9VJS4OZaJIwY53PO49SVaYer3j+2ecLq13QMWEETR5nV/XHNEf8wAnLpx6KPpPqq6aZGy5hSeQ/171EYYHouw9w8JCKK8TvcUHCpkBIjmaktmzketlo1OK2l2why80/CQnVj4jEs7BHzSLU8lw5YCaKOS0GW+mkRKKmFieiu9uB30AAAIABJREFUrMyHzJlUakjSsgQo+ioLviy4IsgSV3qyZpknBqP8HHYM8nNiFw8krvQ6f1zrGt30EH6XL9huTF9vnLvfsbR/8jjQaAKnzxgsLvEcqJh964Or7eyshxrD3iMNzl5fF2MPAaTiM8i1P/QxVTfYbGtZdQK4nVxg4IteZPo3cWIMKxVB5PzIqFSTwayaEOdB5aHSmBYXcpMQcHBxVx2WxNnwwhM7ppn4Z7GUIDYMIiSn5UOEMOQEGaPfSyRGp1pt6A1Jba1nECcddLp9VCqM7anCDzKYlK71wCAhMNBA6enZWczWM6ytL2NppQNTmsdtx08iMh2sLJ+XXbMfUsukGicV3BoBOQQtFHUmcQdlyRJkPE4qA5269TCqoBbpoJLcQsuoG6N+WwQz/C4U/xL8iMDR585dRr4I52meytIl6XGxuAirqIRV6eQT9oymbsxTHNJlP1YdDrVZ0urFW42MYIxyVBcLCV5S3sA8j53uwGreUhH1M2syHnRgMpYaGbhbEnaB3TA8r9SFLeya05Jmlsk1UZdoPm8ox5ubGGbIrsYYD3wmxdG7KLpnMC+1XzQ29TBs685KHgK2qJ2xsfZ2EhyzM6p9sKvxJPjaCct1ozLhdjeqhudZvyX70Xa36kpmRfZIssxsV86orChz6E7KJDczU4wlzarDsguInRRHu6CCW7VzoNeyls1ss4DLvV5tI8aRGm7ydguS/luDfGXRsSBTnP9dS7j1hZPPkQy8ktgocGeflRpA5STy4D4R1SL5DTB8Hnka44WXged/b3DpghSpZVMg4nLeawTuNntPrVJYeld/IQFctEARawjSQwHuvDvFF/4U6PbIIHuYbWYYJNqpVammuHjWw//73w3W1/gZ1nKAFIiUZriDUTaK7FRjysPf/WdPIqZmdmV49RXghz8EWt1QRdpaM7GaLeJXPWaN49HoIm3pSuT70IOKgdH7Fjx84UtAc1ZFsKde8PGd7zDwbCuTZGTh/db/ymgsg43zwMy8gtrz54DHH8+xwtihHT/0mlylqRq9XlVY243Y9xpgXV222fGXkCe+m+O5/msJaJTVopaWswANXQm8HOhhWVDYMQ5V65fo9FdybLaKIN1jtlwoDWHc0FhHE3ePUOpnbX/RaPiY2ZVjaprkg5EuRObG+hGbdxnKOYAfXxk1e0gvhnqUjDpXBCDxHiFba9ktZYpJbBhKZqUSwbWJJTwRoSesqIx9tiSiZ2R8qnYQEmBtG3PYycjSvYjb+T+7DIc+egmlLARyvqS9uG7B8bi21YSrgMj1WcqbGxnXe7Yr6403NmQLp2aAdku94TivMdHiWo9xwd9HVDLYu2AwN6vxVjzPly7nWLw8eU+Ov53B4UPqF0YJwDgyaPxpHEd7FjSvdJORQ1se3n2HZww1WH6JVgSyN1TRtlHTzGqZUTWcDDmQc2VmUgKkulCSrrmlXp+S3We3v4Zenw7oDe3CoA7I5JKzWKtXUCYgs47sgUy4LNfZyGB2NHnK8JD10Y5DFeRTzzVVr2uuYJ8mq3Up95WpRUo20Gm30acuzG/i4KGjlO+j1+mKtw8HsZRhbJQNXdx5Zej9lUgLq4ZniyM2v2fUQJUgIhvIjTnoDURTRYd89aUqaSh11kO7l6BUa6JeqahTftJXwbxHS4cpYdUk0FpKdOwupFCe/w8knLpUaqBRq6McDIRd5JESACUxDV8VFFIHIp2gDPj26c5PgTvLpH3ZofCakHljXiRvXtLqvUEm14G7vDo7hErAXHMKptyQaB6+Fxc/6rkI3GjYSj1Zt8sEASYKBLj3QxmO309PMo/ZxKrbIuPX8ZDQAZmaANo/cMbhAm0ZEY4xcZIXEz/bEssf7gRcbR2hNwBb8v62jVln8sKuRDh6gq7iDWFdpgtlwyLAchhoxEDtSJdyvUlCQZ8cmhNR2+Nx2q2RWWIhV/GqG9XNdTyN/IrUywk7ZcN+7e/5Oyeyd7ouLU+OOy+5ax+JZO0HuU5FAWYiaB+fNAIlmob6pb0wlfthzD7A20Q6eBF+fgr9zRz/8oTBxWXG3HCc206ucBp5yqQGG6tjxdbiTi8uh5oBKkkNMj6o1+HO28OumQxf/VqO48fL6MUVCUy/eCHH975bwqWLIevZursWYbX9brJTC6SceOQ48DffAkKRThk8/5LBjx8P0G6TtWDXLcsymUgDZBMldgk+2Ior78e5SEouibJ9tjR7x10GX/+Gh84ag4ZzvHUG+PGPPLTb46n80G3Arjkd9x9+BJiu8H42ePMNHy+/muPcWaDL8Ghbztj5gjRmE3g/HzgCVCvA5Use1teU8RwxbFd1Pspd6a524SOFH7csxXhpcb14/5bhKM6ZX4aGFSoXy8Q3Kkfq9xVYY7+vXbA9aq20k1zsGlhloLekBHirfx3jkMQ7i+J2YafUJJbzuEbyaPi2xiexq92Ipqc+5Ulps16jK7yPPAoRhB+A783CxK8A8XkE7PqznYMc62rZMma3OOWwe01Kg/yT5kR8jq08UQIpJb6hdseqporpJp7sh53tAp+j/la2QzCl3soTwTa1VqzesCNdDLNHfn3Ky/4h4sx2Ps6v/Uye56lagLVWjv17Pezfq6x1VPGwtGSwslbYxF6l5dL35ffbNQscOMicSaDXZ6MC70mD5StWOmDj4d3YY7fh7jlN0Vi6QoB69TFyrZ2egrBavC6KasbzqHffbfOG4EpLWrqQC4KXhVPZGnFyl8WcnQqQbkU6QacM2gkj9BP14KKXVbffQ05fKpbrSnQjV60VnZfZLcfSYbcXi7EntUbMYwykG4iDS60OeOE5oFkbde2/LHfJrhwEZyRjNCsx7vXVSDUKcGVtBSkaOHLwNtQrnmiYKM7XLkO2JJdFr0H2isJ5ngwGfHJS7Q1jsauYYkBzyN2FJ3FABFbaakTWKtLOEIY8+4GUB2UK8+iMzxOrLcsStUOfrSrFwT0k/T4Gw6F4CRG48uZm9I7EIYnWKRAjU3F1p+2GAE1G+HioVQi2lG5u1psyAWxsrGJ9bVkyJQfDHJVI23k5eVPLwGsmzBZvtFQdjWemI4TVirBw1dq8lHD6/Svw/TpM0pdSJc1bOdn0ex25EQ8eT3Dfo5xQSjDs56WNhygBxyJ5MnRs3zeSkaiaOqXs7WD8A5cRt1LzIz2XsDZ63bZ7yO+knKzmVxI0a/UNRZbrvRbOj0DcZBVRAaGUDezEu4UpGTFbbtmwmNKZJ7rzoF1bBfPEgucZ7VTG9P9k8KxzDJdzUGhzF9EtFxeHYZlRGt4BhB9EYurI07fgJc/CS5fQ3kzx1NMennte9SQmbJBkt26FtnTHsUFgI3mLQxiCI4qIefdIOXK8vO/d7+GBB7gq+bjtOEOXM/wf/62Mdlu1Le58ibUE0Qfb2slspBmOHAvw9W9SDpEg8jM8/Rvgpz8tIaH+kNVOkX+Nx4C44/Oz+d2LQhruJkc6MODeD3r4638HtFc8Cbbmwkovsn/6iYe1VYNGA/joJz3cfU+Opcse9u/X5hLey8/8FvjFT9mxdTPC+O2YAx/79mb42t9qWePiGR+/fpJMtiefvbmZ4/nfMlxb3eGrVbp0T4p1d7LwvRsG6kbvv3MwN1much2iY0sGZSC5Lmz/uFos7Sw4xmd2PEeogF9BFUE4rSzYQdmoA40aARk7ZLUkWA4yRNL4ZARszc8GCBsEY4xLYuRUheUEqcYYNOGXppClS/AHq1r7I3iypqCsHHH8Sm6hMB6+yG2ymPm4ykozC1F1VNoBSJDFvzPUhH9n3wfXZ9FVEUxRw5gGiNMM3YE+T7RW0jno5gJ31t4L7eCNrvo7/z2NQblX27fgo9lUenx9k4RJjgO38Lt6WF4xWFomu1XcQFz9mWTEdu/yME/wJK4xaqNx6TywSVujLZpCTs37FoA9C8CZS8D6mgNtkzYVM1Oqeet01dh50uYF8D54x0FDFitkp5+Xilg9KtHiYIjNru7yuPhUyL5QisELa2LJFxwyeNaWKCpl7eiJqg1EZGGEjuegoLeVLx2OXM/ICA3ZuuCXBLSVvFTMDeMkFcEZnxRSUM+SWZ4ioD6Du18zFNZoMCBrVkKN+imP5p9AY2paojwuXT6HVr+OW4/cifkGsL5yEf1eV/yyRPTrMSJkgFavJ0CH0UTqY0WEn4t2qlnnpM3WW25nylJmoLcIAZDLnGLJkMdJHRg1a2IYh1CE/6StE4LTOBahv0nZeKBlk1LIcmlVzg99yVi6c94munNS1syxChEjNFzMSp6hl3TQbW2i3R2i06MJqYpDa/UAaZYKMGNXTS+m/o47FvXFmao30Zhi/NEAtVpdqGyWM0l1kx0cxF0BpDQiHIp4Xru39u7v4qEvlFCq1ZDHXMR6tpQYIOkAeczQX5rbGwnZznyd8OS7bAe2tjJb74Tpknthi0C+8DOX6eb8ogsVOTk2x7Y5EKURGaohkg2DLSk64FWo9r3jmaJ4DFvB1gTbZcGWHqe1fNhqV2Ff4Jyh2WElnVcWKBStJchsue8rMUyu1X0EQq0QthCv5HQpYjhIRpimjk4fZkuQGY+BAvrKg8j9O5B7MTB8GUHyPEr5AE88meKt0x4WL3EXbYujLFXTTChJ4EV1eHFLymLChkonI4XpGlTM1U42D7JI6etvO5Hj2DHgN7+uYHXVg1eKNWtPnMc1MmXUEZmn+MjHA3zmUf0OVxZz/OqXwIuvMt6KmwcuaGosTLNW7t4kJJ7dkzwWsa0QUSK8mDpOtYAoRwGO3WWwMJuiEQG33aaB1fN7DMo1DxdOe1jYIwQ6qBSoRsDbrxnRhN56i4cfPJ7hhedupnSoQ07An+T4qeaI9zTDtL/0FwaL57RzjmQ9F2WWmCja5nLz1K+AA4c9yYF8/XWaumq355FjqsNZvOChL4vLH+/jWoBv+59fvciOmL5R7uT1v2uxDKtXapINlEqLjLVMyoUNmpaWyGQBc/PMOdSuSoamz8wSpJHppRGsj6iqukBpKOE6OrQmolLmUyaLoIE7AVcKTBPqmrnRyEd6q3SoTKl6WPkCLlbbBNua0dmLfXQYsWY9tQjU9D6ynmF/wMv9hwDovCePHzPYM59jfZPCfBLSRiK4KPlfWVWdVKNhcOaSj6VFof6v+y337/Fw9KiREmQ80HD05WVgfbNY5h4D/bkmhLm8smbQ7br3LjDNvh4Py7viRbZNSd/7xH0nDcNfY7Iv3b6AHA6WlY22BDUzRJk2Cdwxs+zFchoZLDI1JIym6hTMMx/RIIsVxLAcJ5wCk8RtLzo75wgeiKjpv0NBN81KCfDa7a7E+vCzNC2d8TZAr9sWvQTtDsQIVHwqfdTDBiKyOXlPwAiF6Vm2ictX1rDeqeC2O96HvTMBVhbPCXggCmY2IW0N/LwkojYJ56RfOidaucNoPmekw08ElbmHwbAnIISmrQyxJkVLrRPZPwLSqN7AoN+Sc8LyXn+wIZ2CpIApnKyWGErtonroFFy3lgwQSwZ+tujjyPypiEsMTHPfQ7PZRB730OtuiNaNn7Gy1pVzzfgMXlRJ6cgtYONuJVNxf6VCgX+G1LChIECN3aOMEiIwq07B99lsEEkZMum3kBgtXQY0rPUDNKp1ZEMGg6/j3k90Ud9Nc1ru0HvIqZqMfdFt5X3LCo3sH2xXlHORFyMbbdu+6rFToHWD541KgK7c54CYMxF1cTkWbLibUJkgdstZTx2rXxKDTgIcy3a918zW1vOwjSZ+otyooIrn0HZQuRfY3nZ3fKOyXwG9OSCv/mfjMNpRSVGCgbXsWHy4xinRckoZ1mWtSc+6PJU7OA7AvLoXpnwvPO8o8uwKvOQ55MO3kcWJMDm/f54lNvv8IBQPO/rrOTsIt57pOXdMo53MpCTILfx4F84xLPHJslKxI42C90C7YbmqWUf4j328hE98qoS4N8Sgn+N73zd4++2Sdglz4yfiHKJU5y+lxsAqmud5obaNO1SN3RItGOe1jDY4Pu44YfDVv2ZOqI9eNwcjW9nI3O7Q3oWmlmS+M7z+qsGvfuXh+HFgadngjTdcmcI2O9xgUbjaCFUlAQ99CPjIR4D2hodB25MS6679BlHNw+YKsLBXs4EHPSPgdH5WKUuWSg4c1W4/Bo//7OecZ/Wa1hu6G6c4WvWp7ForlEFuuuz57lf1rYv31TyfLmw3D2H1GtMuRxkIpwnSd9qJD9rWY+E5o0UQ/yQLw5LS3IxBr08WJRdmjP0eFNBzqDKbsmzofajDlqwW72OyUnyInoqb5h7LVuxuU3F8uw+stYwAZ94PBF1jP6vx99haAlYoZnVio0vzxyN032608Ji5aTmw347RKYW/a23KHXz0+wa75vUc87tRj0Z2i5rzXs+VxyffmczW/JyPel3iX2Xdp9ZrfcPD2sbkXMhX8poduoWMmYfLK2waKPYY6ntXSnoNtFdoe0sW70PvO2IajTJa6+vS7j03G2Fj/QI2NunZRDf4VMwxWf6TEGrWuiXktIRqFAqA4qTOrhAGznKRh0fHdFpDaKuE71fUoyvZkHlTXk/dUzkUvZR4eZDdp2eXm+TktUMxVeXMIP5VNBalTQWjZwy7DbsiwidAETF6O0GaV3Hbsdsx3cjQWm8jNbF0JHLnSjG8lCP9kmiU4v5AOphYzhTmiTYPArYSed/NThtBUEOjHkn2I0t8lUpZWuHJloWVCP32phWnaxG3HNbUHM760dA5PmRbkqTdK5gapJkwS41KiDTroxfHkv/I3X0yZJ4jw7M7aG+SlatI2ZEdmCLAz2ggm2OqVpHP6/T6o89jSZEXm3oEEdETuEr3ThVzu2alPXUQE5wpI1CPbBeaH4ovmrAKAQ1Oexj0UgG893x0A/tur8PLGG2yCZJXFPWnbZG3yK4aEal1dlnpwOM1ZLs9N2mym7qRy3sRjDlwtUMwJlOLfa6Eg4jfgXa3FSM2Rn5Tlrsad9JcrWPR7jnXmq3naELDZP/9hwZiMumP5CYFhX+BbnMMl5QT7ZNFrm1jfPSKqAGqso0uWHZsNeG+r0zwW4CXgK0RwLK9bcK2avsjd5bcJ3jRSZjy+5H5czD5GXj9FxFiGZcvpVLCW9sELl5UPZdMl7znqLeipQq1hgT6FNaLDiuUbmH+mxSAjEtOEnw48b0YJ/PY1JfPPSiO5+OrXze4866Akn2cfi3Dj//Zx8Vlvc/l9NkoFzk79Aoj6GInLwEoOxOFWaOthGUyxjkrcoY++oiHT37W4LWXgYV5Ai1mvDGeBRi0mV/qo97M8cpLHn7yEx895kxKJNjOQNbWhUfZNT0H9brBN77lC5tCZotdUmS0N7sURNNTz0NnI8PqJnDHSW0gYGmRmiS6uhOgSRnKB372Uy5OWr349BcUNF446+HoceClFzxcvKSLD8s4R44G6A8yLC0y006I/1HWHzfC22nQHCAROFSIydn6/fTfO1/4FRJvV451NhiTJZ5rQ7KrP3MM8LYr4W5/5Df7UwcPaYkUVelZpfIPasHIXOl8Q4JhbDgqXcMT9+e7L/2Nv+vOzv0f5txsf565ftFE/fajbDgw6PRKWF9PpaTKe+DSZZZDudYY3H4MWNjt49IlauU8XGFJcWUSRNv+bNGWHzniYdcu4MI5DWdvTgdiqnx5WZsH3Ct5ZJQ6HbiVzX+snmk5vhwwJcGIUTuJj6IV3TXZ2I/de4chY5GIfQBn5BCeT00TJ7OSoDiyLOzukPDbkvpvCAij9mE4RJLT5Iv+Bixf0ciPzvC0LQC6LebrkVkqy0nR+V4ngIxdF2yvFZNNtpqHmtsX0uKAswF1VSWUqzXkSR9xSuPRTD5bndZ7MhEPUnpLkZHLsdkJsLDnVsw1la3JhwQOfXGjJ0iT0khAV9c2EtvRKN1/QQSfXmCDHjq9trx/KWIm4pSEc/PBc8TuqWHa05rskDmEHAicCFn+bMiOMaYNRqLatpINgSaoG8YDicrxwyl1JTZD2QVpOGcfcZYijbljZ1wRq5m665LIhZKHRlSXpgEK6flo1NnlOVR/L+Ik5j5mFBn7shug5q0Uhmg0ZlTfRj+wnIOTu26ybkM5H9XqrPhr0W68P2iJ/oGnnwapd9zTwh0f5MRVU/EwLULYFjPwMOhCI9o56UaeNTZVplAWUl7sort7MYy6ODttFcHvROdVAFg6iRf8s7YLERQsYn10WHoSOt8dxJg50ffRXxRBiNN4jYijdy2c39n0PFF2tP9who0j23YnmrdvKR2MnJZto5OzhdgObEmY7GimcCaI44lXgs5FzDvWtTiQOY5AsoL6UogsvAte8D4pBWbJywjSUwhyNpJk+NVTngRPr61ZV2ZOECJAt3EyI/dWQezaLWiZJ7keFlRpWVYF9twAacZhrHJUyUv18Pf/pYyZ6RRxN0Vr08NjPzC4ssxNnzbM8HkjGbCN61GWU728NBPI+odZE9TiFWs2DR79ko/33W5w+jX1m2M5f9DL0GwCT/3SQ10EtR5+/YRmP+rn6Rw4Km/dFFuki9LCbgVbM9PAxlqOi+c9PPech0uLOXpdFel+7JMedu/K8dopdkd5OHkXtbHaNXzLwUAyX3/3DPDrX1ng5AOP/ilw8oSPuJOjN/Dwk8cNLi3qtz5+3ODzX9Iy76mXfTzzmxy33Opjbj7H4qKHt9/WBhC65NOCgKUZBdbv7FE8R9u9w3gZLYKq8bh1/OG/pcB/Z9/cgcMio7Yz4LOz979e9+eNPudGv9/pEdzoeVvBlv5796yHhX1Av5UjqnOcerhwXi0pig+Cm4MHPEzVMxn77a6Hl06NAdDWsTQ342H3nBEyoFL2xIiUc0mlrhtCGhXrQ+c8ssJ7d2sJcXWdciOgGtKTFFhd572k9/WNHt5HTx4yjHphuY0Ld6OxF40mXc278DI1FJXInbhr85XYqehCX6lHCGy+n/pN0aiTpcJKWEaeMZ+PcWpW78VTyIgBGhgMWUocwi9rJ1IkZa5QFzgiFsOQ0xCDLq0MYsSDLoZkrwapmIOyOy8MtEvPl9bxDIE3xJmlBLPzh3H84JTom8SgoVQVBk2sKTKCnq4wYRR+i0bKL6M76KHVaqNUrmJ6imVKek2VMOy3MSSgoW6NZqMp/640OzVX4tlFqjFsYJj2FdiRRUNZTEqHSCXwmd5bfp5JZiGnW5YaxfcqKEuNt9fuKEMVZNIl1YuH6MUGs1PUrBFY8nszOqmMTodl1xqmpiJ0Oh0MWeqssJSbotdNUW2UZKESa4zmvAQM12pzAvSyYYJqpJ2eAyIqalEYe0Srj4xgkDv0IVIK4jGNfYf6eJgZieUIeUwxKgGXkRLikOam3OFyEq8o2HLhs9IlJ6xAYQheC0Rdp9RIDZYstFvAzah86HRY2+i4iiVG5+TN9xqzVGOH5cly3DiotijAv6pkeaO76z36fZG5cZ2IIgp2J9dZQmw5R/xOW3HnVsDlzkcRcLnDdhYRo/egGaKkMWh5WN7fFnBGomM2/ZbnkIfvgykdk1I1hi8gH5xGyR/g3FmDnz/BXSoEBGnvCusvNRuQS3lBSUxq3Oerm7mzD1GGT8CkRGRpP77oYKztw/yCwd/+pxJ2TTM0naU74B9/EuDyqgY7CxM6kYnIrawao0pjHrNIyYmNomsmGYTRVBwY/OXX1LiU4diHb2PuooeViwZPPAGcfptghA753OhsZSGuXe6ZHDZ8npY6HRt74IDB177JsikwHBicPu3hsccK18KCuSiitke5yj37fHzoY9SvAZfO+zhwxGD1CvDiS2TcPeyaM/j4pxlsT71RgDNvAT//BbvP9ZM//CGDQ7d5ksPKiJJO30O1boTxYtPB88+pfvT99+XY2PBw6mUPL7zArutrA66rGYDx4r5zTmlrz9f1AcJkzND1n/te6I9u9B6Tv9+uW/Q9mkTs29zoeN7bT9vpu11ddiNzdPgAdW8syQMXL/h468x4Xt76zrcd9cAo5o0NdVPY2ATavXHJXtYQerGFHg4dYONIJmVDEtas+NDiiTrG9ZaHFsFX4dGs+9L1SEKj1bJmtb6PjQ7Q6Vz7mLaea+/DJ/aaDBGiUC0EaEVQqXnod8igpPCptYpCofk9U5Iad58LdnVWdBPUXuXDREpp4tYrIINWEqlEFXAiVQt/3tQphgm1Smy7DSTXkAt9Jh5WzvRNN5VknfhQlitGtx+LEoyv46RYidRwVdzcs76CHtPH8kaCud0nsGchQnezhShsSAkuHrSRJgM5vtwkaPe1248iWdpeMG/ABGXMNKZkWs+GBFWZaLFonU7TVi5upOkJouQlQ0YBkSWh1qsmQdcETvVaEyYfSAs9RfRk7AJpOqAZK0O6WboMNPWcXaBBoKayw0TDv7MO1ttD9AYGYeCLmapf9lEph6LBWr2yKo7vtWoZvW5LnLxnGnV5j04/kVgKlh4b9WlUKg1MNWcQBEN0Wh1EjFTKY3Tbm3KsYVQXAb1nYiwvX0CpOqW6gaSPMFjAnj057v7IJUwtlGASfq8+PAJGEo8dTwxOZcEOA3ghLQKkmIdcWEw72Iv2DzLqtxG4u59vAWQCdqzPzbZlO2vv4HRhI8bAfoa83qXc2zKGgJRiFl5BOK8L2hiEOTBSFNZf1QG50znlXT6vKNeaOC43RzsazDJdxfPl/LpcfqW8l81pc4fFczfZQDB5HtzzxEOvgOJGnTeOeWMJjnXs8gLy4E6gvA+xWYXpn0JoFpEnPRG6vvKSwetvAstXLHDSL6URPLYdXnVczoySpeEx8NKxQbkByy+8E7XDcc+BEv7jfyDQykXE/NYZDz/4vofNDsuFIm4Ulol2D84E1cXeSCnTDSJmJzrmiezXSNOlZ2Jhr4e/+gawZw/Qa+V47lngySeVKaK/nxa6xKNe74UbltFuPECY03jX3R7+8usB4l6GwYaPJ580+PUz195ZT372JIzRe9SIAJnMFfPeaCFw5myOp55mBAm77oBHHglw/ARTJHKcP8dSr8FFL52GAAAgAElEQVS+Wz1sringIqNVq3ro9qjjhGjHnv8dJNaI7fhbO7O2+6Y8Fm7EJdi6bJAmqlG69uPaYGk7rZd7n6vh33bv896wOjcCN9v9/kavufEouf4z/tDvf3PHp0Br5HVoFXgHb80xM6O3Phkk2imcPaf2FqIltR/ivgu1cfUqcHFJ7S7sfk2epVo1vT/IOs+yt6fC5oIAb57OZPweP+ohLBu8cQZi4zJ+GOyZo8+fiFvhlXPZXLAKuNmihGlraXf8yqvA1sMn9xnqkwggUpOi2+1INpPP/MH6lEy+1FYFZVomeCh5ubi+U5sUxy3RPTmGiGwQjTM9Xx3pOSHL8wcDic5hfAE/i7U2fh4tH2R+trYRdHxn9I4yPBqO3azW4fksXZEFUgd5Q0dclh65oBK8+B6mGjOoBC28/NYiZhfuwrGju7G2dB7tTiyWFvCG6PfayPMQ5UoFZQbjMn9OWs/VdkJctWk0StaJpUaWMYVB4HxEp2qJhkaFQdpIJCy6QtgtCzTVIVre5HdjRyK7J3v9oVgqNOlxlWaCniu0oeZ+tVxBLWSEUKxgi9FDgxZa7T4SaqvocF+iNqxqA7DVVJYNBo16HbX6NLK0i1arq/lhPhmzWNqAw6CCXXv2k0PDNEeY6WKzFaPemEaeE0jzuoXSJcpdfZ4OEMddRJUQjdo8hklbchoDpLjzwTaO3sPBNiuj3ww3xE2epcRRTiKFx0w+L6kmRuN7rB+UnL9xGWpCMH8TAvgJlqmgyZLyoGOsCkCuCDaECxFSpMgwFI7J3iNjhssGxjpjw6JVxM3NJu/q2dsBOzfVCDByWq0tJl7SpWdLq06HJZ3FE07z4wVa/HgK3mOOQnfWK1wsi15c/FLOj4uicvHwHjUWOCbSR8bIktI+DKO74Pm7YfIVeMmr8PMlhCbG6XM+fvtsrp1AGzRspAM79X9VFS9LSY8HrR3M8oWlPmpb/aljJIMqjTh0wNfOwWMnDB540GB+Rv2t2I3Y7lLO4IshsYjfbTyPlCH5YDciu47JXPM+K5YGtnSzcSI9fJQMEzDocHPm4fKiwXe/R/8j1dtsfYgGjeeYzUFcAETHeXOlNi4Mn/lcgAcezrBymdY3ajtx+qwerdMyyfXZUrLcejzF8srHP2bw/ntYsmHUTI5fPBnglZd1ETxy2MNDDwMbqzlm57hQ+Vjb1EYA+nyZYYalSx72HvBQnwI6G0byDfl3hvL+8gmWOGlU7Y5wzDhsV365+54AJ05muHwJeON1D0vLOaZnqIcz6LRgu8EI8ugptZ2lxc54se2aD97VzfpH+eLr52e+EyD7r/E1D+4Hjh9jI5nmDa6uak6qDau4pjHu9uVnzQelFOqWPR4OHwQuX/Fw7iKlQRo0f+te1UC+fU7F8sUHjYyn6wYdYXlp7ZBjo31jc96rwBbjeiiaZtJ37pEp6qHsVzA9VZea5oAtD1Cn9SEF8INM2BAxbBOAorEvtI+gmA0mFuqa5TGyMdzFUgdWrkTSWcQJVOQQNiKEICNNS5r/FtADako0Syxr0diT7jdkt6Rsx8UjqOpcS0GttH3T2BFoRDWY9ApeO7uO6dkTOHpkGnFrGX2h0fm1tWuvFDWFERsO2uLDJbYUcVuM3ao16s7o4k6hPtFxCSXmIVrvI5b3CKYoGBaH9zLRcE0E870eGSZqsFhCJJhSYMhzQxuNUMT37MakUWoZjSoZN87JXQyTDnoDUu5GyoIM8hb3fWGEPAySDFPVKvbtm8Xa+gaW13toVMoCuMLQR5IQHKeoNapYa3UQ5D5mGyGm5/YJYO13NyR8Nx0GEpckmV08LpY1CYozDQ5vTNVEB8eA605XsyU7rSFO3JPh4c+xLDgLDLklWIGJE8n3YldiSoNTLnjU7DMeg4SB02y5HUixnng9TdY1wJcDHcVSXvFnDiQpfPClMcABAgFjzL60ucJFXZYT5VIbxPHhJmAnUB2xXMVOOWsT8a8hkL8WizYhnJcV3AIn+4visRVF7wK4LNei50FtJvgYhVhbICvnz/6S95kzS3UflYqhqtWaWCNUssHyOkGBSrEL88U+l9IR5NEJ5P5upMMLMINXUA1WJZeV7NapN4HXTgVYWeHGzu0YuYnghbNHbbVWLg9RvEfyDD71VbzT2XTD6yjPo80Dffmk1ijH4OwimKmohhksHZK1GoqXmBhJcAPGzxT7Gk1t0HvazkHceMHDyXsNvvp1D/6AcxXw1FMsH5a1K1jeaRzY7SZv5X0JFLVB4UbGprp4jFmW6Wngr79FDQl9voClCzl++CMf6y19t5H/1Kj5fSvwGGuERsmIPvClPzc4cQdw7m2WByEasBdeULHw++/28dnPMvvWw+VlSMl0bdUXpiGs5njog56AWpraljwPd9zGbaeRrsaDh5jd5+Hpp4Fnfs1SzPbgkmoS3rOM2/mzr/g4eoyifiMA9qUXfRy73cO+gwaLZwx+9Qu9Du+/35eOvNNv5FjiQrxjjdj2Ivp/DRDxP+dnFFm+94bxK54HHaGT5WCWD29ZYG6vke5NMq3sMuSaRKsmmfKu0ju60vxkc0QRgM1Pezq2NgK88bZKDxoVZp6qsenSCkuD46Nj2ZEGqARk7ORl5Nb12dZrX2HvwTv2GZa6aH1FBoYmeZxAOWkxMHnQ1xxCLyxjpllHiW3bOWNd9OfUOFE0P+i3ZeEOy3Rf19bsZMgyI/FCoPYQDLjudzXHLFCnaAUz1F5FssGUz2a5Thzf6BMVSBYhtVL9lDqrspTlTKpiAu7UxRBOJt02llc7aMwew50nD6CzvoR2pwc65NMbjGwOxf2dfl8yFaOoImJy1nhLETsNI9kxB/T/4WTsFliuQgFLFaH8iOajZMCYUygWp2TaGHMUlURIzPBsfi/JTGRb6WCAYUYDvEjMQ5OEJVku/mXUKxGM6eL84mXEXUY71DA9VZG4nHa7jV6s7r6VqIzmVFlE7mSkpmemkGc9bKx3MT2zB7PTZSmTlitTqFbK2Fi/jNxUUKlVxdmeHl9BmQL+HtbW1tBs7tLOTp816hYSwnnPl2YECvwHvY7YRHRafczM9/DIl4dozNbhJQuAWYOXtoRcMF0gZTmRRrQR675kW/jd2DzgzE0LYvkdzDYTnYS2s9BlyF0TbIlFgbIJIxBWZLmswNp5Xsn7uLiMCS8dZbuKgvut/y7qu/41AFehOljUxI+CrJ2x6cQEpkZd8qNinA83L3p/qe+WWHlat382qxStMbQbSi1cRJ+1hYUZ5zPq1Oce3IxQJK2gywI2F33ExILwGNLoDnh+A1n8JkzyOhrehmAqdhC9eRp49RR1GpRuEQ6VkXNw5dwcyQ5lZFjrQLHotXjP0hGe2jIbXCAiflvqn8hCHIHCQGoOkolomaxR3JBly0ZAiRYQUoLUBeeue4C/+KqHhK70gY/nX8jxj/+om5/x42pwo2eLoEtB243Ete65BFNTU9SjQUomnU0f7bUU//JLDz1m12WQsh7nOC1dTpY43NXduvtnZ9df/mWAXXty7jXRWvfwvR8wFkm/xSOPeNi7h9UDspSwkUnb+7dzCn34o7IPFc8xNurkiY+NQY4fPkabgjHrVy57mJ7NeVmxsAAcOgJ01wOcfJ92XK6ss2udeblsIALWV3VRJKuWDIEDhwyiwMPbZw2+/322+o/HYLHLLgp1AxAnHuo1dX8fDMaL9g6mpP+fPkVHhKgCfRqx0g9T79dqjf5Tyo5Lt52ThOxgvN78yRrPO24DcuKYhz27c7Q69MD0pKmGmwCGO9OeodfV+YXXUhMrnBBAS/fbBZ4zOeLArRBD08vLHi4uaoQeDWmPHvLE/PfKqsbxOEDF8Xz4Vg8r61oO14cDnFeX5K93L3v3nThosphMRl+652h7IGWs1KAahvIzAQR20hRtVc5ImgGG0EBjk5OiK4keiSahBE78soNhH2XJcqEfFIXfMUxOywfqutS8k/ou2kTkw4F21QnAYoSGnkx2CLHDjoyMn3fFwK0+1USWtMXVnqCPBnDMDvRMC5cvb6A5exQnjx9Av7OM9U4L7S71U9ytksmhVQJbmWuoVLkL5nFpbiBLEBmd5EUjohM6tU/s0uNOnd+LICwj2OR0RiDJYejTfT+Sy01dVr1eF9E6Oxd9b6idhiwTspszUHE/vyuzGSmIZ/l0c6MjC5T4XZU0gmHxSk9iReZnqgIu+dlRqSyidzKFpVKOfLiBJA7084MAteq0BO1utpaQDmIEpRoilmI9g6npvcizVbTWO6hWmhjkqfiE0VONoJYWFfT9ajZnhIGkzq3fpYu+jwc+2cWhk/RIu0VLLNklmITh1L7otpiVSObAr6jW2IW1stPURcuMbsJr+W7JBVerCCfCdp2GW2/gEeNTtH2w5d6JkqV9zxE7MPLfksKjZXbGmiBlt3RBmOhGdBon68DwbyGWL4Ku8fkYxwEVPRCuAoEsm9tpSEuJnEgVbLls1BFYctYWXKxZNiZuG00yBbar0AEquJUmpAXxPO9gbqgcRhPgY+ervBTAj25HVrqL9Wik/VPIk2XU/U3ZdC2uGrz6MvDa6z4229plN3rQSkW8r2hxwWPU3FM+JMWAlLHNX6T+i2X3kbEsQR/lA4Sbci0JxhT46FdU82M2v8j7ib6PpUmLXSVPUU0TGcXz+c8bcN+3ueHh8ceBU6+Nd9WTYuziFbsxwLpqvNsSIfUmf/03wFQTaK9RX0IQAhw9adBtU5hu8OLzQKni48BBg7UrARYvpcIoyakvWEjIP+FhZs7ga1+jOWeO9SuBLGy/fCofCYX/7K98HL6F3zPH0pKHnz6hbvlX35MGzRmdv9auAH/1dTr/51g6Y/DyKQ9PPzN+BV9Nw89PftoXYEavsPseynDxoo/2JpujUkSRh/aGeqkx3zLuGcRDNjnlmN/tYXUNmKsqQH/i19zUUuvr7EXGn3XvvcD8go8Xns3wgQfVAPPceYPnnvekrX92Nzs2CV6pVdVry2QAhg3vnC276nT80fxgDDzH4KBU4jrqw0+N+HbtnvNw+BC9pGhD4WF2OpCq0JUNOqYbSSBQRunmyt7v5CRw6W82lNE6vF8BFa81y9dkV8hA8frNzTpfLV+i7cT7z+ojtyuhE8AfYdciDYiXjCQ/8MHUh0P7rH1KL8DiUm7Blo9KlEvnYqfniWO9A6d29dhmo3Ttc+QdmG0YjY/RzjF2ok3VI4khIItESwV28rXaPZmg6fGkMgqNmZFSW1hGmaan7CDyAtSjEKmXCotFAEO3GwY2E50QXJFNGiaJtJwTkFTrDfF2ot8UF3xOnNSPSXRZiYJuH5VaDWa4KQZutZkZ9Fsr4tLOEmSjMY356SlUwgRvnn4Dnf4s7r7zJEK/jaXli+jFmbB2ITseKWaXLsYSUsb20EtHFgW7W861O08mYz8F8xvFaYGZhBLgbBBVStqdl2WSrcgGAj9nTEOEdNgWwMVzQXBG+wUyfqpLI9hixhy7LjOw4Eimih5enV4XG60UcWYwM0UGjZ5YOQ7fegtqFQ+brRUaAqFUps8YY4dyVCM1RF3bWMcwidGYXhBj2DzpoholWN3MUAnrQoFyUqHtA1mQXqcNP6hprnR/Q69hoHYejP5hH3tUqQHoo7N+BcN0DsdO9vEnn+rCC2Zh0n3ipRQMB8i7OQwnuR7HhrJbHm2SGBvkPE0LgvQdGZxasCWAocBObQU4o9IO2/ktkzLeg+mNNC7BWPDubAMsmzXBGtmSmQNyLnhcF2ENcJb3FO+4ybzBa04qW406Kfy2OkVZwN+lhUSxzCglsZFtxZjZKh6bY+wcu0VNoiszCutlZWxOG8HXioaKY0c09eMOR2GhR9ON1XRJmoItJdLyTJoNrLcXyUQLuLSc6SElkInugCkfELY4Td6C6V9GFPZESkDa/vwFDy+/luPCeQ2d1aTTAMZmCKnY37qry9e2zvSMK2FyBEWYpGTcY3TR7T0v5qmFuBdKAQgyrQBBvLysZpP0EYcBRdyf/aKHhz+UY30xEBkEtVMvvuRKHGObzK1j40ZMVvH5RSDIsz01m+Ob31LRenuVdjlG2HPeJ60ug3AN3j7ry++PngTWl3M89zvg9BmIVUOt6eP1U9R7OfBtcPIOD5/5LMsndOH28LvfQmKX2JkclTx8+avaGcYJ45dPGjzzO1eyu/bO/vYTHv7iq8C5t3KEgYfT5yAdmjpiFNBMNwz+7H8p4ejRHG+fMmLeubA/wJnzwI9+kGHfPg8f/rBBnJfx5qkh9i4AB2/zsbLEDVGAqUaOsGLw5otAqe6hVDH4zVOB2GG4B9mMz3zKx10P0G0/x9ycmoRynjp7TptEeKwEj6fP+Hj22Rzzs3TdZ+MGcOpVSLmW3ZpsHOOi/8fmur/98q5lOVemJriam9G8x07LYH4XxJuKFQl+J0775SgXeYwATfUCF73c3JSPU6cN1sS3aqwFdA0N7wRQXe814otOo9DIx5GDRoTrNITdbFNGpA7ynMdm51QMv7HOMrKPjZaWvfnYyhjzfrjtsEFzFrJh6A8MrlxRFozrI8Hmvl3AZpeRPHwfPauM6KnVPCwuUst18yXUiRny4K6mqVcrmKkTTHjwy6EY5GVxjF5/IBmG1FAFQUnKbBqtk0n5kPE2FJ0J60WPraFBEFH4niNlF165IW70ZLXo7UQAI0CEVgopUG3WZHeaJUMMRDRaHnXG0fyTXYJkrvg6CsvJnkkIc0qLAqDGHEMpxdVRi9jd2MNzr5xHhlnc94F7kMdLWF2jMSmNx/pikEoLBrJM/D48Jg2qtkBInOvJgNF8VIXjFMaTOQvK3O3S8T1E3O2gXKmq9svkqJUMWhub8CNmwXHBSMRXTEtV1IyUEZYYpxCjUlG/r36/g+XVVXTbKaq1CoZJinY/lazJW/bvQqPC8O4Eu+b3iXZkfXNTzgVLdL1+F5VKE83ZOaQx44c2ZDGcasyhVq/K96VdBsOw6eUlZcx4gK68ri7HQcaS9hzsXEySHjqtLqr1GtK0JaCuUZ8TKwtqzHxMoTGV4P6Pr6C+h2XJ9yHAEkx6Fohp/2BEz5HGmsXm0+RU4pG4MNs6OnGAQ18CCoQGGbvLO4ZKRETjBXsEsGxdSDvQ1H5AgAMoqOZCO26bdianDmyNAZVyO5IiWcAiCnjYLEFQoEzOyFVBQLKCLU7MxXifiUWxIKQvgkLRjFsj0VFZulDSfPcTlX4jB7q0aDb2E9OJx8baFJgoZbMceNRyvDvu7WQ1xSBrAi59X1sOE4H8+FqPMI1jjfh7ZiwW6p2itywEb4vGM7oDaXkPMmwi7Z6Fl3AjMNQYL3BxNHj5ReDyso+1Ne0KUocbm18qZWvnEK86LSllM3jdJgW4XEaCK3EQF5xCfy0FZDoW8pFXnOpEbXekdCfqY3rO4M//ysfRwwylzrF82eAfHvOwuj45IStELTqS39wVHx2j5RYPH2EHpCcNQ7T/evtNSETYnlupozJoVNlEYFBt2DJg7knMCFvUm3MG9bqHM2+qhxZLJnw88CDwiU8EOH8mRVRhhxbwzFOsAnjYPQ/82Vc5t9AM1eDpXwMvvKIG09fyDKOI/8H7PXz8c4xMM2iv+Xjm9xDBffFx4NYAf/4VZhFm7HNCr03JSIa+8fDjHwFXLnvCkkWRlo34efd/ENh7i8Gzz3hYWwa+8CWDvXt8aftfb/n49rczLC+N+RcaT37xCx6a82waoscgcOkimUGK+TlyPFnEuR7Vmh4uXGLQsS8LOSeClRWD117LcfwOH3sPGLz9mnZZRnVWawwunStERt3cpX2Pnz0ubW0tH4chReE5jhxSSUBrQ5lcHr8xPmZmWLHwxI7lyoqyOTQGpWcV50kyzW+eNzh7ZtK88z3+Ale9HQHh8cNCLAt7y45Xqfxw7veAK8sG1DDKxjcPxIrhwoVcOhZVPjDeCrJUeOQAG/NyJFkJZ0/n6EqGoj7ozXfoVvWXW1wezWCYbbIRhGVMx3bd3LcudkJ6D5zYZ6pRTUTRLPvRYV0X5xQh8weFZqPWhwJugiSJb0aZ35D2BcMcQ6OlMFL6NNAslUl9DTFMSe8x4Jm7G4IPoMvQakkyZwQZTT850NnBF4rmiSeNO9wg9JElOVIzFG1UGGhANP+j/QA9vLKcjEyVdqEImGfoD3B2sYPcb+LogUNoVBOkjKWhTxejf8jGyS6VDBNDoAnmaFTqiT+WYRmNbFSZ3mEcjB5CBmoHCZJBC2leQqM+JYAxzemsz+6pWOwgRE/ieYjCquxy/UA7HuNBB36JjQcU/TJjpyTxO/1OF+UgFKf3WDyFfFSrdVTroVhscAKN+4wL0om/w/PrU7c1J+8zMzcvx37lyhUBb/OzZJxoKFtC1GhKpyRLrWlK9o+U7Bxam0tSFi3Rp6hURjLsyPUeJsx/CzE3M49hvCqAuja1W0XJvofI89HudHHinlUc/cAASO+EMdMw5nfwE3Y/0gYiR8q8RIrTraO8OH9wa8k71mMckDNWsBV1nierB5LS4QjhjE1Kt9NHjZ5nvZ5kMXN6rW1sJRy4Gt1CIybcZoVpfWVcirLGpsUy4sRrnf6oqA+Tspy+8VUMnP2Oo+O2b/ZuWa3ibS/MqeuecwHL7nO2NMYVbSDce3iMZrGM2xickp1U5ouAU4+f2q3tJhwFu0UxPsetitMnNXCi/yq0Y8sbcsNDGMw+7/JhoFwVo102j2SDDipe36YieKLjeOOMj+efM6KjSAaTInIBTQKQx/YjHB9+liOnxCFNRl2AWibcaqDK+ct1NnIzqbEfqvlSYL5rD/C1b/rYNWuwtkTGTcGW03VMvubmJuhrPdvF9Dz6OYPVS5w31FF7bd3DhQtGFoaDh7UMNL+LLLNBr6X2DdMzRgDG8uUcmefjqSc9nH5bBwbLbI98gkDNF1boO99j96CyAwcPGHzxT2nr4KPT9/HjH2eSH1cJlRFhN5d7cFH/k/vYnWlw4qSHYycNVi7Smwj42RMeFi8royW6HE8F+Y9+Xm0ymFlJVo0MORkwmlKOVWG22WJSGYh9e3186cssOhgENLlOPJw5Azz7rI+NDf1uFN5/5rMedu/x0FpnIxMDpQ3m5z2sLNE53EOladBaVb8w4urdC774wfGxa4H5oGwe0S7WmRnaWwDlisEbbwX4+T/pRv1m2Mr3ZjSM36XIbIkhs2Qh6oPB2bcfAm475qPbNeJDxbIZtXQsvV1aVrNQru975slqUbdFVwJW6llm9WQ9ZzXnxVczbLY9sVRhn/p2Hbfv/LttzxrRgPTW/eoYPxxQmmRZ8pwAWzsEmR1J41Hq+F57i/FTk9o9Xp1qZPC+Exqp9eab/ug+JavFNZipC2ROVzaV8ZKNhMf3JZNmsNnZmX3J1u9f1Ed6f3Js3tDTiuCCu0vqEYh4CRoqFRuyTJ0STUjpO8W8PzkvGlpNcMRSGbvdxAKC/jUsrYWMdmCXI78gDQJD0WmxNMAJud8nYOKFb8rx6UJBVJqhLMJ1cok+ojBH2mfyZElypwg+uv0O0oTddQY+Y29qZQF79Kjq9Tew0Q2wa/4w9uyZlqzCXmdT2JBKbUpEtByPnMTjNJbuGeqVeJwESMxrNIO+LDylcg2V+ox4cgw2NyS6QxaKdIDeYIAwasjETfBVa1ArRRt/dixmyA11a6yBd6XrkSxYha3KBHGmjGajiV0zVfRbl3FhcRnlahOzzXnE2VCAbqUSYrO1jF53iMbULKabDbWqkG4rlj9jYQG5CFIfNhx2hXEjmxjWp+RcrV5ZtNE5AcL6LCI/RavTEoBTZigwS6oEqZZBpHl9o1EXtoxxQmQDuSjyUqyudnHLrRke+lQLXmMGSB4G/Lfgx6fEc8skPhICLhfjwZBr35bbLOnEa8yoppGrvBO/i4WBTg8jcFXoiHMDuChaL5YYheUadYpNsmXOFsKxaNIhZjU3fN8iAJpgoazf1sQxiQ7IlROvNrMrlvTe+aTzzl6ppTTLcI0YqwIqKojbnbBdxfE29NqyVU4rWQSC/Lt46PFeIai0TJlMJNIRbG0f7KE7wb2cO0eTWfd+9zMFXGN7Dd2JstFEy4E5a9HhAkqlJuDFSPstSYPgRqvs5cRiuHyZoMDD8lKO85c8KfuoOJz7SeYlqkhc2GvxtmDMmNrF+ARzjPyxQErGlgwAaxHiSo+81yTtYRJh7j8AfOtvy6hHOeJBirfe8vDt/8FSw1is+86u5Pav4ruyZEa91sFbfHTWjWhLfvADz5ZW9VszZofmqmfeoKzD4N4PBNi9i13lBnv2G9FHvfqKh5/9NBfTR87l9z/Acqjuic68DfziF3TK1uM4eQy4/2E2OLETKcPvf+/hlgNAc5ePs2dy/O43FKb72Ls3x/69Hr7wRYPFyxp4zc+N+z4uLgKP/3iypZ4A5oMPGXzoI8DKio9soMw3w76f/HWOV18le8HzrvrJqx+09vDwqU9r/BDJ7UEK7Nrt4Wc/M3j2txrczFeTmTl2nOU/H2fO5KiWDT78cR+VhsFbb9COyMP990LYwMXzPqqNHFNScmPpUW8mdkJynmNiXWOa64ePf/xneo7dvP7uvRwX27cpsAQHHNxPQ1DluWhr4JcDDPqZmAl3usoa8hxcOK/F6sPc45Q8zM5QM5tjs61JL92Bjn3mCHIpfq3gzv7efpf/j703DbPkKs8E34i49+bNtVaVVFJp39GOWCVAYGyMEEjYxt1Ag93dnqe9gP/MD3BjZsbTA34M/dPjx/bPxhvzzA9jVi8Ys0lgNgFakJBUkmpXVWXlfvOuEfO83xJxIvJm5s1SSir3cFmqKjNuxIkTJ855z/u93/uVz+ZhSmbPk7lkeR1qFheXI0w0iSG0asrYWCqaMu7Tnj1KRtc2vTmzRT9JsmSqxXvqqaLaCAvf7JhWZpNWJbSaOHKU8p5IvN7I6BJcV+0gzua+o1dduS9b7XRUp0StgrELdYaXBiyPwzp9KiAnqBpQFAn++O0AACAASURBVD85IcaY3VU1+tSsQRV3iw9UpjHPLKpjivqjLMPCUktAlAjOqW+iLUR/RUAYF3n6ak1OjaPfW0WjMS21GDMW4uutYGV5FXFMnRNDewzdaSFVitvTHgvbDhDFDfGs6mdzODXbw/SOK7GfYKs9L6CB7azTS4wF/cTXkAakri1Rm4ZIvH2YRs5FYCCZec2JHWgvL6Db74p9A4FbStF/Qnp7TI1WeX2wsHMXK+0VrLTUY6zd60rG4+RYHVNNglfeaxv12hSmp8Yw6C5g7sxpZGggqo1hYXFeaiNOTO3WQtS9RQGUjYkd2LNzN1alDFAbE2M1rCwtI0omNCmBwctuC7WkQVk7JsZ3mcM9WScaq9Jlnp44k/J8xsenMDFZ1ySH9ooUGWdNxH6bzGYdUY0C/h46rVU0mlOiPev1+mjUMtz02lnsv4aZmC8HsBvofQtxb1nK9lAkT98tqe/bjKReoniTkVVgiM5CalK7kIuaLYC5KN4MSPNsxEBDVQJcVgORkzNDWmQFZRzSNDJY3EO9l2q3VOSsAudKuEcMay3kZ8BFQoZWykYsISSyoFqjjT7DMhkd2PnvtovVWgPwggLcHqbz6J0k7ZIBExZOWavctspuSQBVIKAPwaaGV4u6bSEIE9AVMHvF/enzz/vEwsUO0uQ5kFWz/DkBWi4YS2l+HCFr7EbUmBIQ1e+toN9pIeuuSMiaFH9/NcLiioapDh+nhiPDGS7AOTeitVhlQ8fwdq+DaJwaUDrz6rvuYEoZqQCEk7UgQ1ah8xiC+oW3juGma1kkuCc6qc9/boBVC3edzWQ8/DvFOGUa+vt+I8ae3QMsnla/n7/928x8p4Z/e2omw+23xZibj/Hc8QH27CEbBTzzrOpyWELt7ffF2LkHqKWqY/r6NyIRmvM/v/DzEfZeoGwZQ3JMd5qZiXHsZIy9ewc4cSrD0SOJ6GEo2m+MscJIhIk6Q6opGuMxDtOe4nNrzR8vujDCG38+w8xEJp5hLKt7wUUaMvrxj8gccWkxVtEWToU2CiBedWeCZjOV+fq6l9UESBA8Um/2k0c3LxfkxpcXXxzhzjtYIYQZbykeuD/DwSdivOoVGS6+NMLhY8CJ5xiGggBWLsTsO68ruX3PeutnCpkT//aOqQhXXRHh4gMEwszo07mNAJeg4eixGKdmXc+lIe6brs/Ef0qSDHoRllYUZOzexXWORr8DASRPH41w+PBQanvrjR/6jY10URmaYxEu2g/s2GF1gunqPs8KCYxM8L3PcOoMRf1ldouEwfXXqo/m7JlY7otzwfKiOR4kKZaWyYTqvfM8k02yhDWsSDWVte0aLZNYGWKZU151zb6Mmil2/YBMB3VRGdmpPtoMkTGUNjGNqXHqeVirjA1KkfVYQke9rgbi4MwMv3HZRfK41Q7d2hPsmqQjOwssM1RFaiCRB1+v0zuLGillChK6owv9qeG4Vqct2hkv6kwEy5CdVD8loLO6gaLHGvQxM7kb9Vpf2KBDJztSsuf6Ky8UQCPWBl3WG+QLqEWi6cTOxZkTZZzV0JyYRLMxhn7WwqBHkpQ143rI4oYcz3CouNH3O0iScbFi6LBWIFL0mE243BF/LPp/1aIEu3btEj+rOtSmgSDJkwoYAs0y1nKrSRJBu9URi4bl9irGG01MzeyVgdNvr6h5bHdVQq3tfgtJVkfSoAUENVk0FOxirDmDnTt3q94sWUWbyQwsSDs5iZXWghS/5u6w3twhQIEJCvTVaq0uYtDvSd1JMpO8Z4aQo2RMQrwEt/RS4+LL58dithdf1cUb3jEQv7JB+w4gOYG48zAyIuZeIuwWQVfUoM6Nj1vTt913iyxiziwFui3XYrmA3kHEGo1W4NdFYCXgKS/lYhSahxQty0ynBtd0hW+42h8U2qVyKDFcdAU8BCL56jxRBVghOPS/l1i05ymMr14/BF1OYklEIRTNG0FAsMXecPA1LOzJ83tBaw87ChAy/yz35wqdwV3LFTrwV8FgVQ/mDKWK8At3eAeKyjgB/YjjaQeixoyEjAf9VQx6q+i1WVkiRbPGFHUuKvR7ivDIo9Tm0KuJP+Oo57ZIWSp5ju7rI4Q6VbUWjMl1W9rDXvxZ/s7EFMtS5L8pOr79VVon7dGHMpycNaBm43FbliQxU2VmZATWY3z/b0TYuyfC6kKKx34S4wtfYsWJ9V2si3FSNreMI7KIKc7bE+Oee+mdGElh+aeeBv712zQgTZAkA7zlLWTKGEJLsTBLd/8I+85PxcSU4KTeiDG1M0NrmeHcDFPTsYR5ySTMz8Xin/bk4ymOnwgZP8lTlfdu954I994LcQtn2aGdMxl27VTR8kOPRnjw+wzrFGExvx8Ch70XkM2kJyFwzXWxWEGcOEpRezmLsAxI9Nqu6mowzPjWCC9/ZYbvfxu48ECEZ54GvvxP+vT2X5BheUVdxRmSfM0dfA7ATx7OBLCGBYi3CW1s8TRleTwB5J2vjHDxhZFk7DHMRruQnXtiCaM+8B1uvsORyWLPEV5+K20xyAyrez83qvNLqtsjsbHvPJIHEb7xgNolvJQfjiTq+Ai62HZufBaXLLy/J8PJ07Fot2j1obrSTIq1MxzJtrdWGTLmGNUi3wSY1HLxwznozFwq2Yf0fCM7fLa+WjJnWEfJ6L/mgrGMIKQ3qIluarweYUxKVrDAM0NeCaYmm+ZgzqLGNQw6ZwRoEfBR+8Qq5XxzKK6kQSbJe2bKkabsd+grpeyLCNFFm9TEOGNqUU0y7dIe3db5Zyo05iBdRXu1i1qTNQrHxNuGizWBESdf1kTkAGAZHkYdeAyzGJlCTibr8Kku9u69GldftgfLKwuYnTut5X9YFqenxqRMCiATxlWH9yBx93QgITTZ/bNPrBAuWSaG6hr1SZajFqf1CA20W0sSSmWIpZclcs+7Z+jsPo7pCYKVDpaXVqVUD8EoARIHMcOXLHBN0NNaeQ6rrQGmd+3HxOSYOM+zjI6EWVNlEZaX56XNBGzUqFGv1e92MDbeRJy2SPBicnqnljyKWXyXmaMNNMdZO3Ee9ZiJBAp8muNT6KxQ50V7ihaWluhDRqd6AqwxrCzOS+3LHVQnpm0sLS6I6H9+8TRayyyuneDN70ix/+oMcfd6dGtXoDb4PuLOc8i6fN5Ar6UvbY0vrXhvqbg8FJ1TJ0fGQ0e4Wj0MCzn5773kjq6AQUFpgVFaYDz/OUEYmRtK6cjecPGjvkvWWWPDmN5vZqfKyii17OCgCp5C2wIFXWVriHDyqYY7HcyE597uyaoETt26wRi6IIJoE0pxdb5XEsEtqnLn/lySj5ezi5qRx4+MMya2CFBVM1gFWpoUoQCsSEbwqxFk05rBz1mcW5Me+NHQop5LQo22LogWjNZ33MLVmsjq48i48RLpwQq6qx3EZtuRCjuX4fDhFKdmEzx7OMMzhwnQFHxK3UPRdVFDSSsbzTwU93kJM/bMib5SK6aUnqp3Vdrdir7C6i5u0wMOQ5hXXgW87z9m6K7SHoGZdxm+8z0PmVSNHDcPb/Gbt9wKvOUXMjz3HOflDA89pGCLelUCnne+iwCI3j2qXXn6aIYzZ2Ls2zvALS9jlhYEbNUbWrqL/kUnTkc4dSITsblbJwyzH2AXNcczXHcDdVRcDDOcdx4k643Ffllq6cw88OjjsQAomk1WTWBLmphSbmyRDVrWU3FAud5ISwy98c0stB1JnUmGo/75y8ChI2WB9XqPcxR2Y5uGwoanoabp0ksIPoCdMwyzqacZs9q5tjLExlDyI4+vZUK5DN51JyNTLD9DVkf1eLQ8IEjJEo1YMET+8GME4hsz+2d7v9qXRdhYZ4HyuNZ/iQBC/kO2l+FqhgLHm2RTMzTNDoQMKY9p1piJm6BRG2BpWUHZxFQmuEUCbaCebSCbBybDHTtJtloBvwa/nv/9cl6Mrtxdz5KxBN1+gib9r7gwCpXfy+sccpLlBDtWr6M76Eixad4wzTUp0k4J/eKa+FZFKTVfunskuJilNwoLWo/4kau7aDr4zro/z8XHthgEC7gvzHnWW1gyptIeLlYu7jX5UL4Ac4F2zcqacJWdR27ZFvU8LOYDRbRJujCsGz4yf6kcTDiAsPOvBwLWnQQIJiSzrohPVynnkNEYpjcaRlHL8I/UsNSLEedslGQR2iIUPENxwjfbAPbl7/3OnGq37KPZc2ZGWsk6LOm7gow/HSYKqsQ7yPs2f8bqoaWZiuYcblp9F9NrWFMnXgcIJVZGfuWvvDZ2GMPl3lxFH+oLHQIg/+5mfT7ia7LuYXJNnxuC0FcIuMKKRWS5mCecfwx0eSRPw43m/2rTXMFOaTaTj2k1PdUQrWi7AgCVj18Jc5r5bFq8c7w+n6KMk5RsuTgWloCZ6OiZxGosIzWiGdn0Gsf5qvxuQLDPrGED21ycaYJ56MgATz5FcbOyNCctE8/vO07G1EiZY5GWETK+1SxZPOSt0wSQWZaxs0P5e0K9pxXDDrNjR32mWmpIBfnOqHk2Isf3y18LvP3tCRZmFTj+81eARx7e+OwOBoaBArIgb3gDcMcdzEJTPdJ3vxvhscc1BHfe+RnuvifGrh0pOis1fP3+FE8cTNFbpQ+TCuu5GF94SYrleQKnBP/0DykOPlNeNOX9qyyk+jOWItM5iuJ0mqFefJHuzRiSnJ9lpiWtfgjqmAU4wBjlCUkkhbLb9PYbcvvDrjWsl3jcnt0p3vN+iucJYkWWhi9+IbZMtTB0tLbszbkCtHhvlxzI8KrbY2S9CGcWU9HMtfsZdk7FklXIWrUESrQAqYIH2hswvExLDCZCkC3k+/HKWxPMTEXiJsDSSEePE6xxtJfZwVHH91aPKzi74aHFcH266foIY4yDM9LVi/D4k64RjDHZHOC88yIB7xI1W9UC1DRyb6+maHWYealZqOw7lyB4e6vPefi6uP7dceTIRv7WS3dnosUSCBejm9GEU60aGNpjJmK/p2VzqGuSzDmyWMm4HEtD1IgOzAzLUUQvobq+0HGsrdeNxrFsRaWrzdlqo7f6sH52/DnYA1GKj/zOvDJtVi2gWOjLlgX5YA+y+Rw8ykLuAJWaIMlwMp1ORZQtrIvQXGrzwfHrdgzCWElYTRd2/XeOVsyH285rTJiAM4JFt4JwRoWqIrOJKLE262nP1gOP6zy2HEiZV5eCyOEHK7hR0CDHmJZLWDwjFF2vFYY3wxMKN8WyNzlwVv2Vi8pz8CmJf1rOJ/xIQofVIA2rCfnPpL81j0LN/IV9VEaMkyH/xnCRSPvMVFnKJDohKvdCR3CqC0wTSMab+q9epuCrTclAilojwgKdxzuchFM8/kSEg88wm9GfNZG1M1lWIsjrMXodRtH8aekweuyJdi8ik0+mTwXd0hhBjIEObMjeuGSkus7zlvPJuZm8lOHn3xrhjjsjAVt09f761+hav7VgZTjnMiz2798b4cLzgCPPMes5wlf+GZKJyM/rXxfjVa+mI34PS/MJPvP5AebntL/oxM6i0zfdGOHnfpFhTeppMvzL/REefTTDQEJV3rf5FmzdCYmFfnfuIUhIcPPNGS69DOLfR60ps+jOvyDWagY12jEoKKL26McPSlVOO285OWGz9YV9ev11EZjdOf9cDEpxnzwY4ZvfTGUhrvIZz9fG4+xm46Ifh4E7CuGvvAw4fx8d31N0+1rjj8wgmUiygdQc0sD08Z+mOHx4LUuz/yJWgCkqBsjzncxw5ysVmNFtn5GVw8dTHDpSfH+7a0uG7KdXaRDjmiST9YLPJJQt+PNgBO3aa1hNIJZNUZf2Dc9p8Wr23swkqw1EWvM4UhD2lIBO/fAYMqsX7ItE7zkr5qXb8yHFktemfcWV+zLqcchSUfMj9QMbLMlD9oqx0TH0O4tYbVPYTV1TU0W1DC6lquWh5xZdmjucAWSiYTx0UvxxFtrAqQUtrVMKFW3PvfzsLP8Ge+CjH5jXBZyJBcZElbIR3UE+fxvUd8tNTEOQpcPNtVZaA9GZthyYuTCeK7WzbFKGhou9sjrmj5nXT5TxaiGxtXosF9hXLA2cOQvYRHmZA33WMAbxrB5hIIT3tjor5zqtEGR5pqKHQ4tjGNoPAKYYF+sUxMVX7z0R1qfM1OkiQOCjHl2F2elaHVfZ18zDuvLs8vLJagwastAe3s3PZ2WFPLyYs5Es/+WldhgWpaCdkkyOsUEkC4WUOZSkGmXO2ObDx2OcOEozxBRHj2ZiiqhQr9hJq85UC0cr+NH7LTgVAsSB6D4lz9oBF8PmFnZVpo/jtCx2CRdvZdK8xHh5REhPx8A990R43V00M82E6fnHfyTgGHVhCB1/9Py792T41V+NJO2d5Ug4fRNocEEmEHnzz0W4/sZMNjFHnsnwpX+kX1ew2CLCPfeluOXmGCeP0RAVOHk6wqFDKR74ptt+6DjR/y/6dT3gMjGZYf+BSBIAXv3aDDffFOHEkYFkLC6tprjmGibWABNTFPnH+MEPU5w+yXR/7YeM4Zpq3HydF4zM3h2vjfG6N0U4+OhAysH86BHgwe95CHbrJpZn9S5v8KX1AA3vloazL7s2lULh9IeifQalL7Rn6nW1vBYLeDODnx51DPkWNUerFw3BsTKMPC8T3Rr034xTfP/hGAtz4Xjbvv4JgdbYWIKLLxpI9iPH+e49LCKf4fQs310dOWEryLJefaXej0gFsghPHswkaYYf+r5dsj9Bc2KAdicRlrsaCmUolYkFDCMvt7dPlFaoUCNEt19xXiYptzEnO22czCkDpu1z9egi7faUraK1QzImGUmsoSRFjRuJhBXpoSSibqkXSL8q1jNcwamVDGcoK5IT22S63SPyZ+f7N9EDzmL8/u/MGdjSdHUdc+4yroDJwVeYURjeZA6kApf5qu5LJl9qf/IMRNUbyWLNCFEQJnRvKfF64tIqbJC+0oXHlLeg0CNJmE30g+VMxpAtqoItP8tWQFjRP2W7CgVRPvXova0BdCEwc0d7tUK199K9eZRCciNaCQrLv/nqBs7x+XqrOkyaIOvHMw+LEGr+zFgL1OxdCr6jbMPh80/OeHoW44BgT7NBpU2xgrwifKlO2Hz+bKeb3orZoWXBsh2iG+3qjl8yomnlknAnnAhIOH5yIJN7r5vi8JGiEDahnBS+lgLSxmKFvE3FGiIMNfr9V1kJYcg8NCn3ZgarwTJSyHtTYRre/58TXHdNhvnTKZ54DPjcl1jXdKuvfrFA0kPq3/+7BM2EyQUpjpwA/uEfYmGsaAL5y78C7N6t/kVP/DTC/d8s63UIyN761khE5QKM+RL0mFCV4f/5f2OcmS1CxvKOD6mrV17iC0DMEO1Nt1G8nYrY+8AlGWZP0XtQyUP6Zh18OsXe8yOsrMT46lf6koFWPd9GvcN7fOsvRrjw4hizRzLUp+iQr277Kh8oM2XVc72YYcQqwOC1JyZTvOG19KCK8MyzrIyijudkAn/8MLPyIuyegdg7MMlAfLpHrG1443UQDRjF9PRBW1iJ8PRTERZbOmsoY66+ac//UwZt+/ZGuPqqFHUzxqYv3EMPM+HC3AOCOo1TEymuvZq1MiOsdlJhsegFRr2g2jXEmBhPcdVlGTr9CMdOZJLsoDOJFzBTt3oCyjZDjEOD08//LqPXXHdBJoqXdCAhQGquaCfQqI9r3T5mEabM+KMglm6q45KtmKV1NKemRFTWWlpCuzvAGG11B30pDJ1EffT7K5jvNDG3uh0P5Pnf7M/O8NL2gIOt/+2353IDTXc/zwGIGZ0KUHJGKCjfE2qeioWMLvIhyCheIiIqBSAGSCyDUXRDFLoPtIA1w4J6iLFj/BtJssAmIjQ5FZ9WMRIt7ENK4Thpv25choGtqnavel9VwLQRI6bt0Kw9vU8HXYERn8XqwkxFZxwU7RbhRT4n0U8FP8thpmvrKtmU4f0U/VRmAEOQ6fBQT6Np28pU8QeFYWJR7JpMum4AQ+DJh8RAnsvTHEjLtYw1lXGX2PO2cB/FsWJTQ18uZ/a4WewyHMMFNxOzUIYamQIvOtTSh6FGhsIVtSuLtd5SX2Z0VIy/1rureAf0d4VeSy0JXntXJIvJVJPR3Qif/WxqC8dG7/X68OPC/cDdb8uwYzqWENT3vh/h+w+qJQQz2H7pV2Ps2yP5AnjgW8APvk9j66IfaOOzaw/XDGXB9p4fo7WkxcvJuh07zo2Lg2xtIwEwGWV6YIUATEFAsXiTdZIxlbBmYoSxVP3Fzruwj+NHY0zP0D5I++MHP4zw1a+ybcP6YT32JcaeXSne/+tcpIETh4DxnRn+5SsRnjtugOKlnS6HXj0ES8yuu/UGTQSiv1wvzXD0RISjh2m1VIzGKvcZsmXV0aGzR4Q7X8XKAxmWlzKMjQNz8xwbDkO2fz0P7+uGlzFhC4gbDA1yrKvW7OSpCNPT3AwpkLpgTySu+Kfn1ZaEovdnnonFcoSG4qs9becF5wFXX5HhmUNks4e3nRYoYrS8faSWjvdw8/Tqq3dn1FdphUDGZ1fkgrQv4Kc+HqPbYs2+SHycpsbr6DGLJ2qI1QPZq3anhZVWivGJKezaOSVFk3sDlsSp48RihvnWNt/BOfgS/KxJo/cAma0cKNniHdZMLAGPIMzI8E8upwqTHUyzpdlwPom7lsPDZJKaqJqgwMjShczObKkDsxp3Fs7itnPPw5WFVqqIWOhizjU3BEajhg3Dex4KKIckjRR9GOoovK22cFXCjToD2PGu/SpoPeWe5JlYJhDDbqarCq9HpskF7QRltFwo8JcucKydSL2I85fCOplAXjOTdWp3UX2ocytGE+GseX/lyauamq4au3LNytwyIopl0xcTTMuqrqy6Ai8Le9IdfxChM2DoJUKSssqB+g+xdh71XSxyzELYjz8e48TxDC1RSnhCQTiv6c44nKx9AakCKxdwe0ZV9c0pH18sh1wQWF5raiYSxunYkQwtVWhs8ClK6xTgRs1eb7s9xV1vSESnMjWd4l+/A3znX3VsEIjd++8i7JhUjRg9pX76ZFkzo8tyivEG8L/8lj5/gth6I8XJ5xJ873spnnyq3DRqvW6+lVUABnjqiRg33xyjO0gFIMyeKvR4CruZPT3AzI5YnO/veC1w2eUJOu0Bdu5gyj+wOBfhez9g6j/Lt2ga/yhu7gR9114b4e63sYi4JKqLXcCXv0yN2qih2c36fvt+X2WkuIjfcH2Ml9/KUBtNOSNJKvjJUxyr5VD4sFb4qArHmm919u4EXv0K1UCurrL4N3DqTIaDB1W7lc8DazIFn9/9+ix27ZUJLrhIPROXF1Nxe/rp4xFmdmnJIbLQtBo5b4ey2czP4yin8J3z+8GDhVXIrpkIV1ymNRMXWc7nWIZesGEot3j7wqLVnpBoyU0XNTMaWbI2IUOAzJrjjoXZiCzlwrIM/F2MpuwEG2MTGBuPsbq8IFotmoVFg55ovWgcWKfDOe2AmUmURji20MNyd5jH0fN7MD/79r/NHiCQ+P3fnJVFt1SoWgCTTt6yKFTE4+FCny/KwoDwRTM9UcBa5WWAhOBQoCU4KtE/5Xu5xsr8uuznxe/N3kEcdDWBxEOSoWg8P5eZhWqoiT8dzuxsNcS43pMuNFTBBGhMnrN5Xo8wZ2/CUj6B0F7uQUKyecrmugMsTyStFLFW0GWFuvXByAJMuwfvC2cYNXFRdSV6bQ856bHOjvmzFnBG1lPOZ9Nyn5tEffb5OSTEaIp66siEQVGbCrEYcf4p1sLp8pE6m5HYbVGES087GYP0AxyT+LDYnpw+HuPoSZaqoR9VJmG3jT7u5bURi5UvomJBoens+VjPQz7rZWNtbu+wXvvIHN3z9hg335QJSCFQ/MY3Ijz8iPY9Mw1f8doYOyZZ33CAv/974NiJIkwXhrUuuxR433+K0GllWJhj6SJ1jz90LMNn/rbMJDA9/xfvTnH9jQmeeDwVzzCK3h99SAtVV5mF4joZ9u2N0eqmuPYaNe2kN9egz2SBWMAxszOfeXojoFT0I2vhvfJVKX7+F4Bnn6E1QoYnnmAbtp+1eSFm6smxCLfeluKi/VqGh56OnV6Mh36S4sgRGb0jX3ZiXDcWLEl00YXANVfSPT5Co8EyN7Fovp54OsbxE9sPQsNx5A1mMfVLLiLho5ujbo/RNlqQxDh8IsOuafqypcLikeWanIjRTYGp8QzzyzEOPikvuwjrWdVgz07aSUVYWh7g6DFG6eSlDwuGjRxeHblThxwYXbWvnjHzkBXeObGNN+neroaeSb2G1ZaWtKB4njURKaSfFvezNgby8xgs6ipaLfHeicUXi6ahnGTnVjLMrW7/Q3o+N/2z7750PcCF8b/+xiydQpQBch/S3IQrAFtWkLoszFZ63MFDOKWEBZJD+5CcyQoE7LrIKitSCLr12pKZKFlwlolnWiEvxuyhOu1FDUFSYK9rd6FfqvbyMOZmFD2XnyfEQSFg07CABQAcSEoBZbVK8HtVAKEAUDQ21nk5uKyEDquMllfvDlw7TEwPOlfJ+chwSdsGmnwg9RFzAF2wfiFACssnsY0MQ0lbzY5FXHUCLzQ5Jm98wC4J2+WhXR1Y+nzFpU1tI6RGhArkhfky8KZRVs2GFBF9T6sHcJLnvMY50dvBc7KcDUOMdI7n7ym4ZRmUUDjv48PZu2E2DA7E/E8XjvO7wxma57P7LkAvDUvf9e4It9yUYWUhwvyZCJ/9YiqlW7hQ/+q7KY4HBi1qfzJ89vMZjgeZaOHYZkHp8w+k4pP4ittZEglSoP7ZQyn+/svlt2DnNPCLbwUOHIDUxV1e0rF44gTw+S9lor3Z6MP6i+97P70VM/RYSDiKRNjOenb/+A8D04kp1Fh/1dFiy+/8FXUSn2VB492Z1It8+BEdf9ILQb3Tl27GzN/+AEDF2DlNVpK1eFnuSP0pV7qsC0nTzo21WSFLdvXV9OdiaTcNPfLVJRs0TX+tQYrWsurAfvIE1rCU29snBVt81ZUxrrhUdZUnBBwZvwAAIABJREFUTorRu5TNmV/UJI7JKeDwkUwyMPfsVmavOa31NZ94grpCefNB3R+LV6d99YHrdtzoVKsQhEBen3jZ0mJUfduo/RDdQoE8dVkU+kZj6KZtSR+l6ShrSvU7A0mX5B2TqaJUtUY/rkZDCyrTqJN1zCTTK0Wz3hAjNdKNtbEpzC6v4uRiPxffu4eVrQDB4jRqk3923L/1Hvi9/7SAuK6lNZSlCAxFDRCFyRQufM/L8+SxRF2QxMbBrCCEHqcexhkMA2y+eEvfMZxkeiyvdSjhJwmfKfPl4akc1BkiKRiY8lNQQOhFjUMz0GLx2AhsVdmuaihSmj2UdFKNmbTTazcGxqLKsgV1HCsu+LlZq9SsLNqtgMYyDUWbVNyvgK0QqRlDNjAdEhNo8qxH88QKq1c7wKn2h7MaznaJYakANnX6D73LBEAFYV1pEgGZFJ/WQvLO6rEyBWtkYBAjZe1SMYxX0OVleLT/VeDP+Y41X3k+7pg5WXeZBUXNmOg6KEbm7/vCeGVZguW2mng+83SE5VVlaT1Drvq+cnTKcF2vikDFPHW7J31vzyWXZrj99kRCp488xsLUhaj41XcwTAVcfGGGxx/P8IUv0UVdn0H1QwDEhe6KqzL80r0ZjlFbM86M9BjfuD8TF3gPGF9xRYT3/npEpIvZ48CZOWBmN/VXGb7ylQiPPVYshOF1dp8HKap9+WXAvfcpE8NqFLOzAymxQkD45X+iAbR+a7M+Uzf+GI0kxSx1PLUM938twVPPqPygKGF+bs629NW6lWC4X0OtPhArjJ8+raFeVjTgO6TAJEO9HmNOxOXlZ8ds1CtZL5B6pybZvUj8uRZXUikBtX+f1lY89Cxw8BBtJMLvlwXm29lL1GXt3JViZlwLqlOPdewYRewMHUfodlkWizYgEebn1dSUJZQe/SmNv4dB7PV1i+u1e7PxM+r9egKYzIc3X74369IRPYO4sLNeIGtUNZIYcT3FZD2RUjXi2pzWxOKBZWaiOuOgLF1DywhS4JCK6TQUVGO+mkxWzy0M0OoXYcSqhiUPb4za+iHHbcc5brrpJvzhH/6hnP2DH/wgnn322efRotG/OqqmZ/QznvtH/t775pAwdNOkVkKz39gP4iofNl/CO/ryeFhQ/InEuLYw0+S3HKwUNhBiTCDfJeOVe3CZRqhkEZEDNXVAN9cuBSmyKAa6oiCz0QGWOtFbkeog/KltCsX3xc05cPKMR66+ufA7X4TL+/MSs1WJ+AnA9J8F+q4wZCr9WCLPNZSXj8GKFxeBMLOMFefocwgBmN8NgZizRS6u14xGXfb4UWZKCx/LYjYC2a26Lg8vFv3rYyLPXlzvZATVXg9SEghsPAg419bxfmhhQ32ZM2kEd97zwmbG1HaphoTCbjJejDSS6eI4jgYEbuobt7iogIWL33MnUzzxTCxmkfQC0iyocAyU7R42m+A3/v3aBWVjdkfbMTYWo1ZPsWIgRZ8YXfpTNMdjXHyAdg/A8WNa2Fk/zgAw2qF9xf+95tXAO96V4fRRYHkRaHXoAh/jH/9JS9vw3dp/QYJLr0rFbuL6q7VgMkv6kGVmHx0+lOEnj8Y4cCDFZVeoaeszB2O8812yA8KpE8DLblSmc+GMshi7L4jw4IPAd6XMUBkQuC5Oe0f/n2Pwqmsy3PN24NihGOMTKVZWE3zus5n4TZ1Ln2HPnDDntpsj3HwT+07XXY7dgwfJ/KQ4cCAWsfzJk8re07D2NPs4/+h8dusNES6/jOMSOLNAN/YYvV6GfedpZiNZxh//lHUrIZmMPjYK6PzCa7H37s6wc0eMi/Zn4PB79DGVn1ywP8KpUymeOwlMTau9S7tllTNfYEZSc1T9o30gWe9DuFQ/UuD7jRfv4JIiNRHprTVI6ZCcIa7V0UiAeqzlaJiREiUsBk0Gqw6WiomiLuK0L3UUKaLjx0Mv3Pm1u20sdeobara2Ayg935eDA/XjH/84fvO3flNO9clPfBKf+MQnnu9pt/T9/1lB1xpxNYCP/Mc5DHoZ4kYENLlDFV5Cp8NIoHwButyqIKwMIH5LhVYnF1mLsL0IVRUAy8IKbosgb0eojeGiIcr2IhyXZxoynyosshyUo3E2y8BeHsqTnxuzYhop13AVWY/h8FgbepT3wsBTKGgfNqjEW0jeftvUCMDQiVb7qXBi94xFB5Qh4ySTqVtwWEhRGWs9L8OB/FseAuR1fB9FYMSyPcFap23SH7h1RFV47/fjmZvOfPt5Qk0Xw40cDjKxmSGqsE1xzdzfy1UIpA/Fg0s/3lQyYk7MCVBkyFNHgDB2PKcCFQtFuhuY2WAQoRGgsSYhMyRFl9ZXY9eozj6iVozhxUyK3ko4Mk1w8OkBTpxkuRsvZlR+msXCyhCvhmB9AndRfRGmzntuQ33OZgAubMGwY+3plcqoDBuDtIG46+di7NgB0W7dfnuE07ORALmvfTWSwtL8UA/M8NSlV1AonyHtZNi3D+ITxeewdy+wzMV/HlKb7qILYxw/mWFmGti1I8NKO8NDP4oxNQNcc70usFPTGb72VeB73y3XRFxvAuZ0c931EX7lV1OcPhFjeTnFU08B3/pWecHcSt9tabLf4sHVduzZBQFbLMHDLFKGEOkKQEuTVks3Jbt203gWeOzJGD98iJmaItG2UV6Ard07lVVkmJwky3OztERhMpxmxfzghwXQ2mKzt+1wPhVq+6inZDUI1p1gTUR99xT6jJIUsW0NshPplZXFLt5GW4OGsKvRDRdPZZwYktoYarGmQ7NIMfVZaX+AQdoVupb+Wkmsab3NsSkxPu13Wuh0W+h0uuh0+7Jo1pOafJ9GaNR9nV6mZssXsY1vtxo6ufPOO/PJ/5vf/GaRoh2cZj2wRqZqJxWUAA4dOrQpU3XPPffgU3/xKVnzf+3Xfg1f+MIXtvvZrHs+v4fXve51ujBVHNM3agj75Vz+5GAr8Fj7339rDv1VunzHiCYyRHXdbbIf+I7z/vM9U1g/kSs1NTVFCqBmvXl/BTqNIixXZsDMXKtEqEsIUlY2y0KUlVkXBw8zrl3kwl4PdTTlv7tDvZu36jl1J08GRUxV5WZD53rXpGnwJRzjzurkVzc2KgdzElpTAMBwXq4BD+ocenjNWa28TeF7FRIEOQ1nB1TFXnKCwo8rZLn4K9c6eZYjGcyQDWO2oWzwgrJAYe+Kfq5UprB4puH7UnZnsD6QZ6umuPqIdWwpYaagi20R8Gb2Gc6oSV8bKHetl4jYxZEgYlQyN1HkvCi6fNO+SnajoGUtXcTfU8+61MqUJcqAhbkYC0sEE9ywOqwJDTXZM2qWKvcgANzE+84Ybosn0Ho6MA8VbaYTU7C/a3cs2Wu87dtu02LUhw9FIqxmWCpcFKdmdIm67NIIb/slJllFOHNCNTr7LgDOvxAChE4cTdGcUAH77HOZmJqikYrGjEzY3BJw/GgktRMX5sup+8MXYW3XO+4FLjg/wvGjGc4/P8Y3H8jw0I81c1PGwTk8qV68P8IvvBlodyPJ0lxYUk0S2cKpKereYpyeHQjYIvOjJXbKxiSsKfhzb9D5lgVeGCrnGGVx5kPHIBl9HLd08Pf6ludKl2w9KPjCtXwrQC+6fM94Rv3V5OSkilkHHfXt6PbQR4LJMXoYJcJ0DdKOlVgxPUN7VdAlUXHW72OMhawSLiIJmo06Ov0VnJgfYKlXL3kNjXLrl1xyCR4kN2xc+FYB0A9/+ENcfMnFcqlRmCouzjfeeKMc//DDD2+5vaPc02bHzM7OFsrO9d72YKQdPXIUN99882anPed+/wf/6zzSViaAiy940kgQs2i1JBeqcNt9rPLGSxmXoFZe3j8OtsxFnoxSwL44YOLEkbuTyw91AXZGRcCZGG8WTulF0C3Mpi1CllqyR0sA8aOA0RsWhDpznVSQnejatAB8KXCw0CnL0Nj5coAVGJKyYLKwyLnfl2nXzFPM72utTYGKwBXgFf5WAlgFgBjjZ27t+cOooB8J/boY3h6Y352HGkN7CAdgch07t1pBeG1KAxFmF1EdtC5aLvjIYDdpAKQAW+p+rxia/aQso+u6xBTD9GXiDa9aXNOt+t8Luw8JgQroldxHZWAZdrTsA/5dKxFQcK/p8WS1BEANGKak5owRA5b48VJENIMeyMaB7vU0oCSbcPI0pNTIejt1S4MY8ns+V3X7l7TKDT/DwZOWEOJ3C2DEc/KehodI1hehc+yyghsNUTf6XH5FjF17M5w5Adx2S4pLr05w/MQAJ48Dl10GMGuQ2YbnHxgIaH/qSabwq+3BAw8ADz2Siut36LG12QLIYs2//CsRrn4ZcPDxFN0u8MADCY4d9xH8wofHzmZS1vBuhquuznDhXmBuLsKFF8aS3Mafk+VbWMiwZ3eM3XtTscH44UPAs89yklC0RRhJAfxVV6aYmY4EsDGLj8wYlx+W+aG+/NvfyrDaCcNlZ9Pi7fqOL3o6bvX5mrWNXWKzZ75dLdnqeQrT7gzRK67ezxlP2QSyWvUa+ujqBCUi1KLUBUOD1CgsM+2Bni/9FEm9jumZCaHeqe9o91oSqx9r1tHptDDfrmOlZ/XCttBSsjx/99m/w9LiEqZnpvHpv/k0PvCBD4x0BrJaXyWvbJ8H7n8A73jHO+RfIXt2LoQwwxuaPaPVcXmvZOM2+xw5cgR/9Vd/tdlh59zv/9uH5pF2MykaPGgx5T5F3EwQ0bnQQk70E/JFMffgCkrxlIBTIJh3cFH1AVa6OQBK4vxugCUoaO3Fwp0Zc22XLrg+fgodUdG55QWs0HrxiDLIknsU1FD83M8jTAvbZpJi/7drsty8NWSy/LsOmFiuhCE3yZo02ws9hvafVhQ1Ry1lUKiHmY7L2rLGKsPwpDI/ihoLJlGv5MyVs1pkgcRXlOy5gBI9SbWeYuG7pefJdXEELzmrY9cI6XsDfiq/KyZizyAV4bwwaiHLbgBJGhyj7zcqFgx6HPs7ryAgP1eGqSc6L3OrN8ZV7kcc9YtRQTE9i3XLPNrPQItCJdtqApZF9ZRS6yqNEJ+qp4+SpVG24tlDQJv1HNtVwFP2z5K+MphUlECS5dmKIp2tcHh9Vsu3FUXgpLjvcPErQrJrQQwtKAhO+ZxY7ue8fTFayylmT2dS5Po1r4swNQH8+EfARRdRsJ3gn7/cx7XXxaiPxfjud1P0mZU44ofvxGWXR7j7bmq+IgEXJ04BX/q8hqW83efa4u2ZkeyvnTMRxsdSXHkFPc2oudKsu0ZM1o7JCtTiAa1WiqcORZiZ0tqJTzzJYtPAhRcCUzuUMUz6CQ4fyzA5NcAF55MJi0RoPzfL5zJsx1+Mhxejj0a5RqiLGnEYPO/DQuH7Ricjc+ib5ej2y/ZkfJCcJOgAzx1Jt9tFt99RMawtSM36uFpC9FviFt+oN9FsNDAYdNHppajRfIY7vH5PRaddWkZEaEXjOLMovvlbCo+9/vWvx2c+8xl8+tOfxrvf824BXZdxq2OfKlAK//3bv/3b+NjHP4YvffFLuPttdyMEW+t1zLkAvBxs3XfvfTjXw4NnM1pVOzTAf/uvi2IPkvWAwWqEQTvVzXgjQtwsFm6pbBAu5GJIWmQeehvkZ0G2Xrlt5nkV1t0LxpBsNLwsjwnpw6lbFoqqANu+o2J8DzeWy+SoNmstmNJLl0Xzbn3g4vVcWG+AJARN3hbJwPQX2RgvLUVUZOHppcgUMlwQ6tGKQhVybgcgAXOmOjHzuwrE+AoJbBLOFfnFAcMAmDNdMgdYuFhtNYt2qEWE93wxoevPi0nf79/3uq6XqNpHDEvbFzd6AyUMSwqpRjsIMV5lfUwHWGaNIenjDFsrKM8NcLkJtdBj6AdGYJXPT0HCQz/VMSbgjdJACu1FT6Ygg0lFch6CUYPgPabLZgOsLCcCxI4cVr1Sq0ObBPcKWmtPUCxOZZBU7Y9RFrHwPdrq8Xk/rKsoKweD1tOksSgJQQQtIijan56JxISU6xSz6MjeOCgw8iZvtv87vHdqy257eYxf+uUUzzwZIe3RRgD48r+ohYePtOq5zma+eyG/Q2+s228D9p8fYWklRWc1xvKKjst9ezXxgIka1HAxwYGAdedulQkdp3A+i+R4GpjuvxDiov/ITyI891yG1fZGQVQf4+dyoPWF7HnnffOZfMOLhb0UveKymYyTCcEWH8RKu4eJiUk0EsrQaJtfJ/2ATr+HLBtD0/Q14/UEXdTQ6bexstwBwxq1+iR2Ts+gFvfQba+IoP7kUhezS2UueRQxuAMmhgCpp7rhxhswKgj5+te/jhtuuAG/+7u/iz/+v/8Yhw8dxq106dvgU23TKG3c7kdaBVvnAgDc7nvk+f7PjzQBnEDEYqk0kRSGSw0o46Y6iRTmlaTAdRdf2EEEUyFXqNAKwrMXhTPgyqaGpvyuhwr5d12kdXJ1xqQAbwoK3YdLCgRbmNENVPNSMBZ2lOLGHh4zUJmzMiE2qRSpFvASgjkDPAVTpIu84Bpuk2gEyvAhM4At9MW/yz2aOafq2Oy+S+yZm7RWSwiZu37YNhPXF5o17Z08ShrquCp/FwgVPpOqbYSdiMcJ6DKgRXDtocdQ9yVRz0SZMbbHQ38yHvIkBQWxrsPSvmc7yuFGL/9TAkVlPxoBQ/yQjSJI5bNmgV/Jb+Wzys1zzYSTpT5oK+HGucFulhYSkqFtlhQcPzw2ijVczWuJYL+vdjm8jPh9EdD11fZCLSq4yYjR7rN8UCqO6SdOJeIxtTjPVH0T4w/VcA0DNmU2aBQwVWarXAe0Xmkb2Q4EwvoCHhcWBGrTYXUA8pp027mMV++LRYnf9d4EF+xNceYosOd84GsPxPjud0LWbTON2gsxK27lnNqv42PANVdluPZqCuXVCoEWHHNnNHRdi4GpKRajVs3cs4cinLc7xZ7z9R069VyGmckIZ5YyHHw6k4LehQxiK+154Y4dNi5HGasvXIv0zBpol+1o6VL+c52NrM6ubcijmy6ezuiYTFQvWYZjY2iON5D1Bmi1Wuh22zopJDXEUQ3jkxOoxX2kvT6ypIF2uyWTx8y0FqWW3Vu/g8UWvbsa6AxUIL/Vz4c//GF86MMfEr0VP/z7n//Zn+MjH/nIhqe69NJL8YMHf4BHHn4E73vf+/DgDx+U4/ewdPg5+nFQ5WDr3nfci/vvv3/D1r4UYPBsui/cITr4+IOP7kCa9ZH0jwr7w5AiQwH9tnpVUX9ADReNHlU4zjB35eohU8XwooEULcejDIWakxa71RC8ctGUcR2K6lUzXTjMB8cIPnCxuiToKVOhoUUDZ9JEDckrw2QnNC2WnMMy4ZyGHiZ+l514wIwN06PnvRHYY0jI0wGf2FZQp6RtURrHndmLjEqZOIJsxXIvG5sTMDZyD5ubzAeoTGOmbrXg2CdnwCyU6HhH5Ax5voJAW+n5RDywyiBRQoIyLrSdrssjPHE2TIX3Crg8pMjImjw7gikCPLJKQT9qn6jeKgxXq5GqAS4La7KPmZlIryoBgdRrSTsJIgnMrDpalGoGo6jza1Kr0dk4SdCQkI1O3ARtYqxK4GWCfNZm9IVQIhE8j9w/owmsNZhJ9h/9hggMF+ZjzC2kWGrVBNitSgFh5RLD2pMbv9NFRYeNA3Ubs2ijzhvhuxjCQ62wWHbXX++cWm7LkwzWrjsMw73lLcCrXhuLTuzo0QG++rVI6mC+FBltm/VNGSaXQ3hSkHtvKjUix2rq2s8jLjqgjCfrGRKok/2bbEJKHDEB4SePMbszFvsLmvM+9mgkxccJfLU4VvFZL8lgKw71m93jVn5/LjOOXgexyGKm5rDYeEbX7J/KZiYmkHAy4JAepJhfXpYXnQamk1PjArIIxKjZavU6MkGJ6WnCSu/Ub9XlQa20FrHa7qE+1pTvTE2OY3F1gBPz7bw/N2JrfJHkn/S8+i+/+V/w/ve9H4cPHxYN1pHDR3DLLbds+Gze+973CpvlwMxF53v37LUJd/1pg6FLfr7xjW+sew22n8ctLCzgoYceyo+joP8973kPPKOQv/jiF7+Iv/7rv5ZjR2GpBGxlwH33bS2M6MwIgSbbwc9mYUj2MbVtO3bskEzNUCP2QgO5P/j9JaTRpZwGEGfHkPQIuLi7j9ClIWSP/kXKcGU1z6wjSWWp+DIDaa0713N5KFEWSnsqElq0zD8Rkhtgqrh5aXYjNYj2TQ0ZFRYHulCbgLuqG7NFOmdyCCxK9fqMATB/LtdVhR4Juj6YX4uI7s1N1AxJCwBVlAsqhO96swIu6RFmxa+dDRPzVgKHVJkU13xpeFE9xORPCyf6ufJ2+givAK6iTWVcFb44LjyXvgyMUXPAFZAJbhYbzgEhuBJ2y+teVko5afYYQ3661xTAIro1utgTCFmGa5AxGbZTdV5at5HfYZkQLlIKCMkg6rN3ywgF8vpceW1eXcaMMWJyXY3xynFcvsjg+jOWPpZjVScmIU0CLPP94l/4dZqx8rQqtlehvwr+yQgyFVI9wpjWwf/ncf6hJq7dTaUOHDfD88splpbVhZuFfVdXYiysUDIyfD4cRQdTKq81NP1+c4aouniuXUzXE/OfHTjifY2PZ7jwYvXtOnQoEZNMy5mtWG2MrgXbcFF6AX/JsChNTJvT1O7EArQ4JzJb88DFEHD19LM0LY2xe0eKuQWa0yZIooFoAmV8SALH1gmR7bktf75lWOnnLo+HzcfT9rRp47OsHaOu9dN51OcGkU/QlVQMo1NEd95wYcbaQ512C+12W+qC9bMEjUYdY/WG2DiQhWBUYnW1g7FaExMEZ/U+Bu2ululhIVdS7YM+GmOTmJ6cQtpbQa/Xw5lV4PTyZtkxa2/uc5/7HO648w688753CnBgduGBAwfwxje+sQRy8odibMZf/uVf4u6778ab3vQm/PjHP4azRW+8a/j3wiv7sSELVgVJXAxOnz6NBx5Q0T3BClk49+jKz2fv6dLSkhwXArP1HuXz1WzliQEjADbXxLEtw/p0uwCXalqKSYvn/T9+7ww5b2SYRhY1kQxOSX1NariYVTRox+K/I2QMNVysXsCQkNkZhCyX4KTg/LKQWQcrAOGkrBl4GnYzgbgtynqsvcRhtp+QGhq20zFQZM3Jom6gKwxBFn1WTApus+CGmoVw3oXpGgX17xbjTXdErm0SJiZnuxzgFO7wCvZcC+bATe+t0KwYiJSbtvCaabMUOdj9+rzrNQhN0F8Kdw4ZxFUGzkXmArbyJISKxUUAuBxcOcvl9TPlmVZ0c744lO0eWE+t0H4JsVRaL9Uh3sOEm03MCsIUgBVAxmwnhhX4tmROZc0sy9GAmI8zeaayuDmAM88wAizXjEm4VMeF6MACzZjaVzgDptM+/8l5O+8T61NJhhD0bayWtUsZthSr3QjPHmHoidlskHIts2c4zyvTt36dQh0/heKu6MnhS2a5p308agix5OlhAvUCNG/2jEb5/dDstVxrKaNzlNOcs8fEkvxBg+gYzSaNWVnjky4Baq5LTVtYGaMAMmql89IBrc1AzdkB6u1+UM5Yhck7NpPml5LNSZTKBskrnvCXIoewo6Ir9zYyvlRTzTFkwhyozwjlIbWkKWwW/0d3Wb7kBFB0lO92+lKImttGAq6J5rgwXfIaRjX0Oi05diVt4uSiFCva0sfBluu0yHQR0GwUSiTwOfj0wZJGS/RbpvdiaG6jBWMY2BrWaB5Hlu0Nb3gD2E6enxmEf/Znf5aDKnekJ2CkuJ+MHBmujT6jgq2NWDIPv9IWwhm4Ydf80Y9+hAMXH8htMUZh3rb0AO3gKlDhYvN/fXhOdSgEUdEUIuxAls0i7rcUcNGlm7YQHQ0p1cYyRMwjB0tHBVmKYYNCPy4TPPuvpQ0SYrN6gNRXuQbLv+fsEGNMEVmgWPQ53i9rQLcBiIHUTyxCdOXaiFpmJo1jdUuSdpilA/Ga+KgaSArF9mYjoOtBESJVMKU/U3d7020Foc9C2G5MnGmacrG+g6sgBFeEH2lNoFIAZwS1PA3pE1uQqgxXZVBUNV15mZ9gwbfKQHnGX3VcrXWj1yNCkFRmH8lg6YJC1p0fLiA8T1WP57/LmUg5WkseOesXPnMHHJLNaMjO8WFe0snXauubwkaCXoMh/FBrEWG13ONL2DcmHvE4E+Y7MyYhRQNXdlF5LjSo5FhWNKjAjPcrxxQbhJ5tLtSmwspQGVhTqwq+Ei78TzGIYiwsAgvzqZTa6XaYXU4rikxsKcjWrayorxPhm4uw9emMArPyN3JE2fzaBICtz0Fr23UuaH62fh9n842tMUHVfvn/Tz8N71tlqIwplyC8zS26xSn5xqnAQH/v81AUp6JD9pJy0XX7p8VFBbWa6LTiegMzu3aiWc/QWV1V92MyV/T9qdXRbi+LAR19vpsTE4ijPvq9lpoFEkHT1HQskUmvUa/h6NwqTi+vTfktrZOVEiecUBwM3HbrbRLiEtbmq18F7Q4IXELmxf/uxqQhIHPQ9mvv39yodGSwZX5YzHZk2PDee+8VFq36Ifj72te+Jn5fH/39j+JP//RPN3xjQrDFUGZ5QSi+Oox18gWCvxMWMABSOgCKlHcHZA8/9DDuuuuuddu0XexW9fp/8OEz6uwtZjwDRNkUomgPUjDfeBkxi9GmEbqtDFmHNTkHiMdUACpLo2QolnVcZK5yFisb5GBKl9LAbV4WOXMiV8GVAjFZtCwrLRR365KUO9Y7eBTIx8QSAjOxTjE2w/Ra+T2L2JnHkI1SPZcsTQMVXMsLbOGrEqAzsbuApFyHFZYk1Im0YL6MQQxK7pSfn++vlOELmS0Fo1Z/UOryGVBz4b2NkFKkYR3QJcdUBfM8v11epKGFZl1E35yUhEEMGQYpm6QCctEoBU70PqGFGiY1TFVVkpqUquQqXN7LA73ojzCjsJq1JyFBA1PeFgnhGUPmz5NAmsdyM0DtFu+HcyCLXavOS98/T+CUcUmxv0eMrXFksmQjIlY8lhAgJdAKsKnXorBoAAAgAElEQVQhTmXCBCIS0HNOpr2ETfkFA2aaNHteutn0hCgtxC1tYZUQCaEG/R1nkpTQ6enP+DxYb29+nrXogJkdGZaWI8wtZGKeOTHFNqmx6coqDTF1YxEyZGvKRW04I65X47BIbhkt0Lc+4BrGrm3SpP8pfz1K2PiFvPFzQQgfjs1STcOKgXA1jMiNtAjjY60swdHJf3P67EndWp2Jomsu3JPVeFC/j+mJcUw0G0ilJkYf3d4yTp9uiXiGpqdjjUSMTfvdLpLaOMaaE2g2ObH00W73xGWek8IgbSOJGYKcwLHZRZyqZCNu9NB8gXD90t69e3N2wUGEA7DqIv4nf/InePe73433v//9opfix8EWhfaf/OQnt8xsDQMcDooWFxYFaG0UInRg4/YTISiqsmyuLwuzLs+GcXKPMt5/2Ff8NzVdZPump6cl1Mq2bxYeen4vWRBSk0U3wy+/bgEvuwMYE67K1NDRONJ4JyK0EPXmEQ8iKemTdZmtGItTN6WDSSOV8J7joRy8WKaeBt6UnclFz87uyIrFRV2z7/KdSsBuqYap2Bzo8w/CGqbjca2YFEo2fU+oNxJAZQssFxwuxqzEkGcQ5qCsnC3nTJeH/5Q9qdZX5BvNe+BLrGyIWLS4C72YeGoYVErPSDzKrSkMdLvzvIPE3BzVgKEjq8Chfo2sYzOWK2eZCluMoQDes03lhTY2kQSOMC+xWjPwHsk+CfCxMGnuaUW9lYaa6+IWzzqGOmo5vvwdUparLPrWZ+ssoILQ8H1gJVgl7PU5hdtGH18SasyTMvS6nHRlCjarizxBIMh+dad693/TDWsBqAXoEXxZaIKbXJeGuaO+3Jt0ijJ5FMrLPQxSLXtlOrXUShLxceYAkc7hFr4Uo1aWQ7IxKzozhjtTr1nK+reUmAw0vE+gOOCCosxYp8sxqCwd28Yaka2VGHGDBYxpJxCLDQHPyZ93RdTv5q0vdBivCra2wsI9v9nvxfx22SMsp1tfzCa8ANfaGju3HQ2oemgVYUTPX9erSAEk0WhZUkas7wx7nkBLzY71WHlPb7x8X1ZHjInGQGhkFqJur3ZRr9dRixO0+5TNRxI2jGsJ6qz9lfHPMWMINBWdTNdYY5x7OQkzsnxPktTR6kV4bkF9tvKLrkktK3cRJwPqotjqUD/locSQJQon76efflomktCPy8HOf//kf8cf/dEfbfgsRma2zHyU7WDocCOwItqov/uMeH0RmIUhCllbAsZp1DDiKIyT91XVYywEn9X6j2cD7LY0uEU3FaO/OI83vT7FXW+J0LCdryyoFI5k04iiHpCuimmuCIsD4TwLoAvDxYwy4jQZ9aqPyceYLSjMECMLoQLqvGBgbvlQfEEBlp5Phc0yVi3YkZ/adUPOhNkrF4YOVZ8WMGFBiEkXuTJL5qBK343yBBlqtPz1dtJIKGq2I6+9WOi0HFyp8L0IqznLoL+3momqPNf7tctrBmNRBDwPIVqHOTvjTM1GY6DqyaUg2EJjdkHpTjNIdSF9KKivvjM+gSkrYwyftZ2O426o6qL6EGwx5OsJEvy6Mz3Dwr9rtTwqRXegzeuLX5ZPqMI0FR9lu/yZKqjLAZjrqoz2KetmVATvTKvcoyU0eHYix4ZEHVh4Qc7FTrWfhQkdAog1Y9K9wtROgtEJrVVEVqwoDq7vAkX1rlckAMtB6yBBGvcLy4pwQ0G/MBs7uQ2KZN8WoJH6oV4vwmp7gJUWkzBjrCxRJ8asucK1f5X+WdI2DevLxmUTdVUZbKzlvAr2ZLMzbWlWO2cPLpzszg3t07COGh6qLFhnzUIdXsHgher4YayWACjblJE99la5XU1VG8s5lu8mWS/fiEW3XLY3i5M6krSNQVZDbYxmZ6uoJw2kgw6yaAxjLKXSbwvAGp+oo9NN0e7xBR6gVqtpVmLKl2ggO2zaRzC1OR6kOD7f3rL1A2sifvZzn12TfegCcNo6UC8VfpzNqTrNO9iq/nwYsNgq2AqB4HoAyNu1nrFq2A6/fsm6I9z0Bav/O9+piQPrAT3WhWQIk+HE3/3g7+Jv/uZv8La3vQ2f+tSn8Mgja/vvhRq4w847Pz8vC95b70zw5rsHGEvoRURfmAxZjaE502cxfEIfIopPehH6HYgDt3gWNch06USuwvkyYMj9Nvl707d4X/FYYbCs+HRet1D8t8zWgeGrQGwvXluBoFeuZyxYmEkn8iYprG3C07zgX2FJEYJCfbE100w8oUSUr4uLjyk5nYV6BFhK+80NXtZSZa4EB+S2EYUHjBqgmjYnKMcTmpaudblXYJyPr0Asn7ffwmLVZyyLuHvLWIkQmZ6sDqH0XcUOohReNIBCp/ncjNUWdcW7JvgNNirKdpog3C08JCRXvEDDllixAMn1WsUC7c8+fP3CmpwOqoUZsliciNENgIs+z320/N4tO5E1E9VGwi0oGA0oelFCiGkqLvPa/6kyWsbMiZ+X7Qk476oPVwguOJ70iTq7yt/nOXci+Hd7FIrrdWHwZ8K/O5B2NlFDmg7Are2iM7OxyUc6SCQsyg+1jDpoi4xg+T4N0yyTmMkKYpHB+xuQ7eJ3Ek3SIju2EGF2biBzAt3Q6YxO7zFeg78X8LhuKaFzF2Bs71xbjOry+H7xGaGzua/1YC/XgqSmPnOdnm+YX4hn6gL2cJtU3Ik5MVq2s1nFiBZU28KASrFR0a2fWhaxcmHwfnAbf9sV+zJmHHLyYOZcrTmJZsIU0XnUojqmJpqyEKRZFwmF7xlj+D0MBlpwemxiwqh7Tmt9e1HoRk93yh6On1zC3GowiY1QZNkByrce+Bbe/va354sOJyHPSrztttvEEsIXA2dyfv3Xfh2f//zn895yc1Q/l09wMhEGkzV/Pko2Yn5cBniIc6NBNgxsrQfM/PoEky6m94nXwYRfi35jw8KX4bnDkkcu5if4qmZmvtCMlvsmydzLwqcLcwIOOojw+pcD77gHGJ/QkiV8yaS6kz0fhhPJUInb/CBCv50htR1wQuF8owgTOcMlYyIIk3noyLMSZW0M6iCGWSbDnmUJ7xKEMVwS+HiVWAkDV/ocNJyX2yuY/koXoWJh1kxJs7XIs6SKuoUaxeQCa1oeKZisgn+xV7ASPH5eNdPzLM7yDl8XNzlhyZBPdWde5EjZroIVC/vTwpCbhRCt0/L5JvdBq/SwrMliXCbhP11ubeITnVCuLpNyKiKAt1Q9WbwtVKpOCizbbIWljdKvZlqFmiwZJ8Z0KYtkWiBDMr4QGHlYuM9bpqH3l1w7tCGRHxShzvCOHQD5RCyhBmOfCD784+BLiVIzs2Wo0BIyRAcY+KMJMRgwr6L8spqNUvBcmC3VOoqKUcBWJMaXDNF3mKzBMGyijva0mhCdlpUlIsAVLGQAcUDQxB6TbIACPBMIya6e2ZESXlFrEQVaWppLMZiGG3PbjQB86lWUf5TFixt5hjApK7BEgNOzBGQR5pcJ0tQottej/1hRXkmyOzct1P1vA5Sst8aUNoTrHHQuC9351o/RED0BavUUjfEY9VqGqUmWBuzj6IkIi0tmWZPb5I7yXEeDfqNpCC2ZRAQoqqk0lZb4aOkGW8c9hzffKY496jXD0RW98baLsvbqAElM8XsXk9MT6PXb6Hd7Ei7ka7G82kKnV8OO6SkpmbDS6qKe1FCrx5JRxuP4Z8LwTr+Pdo8O1000khgnFxZwZgvWD3wpaZXwPz71P4aW2fn4xz+O3/rt38oF574gOAjbs2dPHqpjd4fAjecN2Y0qK/R8mK31Hu1mzFb4vVHDiOF3Ngspen8xe7Iqmh9tOG7/UauLc/IcOjLBxrj2kgHedV8kZSPoos2Ad8QaerbmEmzFXABEY5Ih7QC9VeoHM9TrGZK6rnXyCUOKXkzZFj5ZnCSBywrD2LHhhOXAyj2EHKqEgMvgwZCQsJubKhAKawy6FqywwtBwYmFuqto113Q5s1XYOegSFYb6pB2h2tyWsTC8lwMoLpqJLrBuQ6Hf9+cbiPdF0G8dak7yLvAvjYZNANewkVPVfbGtqnor9FpslLNfvrjr8luAMA6TXI9mKdbqZ6NPTEXyymzpHOFApmDrwk1GVRjvWYxMuigYrVSy8pThKX4uOg3bzbq4PWw3MZCYslqHKMjTYtn8iClq4J6v7S5+5hsDZ6kcwDsYKvqZmwAD7Rx+BuLc9kR348oWKphz8a6HJAlWlVXze2Yehzvpy7tnjv8EVbJnsfp5PpfyzyIZQF31vb/kGVqJImfW2A6GYkWbZ+WM8pCl6cm8nBZ1xm4s7M+OAIyfbh/odlg8mRYWTM6K0F5NsdyhmJ9RGD1OyDBhWMsLdjEH+PJYrT3pC6z2dgFg/PgXH7RtZji6GRDj993lfHNQOuxt9s1JES5XpoeSUgXhIhZnljD1tpILpJtIFgPnq0pJSKMBzEzGmJrOMDYBqe/I5/v4kymOHC0Yp6pb+7AWbfVnsWSdr5/AF9Y2JKCSOzbW2O2yQ4E8580eyYEhoc/oTS+/KqNFA5Flvz+QIq4t5vtSr9VuYZDGEhapNcaxZ8c02u159AcxJicaWF5ekAKpY+O2k4nH0ayzJtMy+v2a1E9c7PQwt7JJ6fdh2XIf+pCEvj74wQ+W+s9DiWFYzjMVv/SlL4lrfPjJxeIZQCAWfkZhtoY9vFFBGb/7QoOtzQYXw4lPHXxKDqvWl9zsu9vx+9BzhK82J+LFhTnZQddqaikyFk3itusGeM0dK9h5njECXOTlpSXbQb6CiYua1SGO2V2g34IYoDKcSMd50SSJTklDeT4hix4rMCVVl3kFRr5IiuWBVecr2uxZhkGenLEea0v8FNmeOq6CBV6YCfu3iOSd9Sg8p0RXJqyAivtzZsSZMQlLFQyTdoT0UOCirixa8bFJpFLz0NkmmSykzJAxD4HGi+dwVsjDZBJ1NfTp7KHru0YZK643C/+U73l8URJzAkpsDdtRXIW4SpIOAvRWznLUewp9uITV80SAIf5C/juv0ahsl5vhak5CERmILVRWgLcqg+utlXqIXGS86oB5aOUAw8N97swfeIq5lUVPdLGyjFkZIpcWejhSx1cYplNC1MCnsb3ChHoY0uWJNo48lFwAJrP9kGdU2FK4GF9Ck8aQefajAysvu8TsRPr563+trWRNDQzn9hQGYCnsV7CmNHgIbEXHZnUkvTalhuA1IcJZTv8Z/3QQRnDVHWTodTN0ekCXstABMNeKIckDQqOp0akCVmc65UWzR3l2gGoj9qQMmHy0FdcZBqj8KAdT64XiRnknRznGBeLiMSCyDN1cUATeqGegTpI9xPHNuaTOcZwog84thszPBlR4PX6XyRSsFFJvMIs1Al2kmlwL6imSBHjsSeCJp5i4V93mjtLiszvGvcj82yVWyiItOi9y3OtR2roIDbO9ElbYivlUAWx0x/WXZFmsWYarK61cK8A9Dk3SyFYJRZbU0KglWJg/I27yzWZDFqf2ah/9flcGa63eRI2L44BVyCdkUiCrNd8azWfLwY/orD70IckepKg9DKGFocQrrrhCwm0eKnRtUshYufcWu4Qu8uEutPpIRgVRox7H878UYCsEkW6H4fc6igXG2Q3Vjb8VLkQXzNRx8XkT2L1jApONJnbt3oGF5R4WZx/DJVeewf4rBsKaDrj758udAAMWTeR8yIQNobgiAVyDVYYV9U2OG6m86SIJ0uKKQT1FnUxlgspDRmaIGgCUTGrWucN3od/i7C9sVxCHLzOjRQiqCPsZcDKWSyeaAkw5KHPmpRrycp2VZiPagi3rgb7pYVKAYhYrup0HYMwawgifnH0o+XgJotUFJQeEBXBUMKdTitoMaG1A/UGoFfNFvxy23GwsOfBSsGkZDwGA0jbzBmicrGxPLqIPtF8+vqru9H7Papiqqjt+1GdKA1XCrvnkGUgLSplEtiP3xULDWeVajD4R+zFip5WmOWvlP5dakGyLabO8jwQ82mLEn7nAPnyf5dmT+Qv0XiKEFtNbGxMG7r2GpgKWYswIaxX40oUMX85Emb2F2EtYO7Xwum4kJEQu9hMK7sN3QaocWSkkd8AX7aVun/RYqwPpcg6GCdVV3xYz04jJMGNSDRkwX+Gs7BEBlwA4oelozqo9SQZMvc4MgFqEpmDftJg9/81agq1uKm76AhpSYKXNTMtMSh9Rj8xwZaenY0Wc0swjrygEVh3la+HPaKG8YbBpM4BXZuAcgA0HYnoulZQqU6fZqYWkgfdX45ovU0KGWi1Gs673zsxTxQQEWPqdJNFNhD9HAWauYSQgY0zN5g2CMwFdNYYNU3Gwrzcy1Mb0PCR8JsZYGDzCd38YYbWzfg9vNq9s/ff67nF+kcxuDquBbsa9dqtNevn8K0ydTYdM8GHQUNjeIHTtkQsJnL/m2gNZp7OKlZUO4npNxe2c0GosIcHFZSAUYLvdkUHHj2YaJuIwz3qIab+HTq8rmSVEeGmfNRQnZdEiqzW7pNmIm4W8vIP+4i/+Am+75234xB99QgCXf/z7YvHwnneL8JvlcNy49IrLFXyFH37n9Oxp+VHVBqH6QEYFUaMex/O/FGDL+5pAk+FVfqjx+uM//mMsLi6CejeK1F+Mj4SxLMzCAcwNwH948/XitMvxQvFrZ2UZy60WFpaWka2ewGVX93DFDREo+xuowAqZeGxRWziNKFtEMugIwwVqubomnmfZEwrnWeYnYn6spuSXxoPprRyYODOjYSsTyLuu0I0j7QS+8GvIyev/FKJ2fxl9J5xn1Fm4sgghmgBZEgF8oSrYtvJzsZCkkAsRIiv7oqL3QvuVv1vBtfQ8uit341U/d45nnB0jcybNsYU7KM6s/lJWYzHPt6sI7oNG++aoDEY3Gm1eB9NYrtCMKmfY9D6cMVkTPQ1OrySFOb9L2KscJghF9mFmY5iUEDJixfwTAkkyWwXIyLVV9jz9eZTCixKGi3PhrO6QbWEzUzD9nhbQDrMZq30ZkF/5nfO7WjOxYEAFSJmsyv/u4XQPF0obzQtIvOMGbKWOL8G/EjYx4OKSOWGUFNCo0L0wlHVtF0ESWS1h8EwnxiHGsKFkO7I3qBU0f6KcSTUw5qyZg2GeN0884Dn7AwFhjL4IoBwoMJJRL/2gGxO9lnmWEWSI274DBGW1Embi8/GShQQd2FN0TYtDtrDdSdHqqL6IthWtDiNBej12HwX7ZNHEa9LIZWfMpP3CHmvYThhWAzzKghRVL8K3pMqI6bzj7nwcI3nitN4f59dwuosgemqCJH+eDK/WSYhIm1lTkU7z5qNmyT2sH+nidG52CT5YX5NAS8ZEzLnVrHM4T8QaLtSNMce3blJlA2Q6U6lvSpucRAtk8yCWGuKmmkwWcQMLax8/HeH+b7Om54vDaIW97zlAPjac6Zb3lH4LQnhqgoZsGwykivl1znGVn6UDMumHWy87P+MM3u+nGB8flwfT7RTakDo7PmFIsS1ZiARV/QGBVoxGo5FT61naRT+L0ajVpbPTLJHzza128dzc6pbW9fWMSH0Cc7aGpqIEESw2zb9XQ4h+0VG1UKOCqFGP4/VfKrDFaztopccYbR6klNHb7t6wr7b0oM7y4He9/hop67S0soj5M7Por64gibtMr0C3tYpalOLAFSkuf1mGmd2222VYkeE/MlxxgjRbRTJIEbG2V9UeIggrCmnlYvmgRI9MGqz/STaoUt9Q9peB0a4DIv1ZYFIX1vuz43NXcerMggw+fYGLkj/KChkJbXYRCkqL0GKY5cj2Cli1hU9rGRY7UgVUDmwLBkHeGZq4OjiTlcjYooqbfK7lyrVunMBVrq6LfRhOcdF+kKBQYThGHR65F7PPrzlFo9orRYsKGkRIHyCNHHQZuJLbC/RQvsgWbXfGg+J6BZdrwVjhj+P3oGHp0CbVNEZBqLPUx95s2wevYS2dabLC2woodJXWkkIKcPxeyYLJvXj5IPNUU5DDnbgxdrL2FQyRgBAr0i3hzKIWUrHwE5CYlon3kGdGev3R4Ll6Grs64Jvzvt+L3bNWXtAwEms/yiUDarsvbJiWTQqrBeT6/iB8yFAlWUhn53LGysa+gK80EYDIY7ju8DlR4C//5iOzMURiTP/N7EvtLwr5RSNmiQryngZIWxIEImW4hPuQ4woZgLN9FEOz3zpt+oMro06Qd+qMvjfNJh35U3SYTdkDxpsazu30lF2L6XojvmrWiUxeoLRHrPQ0jZfMm6+BBCnKqqgxrTCtyDBeJ5tkAFKMxS17m6MkUo80Se6hdY74QSmTI8A3UebJs+s4f1FTldjYl9+JrpSgid9VwbhKN8jUakKLvFWWQi3jl+cxBk26xsKItboeRwA2MZZhYbGGr32rj1NndJ5UnkgzEV+oT8g86WygeryyvYz6ZhHH5xuMTdrEtovJjJD1xli/4przsiQal87jg2m3lrG41EOtPoY6eybpI+300KJ1cMQUfVKLYxhLMtRr4xJm7HW6MsBZgHrnjt1oNDJ0Wi20Oh2cWhpgbqVc/yrsuGFsV7VUT7Wj+Z2DBw9iZmYGH/3oR/Gxj3+sJJh3ZOoTVVhncaMi06OCqFGPY7tfKrDlgDQs3p0bms5M48UMJ1aNQt9+5/XoddtYWVhEP+1gcf4UJmrAjh2Twt4sL86hvZrhoksiXHPzAHv3a2FgjQzqyyuvIndHPdNrDAbIuomI5/tt0xTUMqBZ2EOIeD5/dT3k5qui+nDl673/OGC3hPnI/brCURkCgLUWD8PG71BWKiB2BF8Yw6YieKuVKNQ1J31/p9QmQxZpmyw8u9KS9uyngX7LdvkEVwrG1ARTNWGFyL+o5xjqwPRu/B2rFB+U322F2QpwlZ53yIY2t4UQhEwWrMiAC78wlO2yRahwVC/CMhIOo85EQI73nv7ptgR6PwqAxSwkn/cdbJUXgjyMU8p0tmPl2bltg4dmFZB4IWy3cJC6nAylBWWCwnGkejVtp2TbUj8l47dgbfQ5BeybgDBeS5cyfVhmn2BhSAkXETg4iCRoyAGAF0IPxoAAQJPdecjXmRoyXnlo0B+senyJEazcmwH/ENB5jcjAyoPtcpf+nH0VYGTJCrLBV80Vz80+FUBopYr0uwZekJg7v/p/yf2ZRxlbqYylmVJakWYf0+K0z9Cw+ChpX4YfMkJ5aSz7hTNzvBaBJs+vYWAWClfrDa+S4Po+g90SpnUNoYABTdy1B+AiP8sGtXBe/g4asJbMZBGy6tcIniByCdVdyfECtIp/y6iOeJ8GjliuySIU2hcpGjGjExYyrkQQfD7isVIqysLwAuCYeZhkFoJMMcZkhl6Eb347xTNHdA4uQFDRu9sNuniNQlagLGgozXDgJW039jXXapkZdPnpa7t5znxTk2d1p4huv3J3xiwOxl5mZhL0u220WIhU0u9rGJtoIO0vYmGujThqYOeuKTGiXGq1pDaiVFxh3BZjrPgjD2hltYWoP0B70MdydwyL7fXV/tXG8t+jMFEeSqToe3pmuhQirAI4B1ublcwZFUSNehzv5cUEW74AUhTP8CFd4u+77z7x4/KP69vofn/rrbduWq9x2PPZys8caOVhFfbJdeeRp0Z75Qyy/gLSuIZ9u85H2lvE3MKKhFBY7Hx5qYv65DxuvCXCgcs4IXgpEwVcGRoCDuK0JzouhhXpw0PANSCZygWJmS21YsEcMifkC06e9VSglNKtVoGYLmaFO3pxcCGsD09QBSHFv3Xy0o+aSubGolUdVsjChZ5ZtkApeealg7SfdAIxrxoDWPnEkpf3KRZ/BYLqTq9NKrKNikxGE+ZvlpHouq7A+iGc0KqieenTTSIIYVTQw4rez1XtVmhL4Mfk4u0AHITMV/jMNJtRRcBulqrPXTMMvf6iTMgGMnJYYQu8jjlP2FBwFjJdlahpbocgYUHXV5n+sFqfMWcdzV3f9SUurHcxu4YmnSlTECLrqQEed6nXxnmIUJMyeA1hhYJFsAqSCSACErLUE2HNSX+13B9M22nmvAHwc6bNhfnhnK76uwLoyDMQllrHOlvcSwdaLsnuUxZqA1bCRpm3Ghkx0KjVfx/4skm9SvGD837TdqqAvygoLvcU1KH0Tb7PDTy3VMAIbI9coyYLOhmhgW/YTEOYpALCBHRXbERyjZWE7zTc6yJ22RSIHEDSjxFLNEDDmO7Xp+DB2CgPD9s8ELJTwvjLqZS10sLw5ULy4ZwmY0m6WdsgIJPu0z4yhJnL0OBxZNzABCl9dt/9IfDw40XNQUmmCp7FVtaczY4tA7kik9ifm/F8Ku63LOH12uLsm6rtWMFCE63EAkI6uTh/dP0le7IoU+uHqclxdDvLaPcycYNPSHWRnu0uI8UYGmNNTEzEiAY9LLWlmAYmxuvodjtYXmnL7njQHYC5nFzo6UB/aqmL04utze6/9PthpXq8I3zAhsLvqslpvuu2szow83Daeo0ZFUSNehyv82KCLb8vCRfefTc+/elP4wMf+EB+u6odiMXslMWzNyrqvaUHtsWDX3mpTihJNMBEs4m4VsNqp4duawWTU03s2LEfS4unMb84j+UVajE6uPmVEW66PQWpZ2ooNGzCEc1EDR2T4sdFNoAZS91YaisKZjBqXUJBUl5EdRb5OAmLURszMwxYubO8LFKcOLkAh26UJVanCBGGLFYRPnRWqdBdFd2oOjBdhNX4sdgtuwarCBU5QJMwpYCfguPSmnYWwszZMGcoijbo+6UgMV848gw2LRck9y2LivbhSJ+gVqN/v/o9Yar8fOEqXlnRQ+NT+buZhcqEb8c6EAvngBLjFYQbQ6Ccs4iG9JzNcrAlKeCm0SpCDDFYzicEV+G4kVqdobiKGqZCgifPSco95cWhlfli6SFlfJQFYxvyUJHVXwzb7gWpRW9lzJYsrhUApiV5nIkr+pz3LqExLtTOFBnop8bS+ybXSznjaoakAs5cp24P1wGzjpfCDFXDSh7y1ra4ea4zJu6lVR4nBbsrAngV5iNIro8AACAASURBVJVE9XpvFtYOCouTiRKRfZ4FXIxdAdDGYuU0FUOFxojKc2BIUipMaP+owaz7zSmYcPYvHyMlfoH2AoU/nRBp9hwc9Pq9hiA8ZF19zAnocbakZsyg01OBy7m+ywRVZLACnZhdWxz+XV5hpbwK4GQZ3XTuz1l1zaJ24Cy54lIdwFtelC1zZp2/kQxG2yDKI0tS0YBzfFKeRP3Yo4/G+O6PBugMimLP281ihWMpBFvFW1CeV936RKuPhJ/iG9StUdjPOZd6P61TaxmYQa6PE5HRTZeelzXq3APUUB9roNNdRrubollvoNdfRS1pYqIZoTY2iXoygX5/GZ1OTwxNe6tLeO7MslCxO3bM2I6aTJcuEpz855a7ONOykRdoANabqBnqevDBB9eU6hl2/DPPPCOgjqFEls1ZL9PQsxv//M//XDRezxtssRA11lpJDDvviw22HISS8WPB7mrCAF/ym2++WYp6cxQ93zqMoyy4Vfbh5fsZigYa43vlrV5YOokkS7Bn1zQG/VWsdHo4PbuE5c5AwtZZT4frXXcCN74iQ32Sk56KPFnHUxipWOtyJhRwcYMwyMSza7AC9Lr6uohGgK7zlrrsoCm/B9uFyGRmFHwJuOdlesKwUyhwL2fx5VxAqP/KNTOqssy9vwxYiShWXPLKmX4lKwlrsIYA+Q9biIKip4I9TCPmob68ELY51Luvl5zO9WUy8bpwnxkH2o4w01EXZ5t0QluJ6mAINGu5j1WFCQtZrLXZlQbuNsJ1VsbGvbkk8drpywBYsWmi5eJf1qHOBBQIW2BhSu2YfGdeHceisbEsx+qtiy7G2iG6I9HdFHlKjnkkL8NsSFznpAtaqN3TkFjO9gQXI2PCYSlZmpbk4dosBaH67rCt7gEmWhKW+tm0AI4+Y2fLHBiEQWVl3woj0ZDF8uvmlRfM4FTeO7GWD+0k9KaYkSqidgPPsoQHgNWBpYvePfNN3g8BSWLAZuxc4bTvbJiGB/1alsEb6MK8a3OAaF5Rfi/8kyxgDp7MrLVcpcLYOrO6kXNZ1N+90orrUCPnwJpGmNwQmzWGAGbqfhSUqoKi2BT5/OX942PAs2C9ykGeHWg4u5g35K0oGFnOJ2xLRFG9/o73SVCh989uNS6H750z3sZo6THBJjCL9bs+59EOwnRhBFysTPP4UzEe+E6Gdsf5JCv5ZIxfVetYfc8KTq/gnorEAj9nIR7x7xdMYJJrNnllVYoZaK/osqQ/RUqibCNxlmzCbPPhRagVfxW6L2Eb2c+3XH5+1hB2oI/WakcKibIu4kS9L3WpksY4sqgmWYccBJ2VRfVJajRFNN8dNLBregK1sRiDnjrIj0810e+30W71sNxLRg4jslEs1fN3n/27LXtCVdms8N+0kfjw7314qElq+PBGZaxGPY7nPluwdf/995d3xWtHWeknvF+GD3/0ox9JWNUzNatf84XoYx/7mJjDHj50GHfdddcLGE4MNTK6gNx55Q602itYbfexd88OtFpnMFbjOItw7NQcTs610Uvp7TaGHc0E5++pYdCjuW4XV1zSwW2viLDrAmUFmPGjZeEIkOqaOZN2ZHITHQtdpzsRem3VcpDVFk+uugIjSb83bYkvVj6JVfvOQVih0ilAl7/OPjl4xmIYkXSiphxO1B2os1/yPXmX3UHeMpBsh+n1EjV0EIAtY6303JKgbs0vtGkh2xDeW+475roty14Mz5H3iZlU5hO9YAjNnnMWQybdimeXTOp5On5x9SruWQO4rPRPNdRWyLbUj81LzYShmhKrZJcMdNrST8yW4yIVzhdizm9aJBd2h+eqhrRUM8XxaKFYGyChyFZdp4d/5FtrgLyKcuVZGm3CrDsiLs+w9RI6wmCYrsTBldxXUCUj3EAUDsAuynaRs7dPA6IlkCN4wBhRySLUYwXEBJYNXE0LrZ8eUDqPHZ9rWqSfhwNRb40w8oHaUp6bEHHWCAvXevIEf6ymtwwPBmJ26WhtT5Bsm7dPwaxZ59rz4Hrmnn0uQlezTvaZlh9yoboL/kOD3OoYzOcHT3TIb8EE+O6n5+y5Vu/ScK9Zn4SZsmqfqfhSx7bOSWRQXT6gInZeKAjpGQBneDz/GJtXHaXO6vow1f7TUKQmcSjT7dl7zq7yOUlFEM6zNbXWEHf1GGjWMhx/Lsa/3J9hfkmv6JwRAdowG4VNlsD81zIvGqD3kROGAQmWpGah+cDn49iA/po1U0dNbgPhwJ097Zq2vGSP9acUos8y8RxjG2Sjc+PlezMyAHX0pJj0xOQMmuMJ+r2OpNT22n3RXjHMODk5KdmIUdRBPFiV7IoGdVtJEwMaRGraiQjnmZ24vNzCXDtDy5iFUTrLCzeH5XVG+d5Gxzjbs159Qv/uqCBq1ON43s3AVjhxDyvXs9m9h2V7PNtws/vkNZlcwHDixZdcXAonhu3Z7Npn+/s7LhvH4tI86mMTqBFgnZlDr59gta/JF82xGDunxrFn5yTGGvRbaQu7Qi3g3OklXLAvw8tfPcAFV+gLLiyL5DynSGXrxJ0hJ8E+or6yXH2mZbdjDDoqBI3qAyn1o8uZclAOvPTNN+1UReQla47rFoKVu0gC8H2/Zkfl4SkHH3kNQxWih+BMjy00Gmv6V1KJjG3yqSk8n9c/tHCfSJHZ/krdPFlycvG9lmkpmKvS3FssaJrHrceGQmjpQgNSMvsq8JIuLDFS/J4yF+FnZGbLw3sWOpR7UJSVgy2/qOREhWKw4IIh2PIQYVXnFHp1eWKG3I9dL++/kj1GUYcxBCIyvsyLR+ow2qIiIcYgnCTHyaMqNicEW0V4qgDkvDVhSKR+Z5H4UASPixvOgb2U7vElrFyqLAxlVbOwdOFc/03PQ5gGmlQDps9YlmALUXrfhUBk7VzDcJuzKH5dZQhznV5eukhDY8LzEPRYfFZF8maGKp1NwaYK9dk20aZV2FWNiBQMoN8tAUpkPmK+IVOgoRnMntGo76yxdHLTZR2nF4SWcWOMsLBdkiRQBqPCaLqejuVfmNWcG/HqWFJGVceJsKFyywX7JX0vlQ+4omsCDe/P2TofE8506njV88kIMXaQjCQlRno+BXL58zOw5XosYX0zhUn6rmj/xATf4sU1EFkRDVEbcYrFhRhf+9cIR06EiSnDeKr1x95GvylKkhXzjdswKIOlU4RYEG2Q9ajslbHMeaF362sZ31aqx0Kqvinwud9ru8qwuOnSfdnkzBQmqGVJxtHPVrG4uCwhGHY2Hxr1Ww36YyQNRI0aao0ErdkjOD1HGwjGwhNMTM/ggj0N9DqLWFiiialmOC31ky2BLRFwf+xjeOCBB6RsT/hZDwhsBhAc8FAUTiPUYTteXmdUEDXLMGIEhIWo13vwo9ZG5D24H5iO1tFkMR4GDDVsYe3DKuMXtlO+86lPrQknnt3wHv6tMpOgW7Abd7VEvHl6aYBOd4C4Po5uv499e3bgon07UIuY2dpAMjaO5aUW2iukpci0tmWxWlhcRC3r4aZbE1x78wAJdYQpRYmkqVlqnerLmoIMEc+bgzXTrtvUFZpzOv1lGoU3jYREihrKckOhLYROQmtjWtLHNgEPW5fy8ZZ7YFWOEu1XIeLPJ3tLO/cdfJ41aCJ4zePWyTBfVHOzTluQPRNIViUVCbvfl5zPfJjk+1ZP0AGaMiZWbiXvlwJIycIjtv1+P2XQJvctM3kBIAq7i7JPWHX0lDQ/QdKVvhv6DHz/KsymxDjs2Vib5T4qoUR+r8hs1YWq+vGdqzNevtj4IijXYkmpYIFTUKJQShc/XwS1C2RCD7Jd/RWXAufBmPL31Rc1FXOrOaqm62t/F1lRFWPZ4IZ83CkLSL1ikb1XnleLBAj/uQMwsW7QKtVmqaH3NuyT36f9knodMmzsN2WByHTovQjo8YyuvEwVn2gBemR8WdgsBGEE7Ao4zevJFvfMbB84jrtdBVf1hFmMRfKJaxoFqAUboMKwtczo6XO0sFIFdfpGSUGXh/JVJ+psow5U2kBw/1b46jlosoCqlW9Sht6bq6Eu026aflLGjbVDNohmcpyPIc5Dym3JhjFfGy206uBcwqAieC/eByX+gkoYIie1TaxpCx3gaZCAFze2zECjzy3CPgqjRfuIVAFzlknosLsa44FvAz951l8+Dfc6UbkdwvjQRDbXUZkVg4BOG2degVM2PsY9+3dVzK9j3T3vwvmCv8kTktwcWRzgdbwlBHJBNk90543XZBS9nz59GkkyiVqjh34vERsIem/FjSbGmlNoJj2sLC9K6PD/Y+/NgmzJqivB7Xe+EfHeywlIiUwgE1VKIhkbiSolakG1tZUZyAT11QIE1E+ZSSVI+qNLaABZ60cyoD5Vmn6LYqhPIQmsTS2JKRPUQkwJaBZIgDLJzDfFdOfrbWvtvc/Z7tdvxI3hPRKKK0P5IsKv+/Fzjp+zfO2118bEQf3Eq9fHcu1wKf3eQJ7xtNvk9ksdWUz35Mr1qczKQm7Z7sjVsci1g9VH8ziA5BtIBEbV8IueMy34tbfExtUgshLrDvg2/D4Cok365Tyb2NSn53n++rlwr9/fuyZTlODpbsulrW25tN2R2WwkW4Mu39S3tm/h12aLhVzbvS7lbCo721sETdNyJKPJgVy+Mpduq5D77yvlhT/algsIK871rZALFha4Ngx6mZPEmp1guYqyLXAxmR+quSFLSbRRy9MiOQY6GBYM2i2/D46P/+B6JmMs0pwNN51qj9kCqf2dM9MSwxQYrbz5WgZhWoXcsji/OVe8u4hDMrOmGY0KohRUeUaaeSS5NovhQ9Na+D4aRLPuL6VkkZcHUkZMxfnRzT6L6SvhRXoyoWNqrNdx2YyhL7NxoLEfEYQ1oTP7roccHZD5C0DMSvRxIOC2EY5ga3Uee0epxsa1OAkYBzDBxd3HwPvZ3qX8Hbnq4aVeWa77SnkN7L7MfgKwMBwS+p9MkrW/wsrZppGYEQTm2C4Fhx6SJgiKGilzxnZ2RVkVtyCoCtTRPNXy6cdZMjxH/oafQGStQxm2tWvxNh2gpuNyaFztHKzOI7LF7JK6jrbp/q6MoAJU3Sgsy8/6n+DNXlYSKC3aWvoH/Wnlu7zvK95lPKGHWrOFGOeQO9+Hl4yoY1phGtFJFgKmFszsFVJo2967m16a0+9qdGTSObmeMTFT2hUpJGukkg63MomeBZ2YrjC5HATpHMpgOY2phXbVUmXJqAWyDjVZw6txtOWzX1jIZx7xFyYzk67rCeoP3IY/u/jdwZNbMfgLVD6Nq7aqju/eP87YwRgbyyTCgpjaMFwA4+xgPyUTYb9Cfrzp3VJ2KxlANXQtnn/PM8qinMt0Mpfh9kXZ6rekVXRZcHoym8t4gtBOT3qdsYz2LsvBfCC37WxpaIdjhFI9AxkOoS1ApfmOzJF22+nJhaHIN548kKsjn/Eb9pgvkvVsnpN9/Tv66KMYqbPcWP28dXB3o64b2/yvbl/IxVvvlFsv7chseijT8aFsb12SK1cfZ4bKxVueLtPDPc4tGJ/iid3Z2ZHJdCR7h1dlDuCEWmfTuRzsFfLMZxTysgdKufs+2DwsRWYqTuQi0Orb4rkgWCMYg/H8eCklw4qa/dXrlLLoZiPSyDaktoc0Xj7MEWRExXMC/jn1LMlLHLBgVa45y+uib2/IvimkQsoKbjTjJVg7uOkfF2l7JPEWmkStHpZRvzHQ+vVUcvX3dosIvrumzTfpsOyVLoItgikr4aJWEk7Hqo6OW5KVJ4qWEVw2jopNhckSAVaMDMb+TIdXUV8aoKj3IkvkeMD+4AAi2yXkBmTAksclMQtYQK22JL6RGDNjuFT2YyE1HxtjsqKAXlmVUFLHiW3PfrPOdPE5+9UYDYbQbDJqqr51vN1kziazsFsKbdtmZwCcjt98E6+CrabQZCqDZSAmenU5UHUNkQJcDbv5x0OPZH8oTlcwFM/j7vM+kargS5lsaImp1cOzhAxFyxtjVMb0ailpymO51gjf293Wof7SGcEE2QmIvUEiMnSnjJGat1pWrM72ytLMezcfMb7M+QsXmcqsOctMMxgULVlO3Zk5ujPch5cfPk96b15yCWCCzwL+XwgVakN0LtTnWs5WtpclK3fkdjB8OTDWL+4HCoZNF8Ys6cwyx+dZ196CayqYLTJ9LO1Tyl/9TUs++RfmvO/egQTOmeXKHvlNcYKjd79cQkcZTbBU7vROuw4rEc1+qY2X+5FlYKjtcssMLbGlbao8F2QTl1qBQJPfrfc1JZFzEUP0wIvuLZfLgo7wSL9HCQTA8/FI2aluG3FWeBgtZNBvS1n0Gf+dTA8JxHr9tnSwzPDtuC3DbkeGF2+TnYs7Mhldka99a08u70Kb0uRHdHTHneavmzBDmxxzmmuf13dO0r5NmalNQNQmx5zmHvP9aOjlJ//1PSwufe36dVkuIOSFKa7IaDSh+zKm7gBlHLp9OZyMzdOtK+12X2bTA1mM92RRzvkwwRriytVCnnFrIS/716Xc/9KOtIczWcIokBkzWhSVb+O2+dGuAXXUlgVZLhnrgkB5Q08r0lNgywU7aLS4nuIRRUViK+1jG6NnmrEQtG0syirpgpsZrRz2UzIrgyEujx4SM42Qa0m4NKx5+UhvsmApwgKSwZuOWsIi5nfDRdVsJaJmy9vF61V9E3OkzowNNfwZQg8W9tHreQkitCsL/+PCXMdH3k6fZ8RDfk/uIh8mYfz+cS/HTQAtZaaZXJYLqQ2bPw+u6WAGkvnu1HU0+J5uir7pItSIiZQ9AFwj0/QM+eaNv1H5YhlNuptnNiuFq13XY2n1vKqPA1kcA3Bc+HNau4+5bjyqR+GbOt3X7TlxMIANP3th5g1E1UL5NmpFqrUt2o8ECdYuzHz/t/cfRrfiy59MWEPOY6m+WQ40lEVE+/WbmY1RxgUZmghv495cV6W94KaVWe+kJ1CfK30cFfTC+NPtMCgCt/2t1VKdVJzDEczn4c4vL9EpE3NZv6uWEpkJtf7kC5iZ4Jq2SKsHuBYql/rxuZ/3AD8uu65zDltGKgE9srtDUWXOW5yaJZ60yLl+jOk2gOjMZ+XZTWHcbPBL0I54AgTx0EQRoOocePQbhfzpQ6VcH+t64HOhIl63Z/w0ocRcMBvsdKLobY6IzO13TXUqY6jRPcI0KRzkk86JWC3A5xfXK9ffGTADo+fPI+ssInkG4/DAC3+4ROXtg+tX5HA0l04XYuKpLKZtaXXampk47HFz48YkIvuHY1ksZ7KczaTd7shWFz4jhVy44y75/qffJvMZQj1j2T88kCf3ZnJ1bx5EtVlA18ge1Fai4wDAJmCjaZM67rxNC2LaAM6ZcYtAdJM+Oapt9b/V7/2on8/SJ+vbVGUEENZ71cueK7sHe7K/vys7F26R+fiaPHn5X2QwuE0ubg9luZxLbzCU0XQhTyJVpZjT5LTX7sliciCLxb5Mxgs5wEOLcPeslPG0FNRLve++Ul76b0Se9n3aIi+3wZJpKInBl8CWdLDoACmg3M9Ei84WMESFa3JHy1kULfgiaYFkZ408xbte9kSd5bXIdFxAibdsgfUwnKdkK6jRDUM3xyrD4b/XBzeHPfIcqZeQsa3HvLV4Za7hWDUyu6wi91BFtcbSZbClTFt6I4dOKXjtpIU8hVONXbNrufA+en8lRqHGbFWYv6gJCmGpCKZcaA+2rgKi1rBb7EPHB6kIGvQx6Btjio54kY7sV2WjdQYyALT8LIS+A3AJ+KHxeXFjVAu5JhBtIECZDdsEdXJU9F5+zopoPenl9O2bs8HAAs6PlxsFtKrxSSDKtH1kX0PBbGb7WpKEa/58w3G/LfxMltCtfoKTPEFkevmweorJEkPBXppv0KYRC6U0AHtW8D174UkFrvUZYnayztrUxVEHVQHn1g/+UuH3wes7gGSWbU4KwXPo+iNvp68pVW8o13DpixvPHQad18R4wFtK/QPSfes8tw0eLu+u2wqMCbMs+VhbMkCo0+lAJc33tL5oC5yt9vHz9uNvZIP8+bPMY2YaJ2Y2zbKUOIGZhe+R7YELvekZcR6UwgKmuPxEW/7kEwt57JqeqJpdqoy48+IaoNWcwvU5vNUnKB7t5/Y5sA64Ebyb6N+JVy+qTY2dgSdXnLKOqYEnHE+LK5OKeri5y/JGwUctLFrFc+68rewXCxmPZzLcGcr2sMPNDt5EdN8tljKACZkUsjeZy2w8k0IAsgq54/ZbZWcAh/mx7I8W0t/+PhkMC4aDsBmis69hU9Q61Bt/fNM/CcPjDwonirEPFTbNiqWSlahP+g1DGvF79bffdTdXfeuvmRw2fOmoe85i86zLWXfdLFRsPsKvs3K9DbzQ0huJbTD6BCvVzn8GMBrfbv0t/QXP7LNu5vbOJRkdKuiazWYUzw4HF2QuqLvZ5dvs4Wgqg2FXFrOpaqxYg3Miy9lSptNpwhDj6Vz2R6Uc7hdyz92l/NgDhdz7r0Ra24xGKlMFnxfOD4iFVVzKyu4oTItIBEr9TApehxYRA8Tr82buc0tXziyErPw7rUX6dy5v6W1VnwldTPSjz6KKnnXRt5cRRBnTQ+uAVcFcDANQs2XsWV5k1afLARy+o8ySh5jUrJD3Y7oOvvXiTZtbgB6fM5QUBPoiWT+Ps3O+aWXA6dfIbvQRqDTNzApWCq7znFdVDXz6uq9n8e/peLOOiD9n1V3VNsLnrl8otrUyj4MeKWa2+dg6mKknh9Qz/XQaBXd+PjchHGyZZn6jDFNaQWObPZZFZ+C5tq6RmXHn+aBVyhoiZUk8uML2GLNz3EufM2SNY9igdYz2EBCde7/RfiycBH+LYCsab3qmnK9tXgaGha9D9SrXpcXvkvHCleLml2qJWqg3mL7qM4Pf65PAXFNb3+I9V+ZIOrf5MBjI8bA8vucsD5gO1hyEJyAz3iwb0JJiYsg4X4NVLitdju86wEzj5/KGtNBoRYCCTHMOdhJQYC208XKQ7mDTXywr67uvT0TN2p0AWAqgVTCOUjx6r5A8tGV/fymfeLiQrz6aWd6YNMOXCIU2FXCVwVcOz66Cr5B8E0BcFcw1zVL9nWoeDQCarsxLVSU9pDNVNn0Qpk4Fv6N1hkFE1/el9cSeq+K+u+4oB12RbmdAgnxvNGaB6dFoTAuHDkM8C1nODslQ3XJxIM+45ZIsO1vSB+M1n8jocCqj6VKmi5ksJmNesjfYlmG/I5cPxnJtv1obcVMGJQICn0jru231L1UgUR0UPbrpd7aMrXlr3OT6R91f9W/rr7/JdW78Mda+NQBsJdOw1qB1/fC870chc9iFzFmItdfuSKffk367JbM5NvuOtNoLmczGUs7m0utfkOFwW+azPTKw2JAmE/WEQ6X4vQP1d8PiMBotycBe3CrlR36kJS/4kUK621r0FmnUENWj3QuEeARzHsQZykvBIqJA8iKzFVkqo1wEI1SdLXwwPYQYAdeawWAGEkMgvmDExdLtIbxAdZX6xgbhBZCT9iltRkGc7myHieC9KWQkDDRRM+XsFu0jgnbLHs+4wUYAw2fPQp7qA5bDH6od0gqtGnL18JW/2dv9BtNUF+SuA/yuF/E38HQfhsQ8tBhSFXjL9TBi5c2eG48GEPSTa2bm0I7WnUuCetsbmuZ5FJ97f2uGlpqPRosDXXRXrSG4ITlbYfYQ7hrv6xOYATI2eb9RbK2VGm1e+bZUfdFJoCUwhZ7VR9xhpYhcjI/QC+u6pSw00wiZDUoMbzlgQzvAh1U+Nf1VXIedIVQmQRnjJjNqB7c+Vs6u+QuEhwfdGR7Pt4cZY4IDw1qUdOm94T3KKxFQL1YLl6W5HbN2Q1o/QaY9CxXWNzyDnIss1B1rmNa6KCTMaF86oxTLOuW1wl/C2GsJnSoTqTZXVjSRpqT6uwzSVqGHj7GHRCvP/hryIVqE5PUgu8gzImAaJQCSVquUyUFHPvUXC/nrr1Z5qqQTNZjVtHzWW61MlO/byjzlp1nP3xQirJ87VsBlIW4EpG3xQOjZr+t9ouuQrhzYQ8jY2cu62wYkciPxIMqA6tmtisf/9tIfLLFxzeZLeh8djKbS627Jxe0txl3Hoz3pdYbS7S2Znn8RtRKlI6jAA2EzJjZc5qlnaM2l11IzysGgR/D26FWU6wFgy+8vJ2WszgVUbMDYbHqdo9qPBbBVdDYWAG96zRt53JH3syHo3ARA+zHPv6tLJgtC9wuDHYJ7gBLE9+eLqRxOZ+w/hA4vDLZka2tHhsMtub77pDz++KMyHitVCoCG465eua4PACILLJ6qNblA5z7zzoX88ItL+f7n2NsrHLdxIb4Md6XVuaBM0XIkbRRURFgC0UVcYox/L+ki0UaZIIZUbCS81EV9o6kNFB/YkMGXtRfRIdyZI8vUg2ddxXMra0wcfPmLgm96BU2ZoI1EHzjACQLdSuHU7G3joU1ttjMkJpAFvQefH8u+cf8iuKGro06uzUYdnPeJueE7Y8dTe5HcmsnlunntLFn0CFunyYqgKp6vHlH0v62CMgde+l/f0CIIi7Sab/wZLKHkTlVT54uvggYNxTkI8JCFgjMNlem80vNwE/eDIPy2OZeEzqUCnAjAIrCKzITfc7xmfS3mfbg2x7JtNbpqoUCiB2NqYeNAvVG2TojlglLJm3B8ZUyCdtc3s3rb88avNZI0kuzPQIoF5zW2Bu4IiEyXyBckCzVmkb2VslnSmILN41hTvJRfJLLGK98BzucbM+eJC/xDuNb91Pj3GntWASxkzzTzkS0hJZf1dmxXANmZ0XMG0kK8oYCy9qWH5Eq605Ofo8pbf9aPrzXqnacaVSvV5X55bWfSsy4pP0Nq5+BlbQg+UD7Ioh24zmJRyOe+IPKXX9LIggMsvXrGA3XD0aNCh1GTaivWuiXEfm99HOpSeog7j6MyVYTjXEA1Ex1zA1tFBux6fzBnxX+Z516iuLh+31dVvJAbuRecggopXnzv95W7+/A9QiHpqbRmJUvxX3HoCgAAIABJREFUXLy0LbPZhNkECLVMZ104gMn4cFeu7k6k28XmiHjstgyGPel0OtJHUeBiwYEFIwbN1njSlvF8qn4ny5lMl0MZDlSBDNC2DdE9ptpiJr1+h9lo2IRxzdl0wfNSH7ZosdQK2LZ+X6TXHaiHR9Gz6O5MxuORdLBxL9ucONeuPSbXDnfkh553v/Tau3LtW0/KwURLEO1s7Uh3e1sGnbaUS934mTXRQRV2kX5fxdiHo5n0ti7KcNCROTLkpCXj6UQW8zGLTu7ccrvMxlfl0W/+i8wXhfT6jGDLFGGuZSmHE2F5o90RfldS+I3U5DEeAltEYqxfiwEsZXvYkzuf8TS5/55nye2XurKYHMqy7EpnsMX6lXvXL8uwP5BWuy/Xd6/yntBnyCDd2rnAyvTdbl+2drb5QEBbd3h4KLPJRCbjfdm//iTDdk+/dZsavPmyK7fc9gwNRNO1Wjj+V65dlUcfuyz7o33pFW152h23ysWdgVy5/Lhc2GrLnZd6srs3lnZ/R4bbF2Q6n8lohD7uy6VLt0qnvyXtbk+mh7tyeHBdHn/8inSHW3Jh56L0AcjnSxmNr3OS97pdmUynnLxww99BduxwyBI+ly8/IXv7I5sPCHNDIL+Q3f0RLUoGvQ7NeDEuvW5LtrbbcrA/lyeeWMgdd7TkRS9eyA/+UEtaO1rEjQ9IpyVLvopd0PBeeQhaSxdQvNnOClmMwHbpRlp0SqaaZP2C+Uwd87h7Qdekk0ohMdWDqFt8CCHaCuu8lJdz8QXSWZM6e+JALqUCIkSVjOQTdaLAx0MiDDdamM9WCy6KZr6oG18EZ9bmYPng87cizg+bhIpvE2LQzc39v0LYqA6O6ptxrheZO5znCXGoiian5plW37wy02Ugq8J8mTC/juTsAjZsaj0T6gc6u5VtJWwzX8MWeNas9klOp8caqqyWZRGalYBfL2+YVdDlfRvDh/RDUmtL7fuA0nKWoGbW5WCxhbNTV2eeQZMqMqMJNE4Dy8T0ZqbNtU8OPBpfut0WhB5T2kZvF0ugkFnQhuj3awL3+PyxTmNOCECokWXdqf8KL/y8jtUdZRUJK+PjWaE1RO4xCAdbaIdnpvmmrRmU+Rpko4LlhINlHVOFFHgpTGDTCj+nWpFeCDqFd4PoPgCmJlDov1OwpyCB4KSSgJBF9ykEz2dVDZfzmLkuLEh0KNWxWcgkJH1h4L2w0kEpf/N3wsxD1DyMnwi0uNdUAsnHLKb251w0J7NZzlhpQNJCgwSsIdMXQMifaTKCBrzRCnPr9+fEZRyaaKEvmGDC0EW4JUbpYRzbEuniGUg6x5QTrM8dDV4LKe55+k4JsSFAzoWLAwRwpNcfSlmOZf9gwmaPZ1OZTlj/RJYwiSxx7Jb0ey2ZTWEN0SE4wUaHEixwQZ5PpwRPlw9KOZjm+kuxK31hig/gZl19fkc5q8NFjNkYUUGg11nH/GzK0K19czsh21bVbNWo+zXtPL6NOZR5/LFH90dlzfPNFJMtlJE4auQY6QkbsR97VLvy344OedqyoMAhCHdj6ZKTzqqKpuGIL/t95UNqbT3hPKhfqq4nqv/9uHH1vysLV8ovP3i1AmC8PqKHEOMbamKezMaiMgdsjdUExVyItz6u3BDC27nuI6onS22v1Fk0K0KGgapgy89dD4M2DY8Ds7iv0r+JIdfqBlH/voeiXC/j+IUMa1hCELaKP9fXvwxmFWwBGBGUmxTPMxyVrWRNAKuD6F5S7h6eTVRTH9gz6GBLxeeZjdDIU3W9W5YaXo5iek/oiDJ1B2XuK5X7G2NmbuWc+MayhmLvbF/t93W9nd+DC4+17bn3XPMFIOVMRFXNlEO53FNtgDycSD8tM/Wk/AgbpwnOCcwsKsem1pbaKP6ImYkpABUaym23wbh2ZT7xQspsabQ/mwtg/0hsmYG35uUm97t74Hn2rIfunSXUhAg+aPrCAEDCyzq76y8J/hxUzA7SPgk7hxbQhq3biAoA6Hz9m0v500+JHBz46qdsm9ZvdFPesPfUbTNqACwCqePWaScs0hyyc2dbiFBnsvacA9xj7ActYZRutoClgzL9sbSRhqZ1feq1VPul3RdCv2C9DGixiPsLn317CWf4dq9F9mnM4r8ii9mEIAuMD/7e6xRkvHZ2urIYT2TBt5A2Xb2BnNGJEzbMmKllS265tC3X9g/k+iGJTE6guv7huI0gduxJjuX3GjaxeriL57RMnJVr1X6/umkeN+xn/7v316aAb5Nw3olatSEQOG5s/O96PzkkkEMG2qrjzlMdVyy0Wom36XvHacrq86PpHDd2zJ8amr36Pb7jwetkZ/VjC6mKPOxX/oadHePzZmumpvSf8pcXBS/U91RMTNU3bF0YMM3TqPdy12+ubFWgUAdPvoGv28hd+8XyKq6dNrNMn4u6gnIryeawyURMr4/N2Jksb7MuxLYEWaZpfJFznY6DqvhMqlZPf+O2E2C5MiGlTI0ym84osMVsJwXoIWys/mGKGAA2NGSoWYjtYikLd7Y3Zspr8XkXZxF7S9qxHcxeVGbUdS2JjeQenYX7/H0w2YzPuo9/mkPOdtr4IrqXX8y9p5TBygkKWnTPjSQ8DKtrDUwpUfYmbISm7ka7WLaJ11IAVgFQpodyjRl7ETIFZ/bYjwu+UKbnhY6qGfxWX+CrkDAyvA4sNSOu6upPDZjtRwRHllyBeyIYq+iPLcycnl4NfSqjpq30SgQVLRj/kMuU0QrEgKYnyFSSVNAPsOrheC1YTQbA/vLlQv7koUIev6I+V9o1yhzpvF8FWTF0GNej5BdYE8/H5yX3vN5cXMcVbEbAqEfj9wCY/qKnLVS8i9b12novk0Wu1sCkUbQfFjvUeunrh48vLB+0Ni9A1pJMF0G7W0786A89s4ShabvXk2I5kieuHEjR6tGADA0ZdrsUFbfbXdne2ZF2ey6He3uyN5oQmA16fbrFYjChvYF2BKZe8+mMDNeoLIL1Q1MXne13JwUXG23mtSad5junvatNrsWFK6RTn/ZaR30vsh1nZx7Xg4qm61T7YDPmLS3yIcyQ7q8JMOJNI4GBfI2bybYeCwbPOLCbnL8SzrPF/J0PXtOsSBMdp7CktcfnA9cdluvRMCQXZAuPxExIjg3BFvYp05EFJmwdO8W1P4CrFDI01mtd91RDiWrd4eeK36lv8rYbGL8ark3Rcarsq6dIWZzmzp+qAlQzjlcBVrXV6LP6OMVwos9Htj85vseglm8T+G81vKbHa4hatWARbKlLPQX9zNSuMnnRPoLXNigXNzOK09WMiP2BCIkyUAoWUkadCdHJpDmL6RqagJdjBp6HJdHG+UKBZgav2Oygi10kLy/vVQIl0wfSZ8+AK0HrXM1VOSbOEBl6SHqooK1jiIuZZ6aji4yVOelHUVUMcaJvPJyp88U2c/etQ5FmAgHzCuPx7gVoRq/W6wqS8rxS4Kfn9+s4eIpAxmFdzuK0lwOXkVvYGEBHvbyM1bXEhUXQVyrzZS9PpoejuLwFA9aWzEHhisjhXlv+7OGFfPVR0/wZyHfQs0nIMLnAQ39LUGsh6zUPvDmkSYfPaA7dKsgK1THC+LmBsdfLRB9j/sKIFd+ZLVCnU8GiCu/Vc0uTMPTZ8Y/r4PAYELwvS0qIMrjUI4sX3fu0cnI4Y5y2013IZDRlSBEdvXVhR7YYKhxLqzWUZTmV8XjKzC+4xCvztZDe8ILc8bRbZKsjMpospN9tS7FYyOFkQQOzq/vmNm+t2wRQbLLPRKB1LOhaw9DU28LFwEom5Ac4lkephxfWszT1e2g6dxP7lgBIWvY36Y18TCNDcwpvsNSntb6LwOZMY+naiqRbqIKyo0K763pkLRMV7iHOFS8gfdR9nOkeNxy69PbHDfPmMV7czKENCinlv/rWa1W/Ha7tFtbDAo3CsixNohtthZmKOjF+T7ViGoLUTUL1Psom8TyRNautEVpRyMMUri1bDfWnZ7VBp7XJEChAc+uFAJiwgLv4vf7oY0E1h3+mC3hG2mqEPzEE3hZnCpytirovBwi+yeZjLeRjuhu/np5T4VBmRHIkASLfzGpo/U/87E7XXpCbZwmgK7m41x3gTafmJYiirQPaxDF1X4DQ+Qk0hPAiIHgE2z4PHbQx/T6Nf9b61df+DHQU2bjtg9tAYA4BGGJD1XYY8AiFs/05J0BNwncrNRM9yCyLlO8jNjsXdr/xyY3/jjYVUeOo9+HZyCUBgxYMVzYqG99blqKxZt6tnpXqrJ0DMK3l5/o27RMfXw4xzm0u+DGr1/uV7xcpcSI4VwGYI0EGQB31lFEDEZmHC5HppJCHP7OUR/5e+axOC9pYfX7d/sKLLuk6XbV6cGDjwP44+waDhwpkLHzvGYm84+jZVqDN2odTG/uuHeOJE2S7MBRlS6YIM+tqxfvgvIaumCy7VcuBcS6LwYHBUjYT75342Y2YK670P3zXdjkdL6SLGojdHgXek/GhtNtbcvHiRVkuZnJtf5cZdtPJgezvjaXoDuW22y9Kv7Pgz8OdW+W2W4cyPtiT0cSqsINWlI5c3Z/I9YN5euTWbVxn2cDXga6bsUluspB/75inVg98b14cPR5gtvR5dLdsLDb5PZmLNksC4cUEmZNWHzGxFY42cgjSM52yrDaLk5UQywCqMj5e0sgZgUrKfDPoOk4k33T3NWKnElbkYh5qEFaORajAFvpcA1yZMGzAMOTk90kA1u+xamKbgZe+QTO0EurQ1cFQvo/IO+lv4/ip7YTehW/eWaqVxdPatQb765UTLPTiAvAM3nTjTi+IVvYntcHK1VBt5in0nvllv9P5FHzUYrjRSqFw82QCQ/XDwvEmVGZqkk3TfJ/aNxlEZtDB6xp74+2P2rvooeZXjewVXtTUytPvX8XQkXdsWmuaihq7vELBkmY+46Wffk5hwnn42e+HoDLUNqX+zAthW3kdsjaRibFwIjRIznrp/UWdmAF0m7vEkvg3vQqzcfNy2ZIlbHOWhTzySCEPf0FrVYINpBg/DFd99OJYRgBaZ7/8OHud4Bm1BA/CuYFhigkQJoT38GmcNaw76akgKPgBHWQLob9CpjC79pJoFgTttgGCcygylvWaQCyPfkZSgK6Y9qRpP3URakXyAObxS3/g6eVkhgysjmxvbUnRadNMEgaHshjLdLaQ3cNDOi0Pem0i1Z3tW+XWS1vSbh3KZNSSZacrMCiajMbS7vRpGTGZjFgY+NpkKXujvADERdU74Dw2vyaGqulaTQvtzfxdBJVN102L1imYqNPcx7GM4BEnPY9xO02bT/Od75T5cZp7O+/vAGz54hszIbUPq1ou3VQtu4o0eju71kemxEI7fDFnxpMVvmXmUw4txnvh3DQt1UntHU7SJ0dpvaIhJduZ9GNIulIGhG+93BO1PAw2AGcL8JoJ1sE9oJxVWT8fncUzA0qrShA3wphFF//t613U+8T1xBMp1oWXI8vm/66vD1lwbZsKC79rQep0T+wjhdXJGoD6lbwx1gFx2gvC7uyMZz425LEl0K1lVDgPrfadjkdJhsE3Y/VFq70wgMmElUVgQOK8qdtl8LwVnaDCKk9awLyeu3WIC885L5Qp9avHAvexyDjPb33pMhEWCjdQyM08VCrQMQpJXWYJ4oAQ/8XjFoEWQ8ahMDjOkMcll9diNjJIXSOnDeHQsJTziKHDpZRzdZL6u6+JfPzThYymmk1v+aAbPYZHMViRqbK7zSWzuPYY2GeZoMzMagahVR/w0lcIl5oxMPdhA/UwlB208dIkMp6pRxmcdJT5UwBFhqutpXeYiUw7HDg1xJJQug6wWDXsgnDMvGCdaVpLvOwHn1nOFnM+KLjoZAqxX0sdvQsts0M7hrIjO9tDGpUu523pDzqyf/CYXLk8FWnBV2sgwz4oULWKWM4nvMD+oiOXr1udH9MdVOnvo4HYRqNVO+hmA5bj2ngaUHIWEHRce/5n/3ucH+iLpyIo/3aO0TsfvGKLuLuZW+FdU8t6WMt1WWoloWwXP6bh8t/T5NML8SabC3vum1ityivv+pBhUx/FTfwkfZgF/jVzVBVeaFq7tasiuA9JAyy5Uguf+cZHP0KGMRSsZsCjG3ZcIxzgHv1i5vIFF8gr2Mngq+5Mn/uxfu2mfopgC6AD2jw3cvUsLDUFrVVSCCdzDRb6i4DBNn8/xHVIsV8VvGtHp1AfbyszC/p9aGo0i46Ao+E5Tt83jZOH0jSsZfpBXshE5uadFHVUBCOhjh95ELK5bo9gJbFSySoF5LCWMdhM5tdUX3ZP4f7qWZkAZoqKK3NCf5cd8OOaxQxTfkXHg0E7eynA9/znlMFpSUp+jhz1Xs3GVwcYCOEVcCQbm1khsxmwQSH/8k2RP/5EIbsjOyZlG2ZxeJxjdR+tdWArmYsqd2inMGaSoEbb43OGfwkGzdHXzuc85hYYZ3eAR/9Ak96x87ggHn+HJo3Hp6LuurThvFVvMGW+kUSorBkqkywJzpDZjFq7FM6/4DmXyvEUAngtY9OF80e3LWWrRbEYgBNsHQrpUkSPR+7qlV3pb+9IrzWRK0/uy6LdkV53R7YHQMJTrT2HCVfO5PHdZSWMGDu9CYR8t4IMv9df/MVflNe//vVy9913y0c+8hF5z3veI1/84hdPsi+c+7GbgMFNjjn3hp3jCevtxzi84Q1vkLvuuovj8O53v1seeeSRc7zid+6pFGz5pyrGrj6fORtR+9dWOw/9pdpzVKCYODowIKlGXkMYUWmRtOFEEIVrHWX5cGx2Y21o6pt9DBOm/S0suElr5uVdEFYhDaAhJY0jmUbNMrpQABghmCrrtKoF9f7lf4lQqmE9LuYmznbmJQrqfePR81Qz2iobXoO5aH3GRgYssl5+fUIeryFohpwVU1M2RsNiZI9ccM1cg1BcO+j2MIfUILK68ROYUctk/VGx/Mhgy4XLZBAtKKrFpRWgeUa868wS22TleRwgRiCi462grKlyQAaGfjafz6pMys+MZQSa/gcsaKrxaKJ9F/A7+6VzXRkb1585E5dDpbmvfMzSfw18xfHT9vq8ymXWAMpcY+VsNawMEAajPgvhcgCpeSHzqRrhXtttyx//2UKeuAaEoB/0kbpfKfDYtL5hff5hVH310USOwFyZfzx5NMvKdc0Vx96MbOFK4UCVL0z++6LF0CFd3otSZvRW1BdGNcXOIniALcyLmYXBYzvhPdlqc4Q0uzeU01I3/aydK+67+9ay3+paTa6C3lmMFbe7fBvlWwOy622xpGnlbC6D3kBu2dmS5XwmC2BMZrbM+XAdHKII9Ugms5nMZCCjmdVI23D/+U7f2Ou36ffzG7/xG/KzP/uzuTiViOzt7slP/MRPyD//8z9v2DvfO+ykPVCfT03jsHt9V175ylfKP/3TP5309N91xzvY4kKfUr9DzboKg2JmrFzdPZxjpYEsnT4J/m3lTJmK6WXVwnM1QLOuY2/U+hAZqxha9N+vhjUdWHH70g3GMZc1PrE37nlloRmeayUBxgTwtmf7ufRtXN/gs7G8FXGugeJ1LG0OP0XaUG0imnzAHFBFfQouFcNY1fExnZln6aX7d3f8YKZq5WTADmg6fZW91Ay7OrOVGYwMbnLiRgrSNXhaqdVFvS5tfInIOq66TYiG/8xe2PRjKWwZDXkDeNVbV2NPtrXCiCqzgl8ivJdAHe0krNqEi/etRkMEVz4G+K9nWzrTHMfDwRSfYevLCM6d5fMyYARJfl0j0ficwUerUAaLxyBsNgUmWMr+SOSjn0TNQ2V2AFzcKd7DzeuKQB+3aHqGIUEW5n5gO/35zwBMX1oAklhOLVRdIAxHWN8zVG2qqfBdf0D/jObqr4Xf9TtI/oEUjgV12QLkAs1TBUf1wwNYQ31LVC1BD8yAR+HRZajTy0ShbXSif/F9zypRqVqWY5FlW+kuuL0vFnQWx6VgTgqvLfxuPNmnMzkc3LstNTTFwE7mh7K/vy/7+zNZtnqys7MjwwGoxYVc2Z019u2NZLFu1IJ83CRZ9/dnPetZ8rnPf67xz7/3u78n73jHO74Xzjpt557gexyHz32uAnj96xiHX/mVXznB2b47DwXYyqEcszZoWOyqcoDMculmaLUSkS7te6lnKrqmJ5YxWuOZdbN6uB5+TOwWF+oa8xZCn/weQ2lWo467oNpNeGirkuFn53J/LF+nIqjF75KvkQGvurHmar/E3LdVprAKkvKxdcuHeN7Ikrg2La7Zvok7IHPgoNl12PNyTVw3FfWQlYdXV7Vo7MDUjDQONj+qcy6EfOseXiw1ZWDHgRCzB6tu4pkVTJNUmajku+ZuSq7daZPRaQKdzqopk6aaIM/W5XacskIV/KmeKrJg1VFNYdAUQl0d9eTXFsKv+vxVQ7H+zTrzlcchWHZYcXBiAcaQtT8wR+cT1I0VkVkhD39W5PN/q/0GfKGMlmYY6v+vVy+ttj/WMfR/N5XxyZUpqmm+mMUU7Ntp0UZYLqhxqiNc1ahpuFnHQNksDfmhzXR+Z4YheU22GvetLJ9+/F7QvoEBT8AmLzeLYwDYlBHDOfU6AG/05MIS8WP331PiIrPpIS82AzlF2peRTYKpAoZw3a7sDHakJVqXDqedzg7lcDKWw8Op+hoTXXbl0u23ydb2QMo5aiNelyeuqvXDzQBAN+Map9kAXv7yl8uH/uBDjV996JMPyWte85rTnPZ73zlhD/z4j/+4/P6Hfr/xWw8/9LD81E/9lD5cG9aEPOHlvyMOd81WWmhW3trDIhTegpNGhwuIbTjBGgJhILXasLWgZh3RxMrgWCy2LpZOVz7Ga+u8Orqu0/KN2MOm3DYNQKl8qMoA0mneGKw4p7JgO6Tkh0xLF9Sf93oWWY4MqDPQ8Lm/Sf9p27KWpv7MxHCj151jiCeVJYqi9eYrpuzHwA7F5zOGXZ2Dcg2XO94j2YsMT0n1VboQ22+ZfCmLDECRc9cpEI2Bukja524ySTX7Gob9bI/zOpM67vVwaGbx8nyPHKe3LwMy17sxDIvN281nLTCaShyFeZb3W2ObLbkl2nw4AMZ46G6vNTl1TiODUQ1O2d9geuYdltADhv7il0U+/Yhn4WVU4jamVuNh41I8zmTlWaB2EWiDG/ri5w7bmscDzwlDhRY6VKCRM2z54mIvRz52eBXA73HeWZI6kJtjcqCL+y3thfALGYnsB2i8EFZlTWj3JVOxPILcSChklUXzIOtTVG91J198z9NIlM6WM/pIjCYzgiTUO9wa7mijQHHCAJJFeuGvNRIUr57MFvTb2hpssZbd1lZfCp+8S2RpdOXa4VgefWL3yGcX1wAYeeCBBzIi3eRpt2PiA4dzXb9+XX7v937vKcUUoX8+//nPy4WLKHxc/bzzHe+U3/md3znBHd+YQwFE6mOQ31bzm9KXv/xluXbtmvh/b0xrbsxZL126JF/4whcax+FX3/mr8tu//ds35sLfQWetgy3daJwliGGobFKZjQj1Zc0/LNXkbueWxRSFyuvCXrG7tMh22AA37MujxPL1bLimrMeo3Vp7ST+IXmUhjFiPR9kJ4rbKEFVL36gVQPjG6EXKc1HkuMZtePs8LOqu8LODlxgejM+4giG/gre2Oubprw2ehPW2xXYn0b39I3Jx7AsLH/o5ks9Xww3r+HnmZsyQheVABhi8A2e4uOkpcI/hQb4bRNuAYFFBhiZ7eiShfgWEu/6Jgn116HeWa0HPRvfRohAxZRD6dQlQLPzMUlgUsDtcyTff9AKY7o00amAE7QUpZUrSxsXNUpP9XTWbMQ8sdUjxmSinLWYawnPq7/9e5I//vJQZMu3skt4OskWmWTxJCBH37UwT560VuQeoiS8FKZxuJqNk06h903Cpn4Pz25IMHGzhvGSZyGrB6gGhwkJmpfvve0qD160spWvMGUCTsl36rOL3MXyLotv4zBaqf28XM0YKMf4A/+zPF95zR6kMVpslenBjCBGC0eqg4jNDh4daxBjx2sVSFou59NodubSzLZ0+jt+SVrurN1cuaXyK2+/0e/Lk9UN5/MrBsesDBMtv/8W3H3vcJgc4Q3HcW+Fxf2+61lkYDwiyf/M3f7MSwvryl75MNgUAcd3nNO3cpJ/qx5xmDL7x9W/IH/3RHxHcnofead2CUg8fVDbjmk3GcefYdBya+t1/d9w1TtP/T5XvROsHBwHa/9XyK8cBpbRIJqPR7OOTmIKaXqdSE5GXXKPViZ11BpZrXfhwDVbiVaOGS/UgoTEeLzJ2j8dbCrmXBTIqbKUOaGZ9LAxSoH6dZUQFwMvrrzhOhYatmUjr1q74+1i02H23vDZiBmVV4X3MTj1qDtfnCx0/wn242B7niAWdvQ9Xv++aGr2q/l3nmLNL6tKes/jSm0BASx6i9aQLB1e6SXtCB+JCil6bQLyD1GxnldugrfNM1NWEk3qfacWDbKeS/14FYBlEBp+zBkPZo57T0mphevYicCEBJryhMP1Q229RyHys4OKxx1ry/3x8IddHCN9pVp4bd6Kd0E0h/MawnANYSwiorNnJmV2tIurruReLxpCqDkwzEgmorMwOvgNMohG1nGyC68Owl88d7mUJ2wa3ckDLNOwPEgpldXwOeigTRrpI8OuCaGovGQIk+1cWMoCeq1jKfC6ssgPghmggQJbOU8861nXLjPXpsVfcd+fFcjDYlsGgSyU9zE0X86kcHOzJnN5ZcwrDQDECPA26XRn2utLtdrUExxy0W8kairjQoNOlwzzsI3DM15+4wpRQXDrWD0NHAHV7GYm00ftbVfPL1Eb70Yf/6MPypje9aaNjmw46ClA1bcBHLWK+UPh1wB4hGxHaoQ9/+MPy/ve/PwGtTRbD427qLGBwI7Cl7Hb++M+lEHCt0zxx4tec+esP2FGLQux3v8f6WBz3s18Px2Ecfvqnf1qe/exnMxvxfe9735GA97h+/276e53Z8o3sJIArg2MzL+XLvbGjNRAVQ4QuN+ziAAAgAElEQVTOPNTrHh75wnGOYIv3Wlt7Erhxyi7og1yv5fUT3VE+VS/WGGPKUKxkK1pCe1Ue3jyTIkPFrdgyIKPVBPvIt78AYut1G9fNVbcP0PHOb+7R7DSvZ9mUtmqGWWUi6tdafcbdFiEfyRCda5BqBqc4qmrFoN/LQLBJCH+0vQvAVtSGebgpzkE1YzfRe2W+Rf2b16rM6NtBn9+dtrMqzmdo3T3cLAM3WlNk1q0aYqw+l9V+SL0JttAtW0J2K8Gh+cThWBZQZugQOiQ4oRtYgHfYobraj64V8scfL+QbV7XwcrIAYaFmy7Q8ooZhtUC09kGu4qgtpt7KNWIMGep8slrXSd5RKScVskTVQNT1cRoGdfDlFnkoDu1Zid5PDhrBYOE4r03KyB4E8qy40JJlu5TxWIXx/S6Apd9HBlw4p34fo9hh/0MXVvzIfXeXMOCaz8cymyr1tpjNScV2t3qymEyl1+nS/sELy0JlD2d5Fp9cLhhaxMTEMRDTL2cAaG3Z3rkk37q+J49fPchV3tc86Rtt9BvuaO9593uYyn9en/Nilo5jQ+p/9+ue1/WP64/zGIMPvP8D8ta3vjVd6qRtP+nxTfcUz3HWPjwLeD2uv5+qf49gK4Lk9Rta9U7qfe4gTc+lb38VM8aat1JixIJu7jgW7bz6MoaHuJkpskkO8smOwgGjr+AeugLcYamTzMhxY4s2SckJPcMsfofF//TNG5u0hoCyBcTaPvC3et2hV9Hims6JIcU4tr6Jq4h/1XvJxzMDiPxWr6HQ+htZbkAT2NJQXQj3aelCcU1Rpfmx2HSNGfNntXqNmgeXZ9dGNtKLNHtiQ9DORSCnQ6wJH+vGwsGUPwMYx/Q8pOxT3aDZXrPPoNmonVu3aRWlp7FwnWMNmXsoMlpF4DtKrBrwNA0Tb8vmqbffBd5gbYADlMUpZbnQZ3WOvLm5yHQm8mcPlfK331Amy8N2qX0bFIqO46ijQo7JQEn20nKrCIIzyxhkliEt6a2kjiUfwNkdQWQdeyswXS5JEJGlNR0l+4TZkiqYT+FIKxyNv0OLhQLUySbD1VvOpC1h/wBbK7BdLZnO8R0dX9hhwD5C7R40w9dDnGlNuf/uO8plOZPpdCpSdmVruysl0g1abRluX6TtPkRqjIOXC5lOx7JYzoT1GkVkytSEQnrtnnR6PRO/tmUwuCj9raF884nL1GzFByFuYL6wvv3tbxf8b4UdX//c5loAtef7tBqouMg3rU9NG+95gAOfCEc9wJkpaN7Y4m9PCxDWgS2EChEi9DY88PIHjlpP5d++8t+eyDusqQ/Pq19Pswmf5NreJ3h78ZeR01zzqfSdahjRarKFUK1vtkdlstUBr96fsyGZAagAOAMw1VR21+Vswv+cfy9yOwwitJRlyLfywNSF2BKfP98oXeCfBNe2aTgcq4Ej99ZKa0E8kYvxPeoSRDXcAu0adZ3WJvOZgDBn2LMj4/dyOC2Pg/t4HeXnddyINK95KmgHmwAdcX09q4Cq5ApvIKGmIVIWKW/oTfeRvMzAClZQcW59BMzaL5YcQLMr91TLmYv1lwk/UxLPG9OPMFRlbwyWEek7xu5UwtcN4QUP0qfzQbRvhbf5opOTQ1Wz1rb6iwAI7YJslbOb81kh46kI/gvQ+5nPLuQzf40WKdhgj5odwnFjHIs54+XBp69bf0Q7E70CU2I0g5Bli9QNHvegHlg2yNS5KevWo/nokowTo2g+b6yQtYJStW/wTElkUCJsyvOCgyo07EeXeYZTCzJZ6m+mTK+DUVwH55rPgI8wT2k5zwQD/C6vjdDDK7tW/NDdt5dAdLPJlGKx7e1taaHxvR77sN3qSqsL6mws8+mCbBY2FXhMYIPptfvS7nap8VL+rS3t7kCWs5nMJ2N59NpIruyrg/xRDz3Cavhf02dd9thrX/PaxuNhTlnXQEWwUn/AIZp+wQtewHN98pOfrJyz3mb8/PznP1/wHXzgj/X1r3+d/66fd939pjedNVqj+ka1DoShDS984Qt53Xq7j3sAmv6+Dmz9l/f8F3nXu96VvoL2wS/s13/j1xsvcxyzuK5fTno/GDMkHuD+MQ7Rq+y0AG7Tvo833jR/NtngTjNGN+M7TWDLn1+9fl3QXQ/d5FbGuR7FwVQdWU1FZ4u4WCFDkX/zczw1wFbCRF4jzkTArjFja1MpHwMkKRNTC5gobvI3w+wRBQ1XBJ2KOZXRSnoieB3xxVN/mRg3Y8O8dt26dXbTF7AIupzZ8rUtguBopLqpZqtp7sZsxvzMZF9GbU8OTcZ11kvtRJ+wCDjj9Vw0r7riWtmfOlCuW3k0ZCfrdTSz1j8ZZGeAF8GdC+cR2vLyRkC4SYkRfRmisD9dw8C9medqlqKSVR52TISBoqYsLjfgRcCVisIbm8r6gBCA63xbzpZ0h59MW9JdLuVv/q4l/+9nEEpT41K0GK8amn3cbJzrzJWbKaDlADHR8JSgjc+TMk0aOlbDW53HCmIBVFB9gQosY/gIx4wx5rE0FNXzcN4yLNuipstlCqrNUlaxR98tBVQAmfigayhtEnhlaRYjxPPzRYuaL7BYs6mGX3uoybMsaDWBMe7DacRClvgZnltoH8KMJBRxl8+7+5Zy0N9i7WopFDQtZ1P+F0Zm87Il3V5bJod7srt3IK0O1FttGQ62Ccz6Wx2Zz6cyOhhLaT5d88WYLBgA12MHIgfuFrHBTkHEDXQaqNwnLz+p36zpue64/Y5jAQ4MLB1I+eWhKwIgw0YNNi0ajX7kwx+RN77xjaml0PS8+tWvZrYkznPX3Xc13gVE+R/4wAeowVr3+fVf/3WCo/jBfb72ta+t3EdsM99Ilkv6cKHN2NjRXoi8737W3ZU++eAHPkjN1FFi+6OGYB3Yeve73k2n+zqA+K3f+i153etfV2W5SpGHH84WCn69pnHAPcE9H/eEa3McbD+K44DrwnH/J3/yJ6vj0MB6bjIO9bb4XKvbb/hxcbH3uYM2/9zP/ZxWA8A4+PwsRM46Dhs8Jjf0kCbNlm9yJ2W1dNHMi+eKSaqXFTHzSA8n4TuBUPq2ZRavhBFxQ0G0T+bLNVkexTNZjrqk61K7AsQsopNAnG34vtEoLjNDxgSo3Jlb/8tDogeYe4JV9cYVrWx94kQWzOe5i+SrWYn5Zbn+4rrJnFg/YRGW05Aa51gKl2VtU51Bjc+j2x7U11Rvo4eLsnmnXyvHEWnPYT+yHRF8uZ4rVDuI18rhvnq4NeZa4hsaGs5i8BjHjBmTVcFgHVDo8xF0SfbC7kPugMXHLqek2BIVgCuc17HHq4v9nDrr+WQpi2kh84l2w5OPFvKRh0u5fqg6LbA5/qlUQ3C9lVbE5CEOoPxO5wbQANjotF6owN0zY7U8tIrgfb3B33As38HC9wim3MIBYTt7Dhzk+N9wftdj8fuwccBLnS0ubeINZaSQTEH9OWoj4v9a6tuF/Rdc0nyhZhAAalqSSQEYxnaCAJ+Ff1EtAm7zxo0pmMZ69rL77i6hu2qhfGIxk8UcRqZtdheou0MEJsuWDAct6XRQF2ousyl8twZy4cJFkXIqV69fI8pTg1PahMl0MqeL/OGyJ9LeCgO0/i246YFEIxPYqh3QBLZ8kPxh+9CHPiQv//GX52+WIu985zvld3/3d+WjH/2oPP8Fz6+cFawMgAU+r3vd6+S//tZ/XQETTYlAfhJkF0Kc75l5EaD8wR/8gTAEV/vcftvtld/wuAfsOJt4aBeE3O9973vXAj6c5EuPfImeXacBXI1gqxT2B/5XF7ivA2cAPGhDfCtN9xTWEg/3fvzjH5f7n3//2nEAoKlncaaD14SZ6+MQT77pOHDuvPzlldA2WD5kX2IcEshqmLi4PvoAFhnfaZ9VsJXT1f1ejmMO6wyhb8hNmq2wt6XU/KhX8YVzHcPb2L8nEM3H68dzRf2WhxPrAFDZOdugsWtHDVcEWsG0lZslPXpsw0g6p1qWYZP+KvwuOsw7MFvXR03jFYXz/u/IbOmLnvZInb2q1sc0lieI8k8856OprdcZTJtuMKmMjA/BixqoxvuuM2G+eUdjVvcbc+apvm+wH/DLCMRSX1T3sLqBaGKXav2Rkw5WdXDeXxSzm48W28TGBzY0daz+LuLqCKzSlPToif3CXesBMAiWzGAYgAi6o+mkkBlK8SxExgcif/rnJR3ilREC94P+Vi8p/3hZHdZONDYq1nLELWhGITL8LARpDxf+5uJ3gBd3fOecM9d3EjBmVMpkgRIldYxd19mZ+8IMSqc2fnR6N8DWc9RH0/ZS5guVSEGrBiBJQGR1HQGeaBEBwmkOdkuk1RECtflCsxAB8PA93Mpk2WL40O3bqWtj5mQh3Q6sIBZSvPieZ5ZtBCsXE1nMxjLmiYH0WjIcDmV76wKZplYbjZ7IdHIgBwfquIrUyZ0LQ+q4lvOpjEcHMpsvZTwtZYQBW4r0+gMpets2a21qhDj7cQ/lacDWcRsrgAs+tJqobdb/4c3/Qf7wD/+Qfz/K9f2odgPwoPSLP/T+X2zeBFHVlxcB2DoOlAHAgFlr8umqtKUU+eAHPyhvectbjuvalb+vA0/rwoKJ2aqdqUkz1wRwKuNQO8eb3/Rmghp8wC5+9nOfPfH9APCgFFL9cxzY8rFoOm7jcRBluE4zDie+0XP+QgwjeiZa3ECOCpHWj6s0zQ0/U0HrKoNdYSyCqJzLaa048bG3fAKw5eeKoGuNdKdqkGg6Eme/YtYhv896iV6FmYXZkulpBG3cVOOa4PYR3Eb0LVojR+pM73R2ukbojE0A6bqwnPez1/+rarjiWGVjUr206/o8pHSU0HZ15OI62TSuGRDZ/hGyWrXEjPqRaVgtaPssS83nq9eVZH8zGw/FpFe1gE3tSb+rsYYxAqM6rsy41M/ttQxznwG0BIYNwvRESdFsS1p2rwS+DVIVnzv+NXWp1ytQp8RQdvUenclR41ztA5Tkm42XMpmqtgui+M9/UeT/+2vtXzgb1M9jI6/MFPVMqkck+waLDAODAFMANdS4Q5xuzz80WRybpNWsboz+zGsI3tnxbOFAST2eQUsSZciP46O6LHzghwURPbViPAXicmCvwEyhXqu6wAPMqehfBxggCf8CcYWZNaEPHLMZFGwh/IisTejWSthI5OLUfu0ewo1dMGGWYfnS535/uXs4lsl0RMzaG2wTZG1t7SiT1VrK/HBfZpMRGwv2Chebzsayf3Ag0zmc40Um47kcTmFTr3Fi/g+N7Q6k3R+kZ6j+oB+7aIrI5SuXGw+rM0JNB510w3zlK15ZKUhM1uX++xvLu6xteyny4IMProQUj9vk/XzrjsudaP+qgTb/O+otPuc5z1nROhzX10cxWzG7E2ML4AfwWAd/uPaLXvSixKwdBVw+/alPU/+2c2FnpWkusudbTaslH/vYx1bYr+PuB8/b2972Nto6xM+5jsOaMcD10Bf33HNPZRyc7Xsqi+nf8dartgiqviV+6oAohpDqbJYvovH760DbUQDu2HG+gQdEdss3Nr2cAYpQkqX6d1vyubFUaz+m5jr4tOxE2jmYh5ZnMyYglx55vW7+/8qGRe6D2xx/ccTktPMRINCV3HyJnMrKjUxhIWUlq2Ek3nO4zknF8pxPhgUq5qG8vmX+VUKLoboDNm5qsGqA6YiXeQdAMVTlt5oAtsZwg97JO99CnWTUFGCuA4o699f1f9R0+TlDgXYHVTXxf/0ZicAu50w40FUgs6RRLMt66020W1qnz7P8aFReymQGvqUls8lCikUhf/vVQj76WYAXZXuwDiSXfXW80tNZxiCGAAAFoGpBlwJ1Ve8DaFlocApLKIGFgjZFAaTaRpAFgnYLJXOIHww0MsMPfa24AqG+KcJ6MBk1vRgg63iuTGRmskqCHKjFu5YMAP0UwCyuD22Wjh2KUEPepbos1JRG0W3UhkaUDgatZEStFBCIKIIwYwxHZpHhAAE9A7ar1wHzBeYsB46LOy8Oyn6/K7deuk22t4cClgu1zeGbNTk4INs1mk5kC4Cp3ZLxdEoTL1wQtRDHE1CEmcplnSHrTPy2OxhI0RlUHtKTro3nDbYar29z1AGcT+yf//mfpx8TPLEeeuihihAbgAOar1f/5KtXThlLv/gfz2OTB2sGrRPaghAXwlkXL11cuX4dNG7S50eFBSHA94UF9/2qV72qEYA++NYHqV2rv9WBLfyxB35sk2bwmMj2YSxcHwW2K44D/gbAtm4cUAopauLQLrRl43BuQ9gX7QNrhnH4xCc+Qc+udePwip94hXzpS1/a+L6fCgdmsKX6pAyQsOCtslHVNmdW4zgGbBMW5tvdHzEbkRosRwYBZNXDkPpmb49HELBrf+im4aauWfOj53aw5XoPgpkYOkwdYnYSzvjVGReGW7KDfARJCpBsM7ZNDuGrehajXipmo5Jes03Otlo4X4bPURmqTWOZ50DWOLF/7H50owXVojYU0Qw3Ysk6o7VyLTAW7mdVZB2P7pVRX1VlmnJ3O0LQkHG9pmIzQ7Ye7EaQVgWr+h0COQKdVX/Cxmul5vk1DcSFclqeLUd7AqAjZPnNC5nQtLSUEuLvRSFf/1Yhf/LppexPgAWsELR1BPRWYKRoK5Fgvv6OrgWsNahzH2QNgBcyBjHvCYYInAm1eBxjZBToV81i/UUNbJmWxdHzujUKzoXf0WjdWgmwBpbKy/EAWE0hrm+JDKQlc2PSIMwnGIRLf6lld/ABidTtIFVgQesLzgyFNqFId4uli5BhOF0qSNR6mzqLnEkjqOuIDHqQVqnuq3jgRT9Qwg0eP4xmMymWE1lMx7Sl3xoMZTkfyeHBlAgPDBjiuZOJCFAqF4dAbzLcnGKZVoixN5RWr3+mNfOGgS0Tc3smH0TPR5lyxknuDwvu/6tf/apcuHChAj6cXYo3flaw5W7zu7u7ST8FEffP/pwJy8PFkKl50gzFY322jogOAFy6eJyPkm0CrvNq0mzFvgEoAojC56hxqE+kuKFjHOrA80aNg+uxnHlD8sN5jcOZHpazfrlYyjvecr0StnP2imVFPHRmGVHVjdZ1D3nDOKo5p2G5z3p7p/2+M0WJcbKCtX4+XRuY3qSbpWt9iLzcZVHBSgJVYf/mlxzIWrjQM7mSUD7nrTGskrRIXkppjZi0zkb68xl/Hw1N8XcHXvp8VTVKOSuxKgKP5YZOCroUYJiRamKELOvSOzkZIGkeP72X7JPWZtc7OSsUQFYCnJYNyE00lINxb6QspveTZ78qvx7YjoUnfjgzt6LRYk8fMeWqmbZ1EJWMO49huI6d0wjvAYQE53VcC4ADbNZ0spTZpJT2vJAr10X++C9Kefyqlhiy2cxpDVapTbsIgAcFTqpR1JcE6JimxvSoeYOVvTEwpWOsInsyYsjRZVJHZiY9yxCZhT5PfY0HkUN4xusot+w6sB5AOUTuag5PAARXd0u+ZKYiPbHgf4VT0z0ej1xL+i0Ys2cLDmRdAhx2GJ5Wtg1MGM6FECv0YGrQqkyapj0gw7EQ6MI4jvDsQrJhnjBS/Lsff365e/mqXN89ZE2fra2WTEZj6XYGsj3sy2OXH5fr+xPaQowmqtUCEPO0W5zYBWjeQWgcLoLBHAwG0h9saaPx7dUQ+bFz5dzBlq2LTZqadW/jTb/3jRZAoom1aRS+byqQbzju3nvuZXguLpLrANK/f+2/J+tyks+xYGvNyZA5CDbLNVZNhzWCLZsL0JjBCLXpjW3T8BKO+/3f//1qMoQ1ZBNNHA7ddLx8HOKmVem7AEpPA3pPMmY34lhntrg4VmymogR39cq61+ig1lOz05pTszs57vc34v5Oek7vAy+0ze/nX6bTMfRhe2vMgDIRix0XA34eAqyyEHVBtIcJLYE8FDoJZqkhlOicQ9N9+hpM4GEgsA56/Tnk27qFOiOQWtVoVa900lCif9uvq+RhDchRmGNgNZrdulms2wBEsGVAq6kf4loD93SwZ7k2n7J59FfCdRmuyhsXgBZtBBoSGJoZLq4U1ox8X+sAaf2l3hk5ematDU3W79LmGb7DosjK0uh9qZgbHlrzKUTxpSynpUxHIh/7bEv+/lFk5qm9Az4QtUfZg7OxCOUpU4u6yco6me+oPiLB0BUYjCxQYiyzfR3mIrAVwBSOQ6kcvtSgCLWZ3eIZQIafZiUCCGkJHn7Xaq8iKkdfNmnLtFww9AmujTYVZSnDDvRWateAUCLGHb/vQY8OITwA/FxfGJ3RAjBERRwI5PHvbLgKA1SbpZbcAfzD77ZEtvoFdesdWUi726Hxe/Gj991ZXr6yS0H87Re2BAanu/v7IsuezJZTubI3T9QgC1r7lCFatThtSyk49IOCLEJe/jQcDOksj0bEjXPTTRSXO1ewZc8MvLFe8pKXnCqlHGGj2H6wS/VsOsyVO+6oWlOcldlqyr58KoAtfbJEvvGNb5DdagJd6+4dhqkvfvGL145DfGDjHMK/mSkYPo3jEECUj9mZxqEUuf32avYomrBuHL6zwVbWbMFDxmkbHRMt0AurHCVvwmbE0Ie7N9c34lUR8UnWgpMCpfM8Xm0eVOSeLBpss9HrZEsGHJfuyzMUuU+smodWhPlu6eBsVfIdCiot3+STYN6vrmouBWfWlqByj2y8jxezEDXiyI+3OUPCrC/yvmxisJqyFU/DbmXBuDmse+gPF2cZF9dKURRVYWCVfaTIZv2wx/PZUQwnmScVAJfXs9N/53NFgTv/bWxI/WJVsBTDenWWa31WooOVeG6e19pffWaMXaq9yDDq1Fa2x5I2qT9C6HBOw1KwWgvkxsl8Usjn/krkM3+vGYHUNTnwIWELE08dE80MBAhTkApLBziz4/c+1RXMqwidmYghVMh7IkAySwSbdxNVt3P2IiwJgIfz2q/Z324bwczCNirfuCmp6sH4mkeDaS0HSObJXhjQD2C7UIrIX4oA4HCvOB+OZ81wK3EEBg8s1zxmyhJ8au1EWENQPg/3/RaYzjb1b7CG6PbhRQo9HEr16HWLZ12QctEayDNuH8poNJLLVye8ufGikLHGBdUwjcAqu8fiOl7ZHGr8iQGx+N4GJDvc3pJu56kXRlznMt+0ucPjCZohgKwVUJVWoFXGeFOm5LTHYULTeb+hgPdpNvl1gCGG+HC7yNJEX6zzHHvrW95Kpit+1gGck7j947rHjkPDMnva/l3X5gh6fdH7bgZbSSTutL+Hb7Bg8vXfDQ4zkKpmsq0Crrxxn4LqPk8EtcG5HLzo0mobpos0uHFYLTYDnWRmzNCUG2QNbB13SQUNxrPUyvyk71b0XZ6pGNrnuqQNurey5iVuMrayrmnSTTFbGeixpwVX2LBdxxPPG88PnUwFeBBrad8Sewawv5IX0BBarDNEMUKpNXv1as7I4Pw8BuViGIVaKhPmZS+tcU3Mlv5pFVhpv69aVzQ9G4wMLZQvbXx2aoa6zs7Qfwrg08yqlosWgRbMOSEJQoHpxWwp//DPIg89UsgYlgdmW4AxQSafs7gaxlPzUA2v+eTSF4jq2CnxgrEAMGFZHTCC6L9iSaCmdiPaB5OFgjIv0YPzA+RQtmAifOIPA9jQQ43m+lLnDJe2QEXp/qGVA47jr1pk6dqdUiZzNe+alcp0AWw52+WO75RNpJcfnfMIFXY7qNVorvBFIcMebLFQkBo2ETPq3pczZRLdtZ9j/cNP75UH00IubBfyL0+O5drEOSkTiJlPhftxoOO0U9WQzF1ZAcnwNtXvdGVr2JPhVpc1FZdFh2HIs3zOndkqRCAgh6FmepMLAxTbuk4Ttcn9nPcm35R9eZ6b/FHWD/DZSjS/vUGts36ATgpslXtMoY9pexHL/FioDeMAAXl9kaqzoNREwfT0KAnEmkE5l3EIocGTjMNrfuo1SYumz03VDXuTeXSzj8lhRHPbNhARvW6aQk/1MXNNRlP7+eZrn/Ub1M2+86OuVwv/GQjykArv3Sdn9HUwQJAWfzAizLBq9husi+2rLdI2JNG+p8PripyNTuO/vUBwCOng6Nj/vlPWcVkdMFdDidWW1f92OuDlgC0zVhlINYOV04Atzt0aqGQh5lAZQUu06P4G0sDBFv6rFhLm2t4QFq+vk9G6Yp1BqwOveggxPlMJFMNWoZ6BaQAI6m0ASRZkBo5rK2BiyRuIyaeq05qMlzKbtvjzo98S+egXStkbq30GABq9OivzxPvMrBpMv+R2JF7fEt/ptBQ8QVs1oGmqSoggRVL3dmWR4HOFUCQiYYvlQotgmyCfzwGyD22dALjx+9KMx6WMZ/qS00eoFKHCQsOL+ADUdcjqASSrKp8eZuakD7YJwBNACyJ62leYnsyUYTwP7ovtgKcWsiuhfeu2ZDJDNZ2S/qNdhlPRvzpPKKOaazjR0RTH49/cc0sJb629yUi+eXnGzAQ014WgbLjhO9YrQsgwxI2H7TZewqTf7cjFC9vy9Nsuya23XBCI7hfzqfzT41flW1f2jy1EfdQyd25gq2HDbKLWfZLBSPP1b3j9qVf8etjvTOGrhnAYGvZLv/RL8gtv/4WVNp4bs2WmprB+aAr3rBiSWh/XGatN771+I7jmicYhjLGfK4KjCvCrXexIUHZOYCttumu0S6eebOf1xZpAns+Cv7WGUCK396DnqgIr7ax6JtN5NfHmnicDHHvNzKtjyEx0sBXXTfZR0LE5wxWZmEofmoYkifBdV0+mxfyLjF2pBqdM81WzgFjXTxEMVMrFmDCeTtrG5MS6cBF8KWjQUNBZhfH1dmZAYqBrqRlxakGg14tg3+8nMlp5zjb0ApguAysOMAG2WiWE0Kppwq6nWi63xVAPMQddlDS4ditcgqyXndvtAXQP9UuqxIbXpW1FVdu0Is73zEQDywwN1lg+nIoWBV7SyQATfbpQaBn6q0VbQ4bTUubTtszGYHyW8uQTIh//Qkse3ysZolOAoM+vVxLQdR8gS0v2QBdFxgzjAuYqlLvnUckAACAASURBVNfyqgnk4ADaoBcrtS/ZTjqya0gYX55bmR6QOFkfqN+DoB3XA0hUTzAtg4P7B1EHD6sO7g/jtoRRqf7BX4BQUgfhyD7s3wUG7UsWj06WEcuS16lG5jQAj75ww1XnEvsdkX4PwLBgWLDfW0q/1aE3KdqIUmOcF/CPwPfN4xgrIVm62/qdsmgt2AitKwRRmjqmAvE1UQmAY1u9rtx6y0W545a+DLqon9gVlP1BTUWEFiaTicxHY3ns2oE8cX10pvXx3MBWaMVxHl0oDfPf3vvfVtqNjEAAD2T6uUt7I5Bo0PZsCjg2PQ6Nu1nMVvTZip2y7vr1skcnuad4/sZxKIVsGNg2H4dTg6gj5sRJ2nye43Cmh+U0X05CYt1k3vmWq43hGWcRHGgpmGiOUzlz0rQpxr+dprlPle+kEOEaOirdO9itVOjQwJsBqaSx9pqHKcsRKAY7KPPlzNBU1+OM+w1kJQAWdF3eSdHt0n6XwAnYkKBH8U1VD4vFdLWOZb0mpm/K9fE86fh69lgT2+karaTX8vBhTYDNnnEWr1o7nHeTgFgIKR7FqHoIUw3dNazopX/8ZFQpB4RXV7exPQtkVLpQ2w6vidxzuDSbwwKQLWm6WfPz8kLVllGJDENmkpJZVXChjJYySgTTM7gHIHSo/4NLfDku5fpuKR/7fCGPXS2lz9TCKANQForAl3WQcxFnL6+jpqTZL8tT7/AdsoEAf1YY2oEbQnWTlNGs4Nmd3Rm+pQGqJiRAT8Vw77IlMziwg7GDh1WvpSVzOK5a/1AzLRUQO9jF8Tgnjh30CoItgCR8oDFHV0IypdE5RTroRU/40/Ckr286ht2u2pLQdb7Vltnc6iWGdRD3DI8tB5Xoe+Cpok3cqdbyRMYwGGvBtBSNUOMw9+3CMYNuT269tCNPv+MWufXClnS7XaLJcq70JTppvpjI6OCQdRQv703k8WuHZ1ofbxbYiszNf//v/11e9epXrZTqee5zn7tSgmUTbQ86IB1XY19OG+a6KWArMFtNIbB1zFrdZ+wkwCVOljQOtRn03HvPYRxq53yqjMOZHpZz+PKv/KcrLCfD5ds0KnzvCvoYXdxDLZMAvPh25xVsYuZY7d9c4Oy4c2j2t+UUeCaSpo33neshKgZLxkJWVTpbP6xrcAZX0bw0c2bOsKWwZXolzgxXxlpmx+Fhs0BPKW6ph9QUVCkkjJs/J0BglHQjrtTHs43prEwXQVBIfHU2i/dkInlnL9x3K96vHlezq4Cw3IXzBriOyuyLQExZr2yHUQ31ZYMEM3JIoIVa51D5YDW0qn1dfSFRkBOTUarO8yrgZhuQJYghV6W2xtQ60JJlg1r4Zi2RcQiwNStljK14VsrBXks+/eUlS/GQVWImYZt9tE4DB1NQAA6sDMAIji/AnqlzPMATSv0tGB6kfkoKgfEnjuV1LExIxosEo44TwoQID5I5hMP7oi0zMkVuJ6O32DV7B/TQbAFQA4uFJYTnzBbsd5YEVrSyGmuhcGi2fJRwDAGSTZhcklzbi3BhD67zZArVMgPhRjX0Xcigr0/fZLaUcqb/Vp+upUwWLQJd3CP0YPg+wpQgn8xBnw4ZlXpHCAluDztMlTycjGUyacn2Vk8uDXssPr2zs6PAqtWW7UFflouZzACZ0YjJhOFDXBVWEt+6fii745zR0RSKOm6VvFlgK7bja1/72oo7epNRKb5zFJCID9KK/YGBrqfKJr+pZiv20zowdF5ga5Nx8Dl1YtD7PbBV6QGGTIpCfuk/XlXhOxYOKwqfNw3LssM6ZOVAcJK4Afl4uFHhOnbrKGbhuDXhZv7diSs3WtR9zQN56skTP7mvjHEgdaPsFgEKHXt4lopyKF0nZCRWbB8qjE3+bnKQD6ExtgFv+gxl5ACoj8V6Gx6DDOlNXdkLHWO/5/Pv/aY5Ur2K1WSJjFY9G7OmS3Pdj5eQSeZhx7JbZqTaIGqPdRZ9HihJUtcvOEmRGUGEJz0MqffmYMv8xdJzpP5OVVDnQLoaa8rzcCktuparbxUTClD/bwZ9EXy0WjIfsyqf7O8v5S//ppC//josHlC3b5kKcad7gsZLJU6WgWgtNh8rH5vsIKJaLgd6SjwtZQpwhbqCsTSP3TntJSx0jhAd+nBWtpToKZcM8TkoA/jxsCUAH9gsfINu+Pi5bFFPhdAevMDwvcNDiOhZqEeQ6RiLaHv7mXmJF0vDYx6+bLfxqgHtGcKBSxl0NBkCrBkLcrOkoYEyFlLX+yfuXAoLU+M4daYvpd9luaKiHPTaMuhB2N6X2y9dlK1hV7aHLZmO9+TRb12T7a1LcsvFAYHUZFawBA9O0m1ZZezphJkSs+lEJpOR9HoD6XS7cjA6lOujUibmMH/aR/TbAbYuX768EkGFe/srXvGKdBvcnI4oJXNaEHUSFug8w1ebluvxDoCT/Ec/9tHGYa3XUzzJPcUTprEPaxlCuRiH+gafSvocwxyuFCe3C552vPD18xyH0z4n5/O9lvzyf7ysizXePttYSETaYK9ZGFYNA3PGXd70ow9VBFp5YbZNf03o8Xzaf95niZqtzGJFZ32/Yr6tnASBqAW2VDc5dWf5HPCrgqYKaLMfPJARDVUVqpmGyUJIiWoIJ/FHgf+1DRzgK9XgW+muDAB843Wm5UaCYz93fd5oiNEYQu8PgCoTJSdtVqJZtD4fPvXQIUOSNe+to0OJuqGnqJ+h4Rh65XUq8zmr6VJ4imwNLAkAuHMNvQy4cA6EDGOtxrqnXQ7r8jz0zDKQZiwRQlv8mC6Klg6zQiazUiajlpTTgsL4v/xKKV/4moXkYMlAIbqK1j3DEECLYT36VNkchocULm1EmgJkdfbHCwfDZ6bPwvxKGYrWJS5219qIrruD9kpL3MCRHawTQA0AENzcEQKkVswd3c3egWFAe10BiMJ1kaGITMCu2TfsTRZyMNUxjy8KJANNf45yQgBpeDZ4ShS57tj84T2gHdjn23IwnrMdZNMQWrWSTgBT6C+0H/qx5VLrLw57pfS6YAvN4uLFP3B3uT3sSW/YowEp3lank7nMFnPZ278q82VbtnpbMpuPZT4rZTi8IL1hRxYzAKuJjMdjWkZ0Wl0iSnZwq83C1BCsjaUv+yr+OvXnZoEtf7tCx9MV/uKFaptLYekXd2a/5ZZbBFlyr3v96xrv7SUvfonAz8sfxk0Bx6bHnfcmvw5swXQU//P7gAUDPK5e97rXNWcHlsJC3I888kjql5PcU+zMJmYLz5uPA8bq4sWLgqzR75ZxOPWDcoovVp3CdZFBIeolxAxzLU3B5wJi247W0eNboDs8hzBgfBvnG7et0us2ND0mAJhTtP9mfEW14JlWihu8apmqujUXxXt/4L/cZ71mYUACmSuq6q0yF5U379V7rXqWBbesxLNYF+dQFU0f6+HBfOYs8aqGDBVUcOBNx1LdwM46Dkn4zjCWbt7Y1ZJ/FxTg2Y87XS4yYrn00fqykLwO4C9AF4slr/sou6XO+ioET6anJhJXVqd+BgfPOm4OVCD0ThmO/FPUwCmoi5q4Jt+yGMb1+4YZ56IFoKYsC8cJBpwzmJUuqc9ajFuymCxlMhZ55B9EPve3wjDagHYHem84H96v8F8wSHMD80iW8DvUmeNZdnYtCuS1hjLvl7UD9QWNL2sGqsj6GOBPMxolbeDqTuE7tFcw1FDvTh2lQg1HLQkjMsxYnrh+LFRLB7AI0AOwBcB0AJPWuRqamuqxMtC8904hg66KJ3nfdMZX03a1iRCBaxWrNdCKfiELrIlgt6CeagvBIUKYLFNkFhP99lI63UIg0Ef4ECwYPEqL/+Pfvaw8PBgTtU1nIzncP5Bub8iGTacTKYsekRxq/HT7Q5YDP9zfJ2s1my1lupjqxds96aFwdakUKHwn+r2OXB2XcvXAI6SneyRvFtiKraOtQQQTgS2B7xTuEczOCiALJwED8zM/8zM0+wQVedaafCexHDi3bMR1Q1ZnzcNxH/6jD8ub3/xmffBtMTot2FpnL4FzI1SJD2ojNtWH9CaBkXzTm97Eupb4rCsd9D8rs8VCtaEkyK/956u6EXHRLqVA8ozVEsNyiEWdWUtGv/vCn8M2HHldroMNwmkkBKdbMc7vW03a92j3EOd4vr+jAJK2TbVq8bgqg5b6zu0dXGdkGXl2lmqoyT257PZxRvev8udQN866lLvaX6vhwmrWIduv1ObaBIlNRyBp9oJQv5pVWA9r2s+NmXxB4N0Q8cS1Fqa/2hRsVQowc1NW9gPPDG0PrN0A3Xg2YHBJ0BF6GT+raHt9f+kzBGaLlHI6g/7ewVg+M4FGy7RR5nWHe1qCGZq3ZDIpZTFryewQXloIJxbylX9cyGf+VkvdwC4B53CWEwJ2BdLKZFGjRLwUa6Hq7FGvLINgeOmy+qlk2gCSO3hJU9d5n+L0CKO7ujtXqUQBsnu0ByANL3QEXgRsMFaFu3sWwwNYEhBBd0UdmPY1WCSwWv4sHi4Kmcyzva9GCBW8AdwxSxSi+g5AE0Cw3iPF8mZxP+hBD9aSsRFFWx2EPDHeVlWBLB4AXSljXIsSDET65jLotwi0yNRN1eyVZetecs+dZdFu0+V9OZ/LspzL1vZF1kc8HI9kXnbIeG0N2zI6nMrla1dkMpmy05BOimKTvshgEcZ5em3Va8H+4bH98Xck2IJpJ8q/rPV1qvDzWpi4yfA0lnZh+Aqu59WXn43LxDylwNaa1dTrN3qmph92WrB17DjU2vGVL39Fnnf/82q7h8i992qpowS2zlA26UaPw6Yb1Y067v9++1UV3hohDcq+NVc/nBIZPRC7WpYSS4BYZhDWAV9cU8HgI2Q+34ngK/e5gaMG0b8DoTrQcX2LM1AZyAV+K+iQEIpRAjF2Yg4qVhm1Kkvj34gCeF92sMFWwZdvVFnwHpkVF8GrPiiEs87JvsTbkhO/rPXOei4hHjTdWxoAZZ5W2NTwgpcSF8zKoRJWtPM0sa6RLcOGXtdpORtc/66XaHJARmsH18sZO8ZN2YYwJyXG0K36pCvPpOCqHl5kNiBCX2b3gJCqhw7BtMxRuxileFD38HAhMhH5q39qyaf+CvUCldGiuzmtK0yA7r5idr9gdRTMVF36gcngW6V2D1Yg2u5HhfMK8DEbWVqH7JZGvIgPDTjCYyvVVUzMkuqyWFOxKGS73aKMAWAFwMivB7BH1ooFrkvqqXAc2LHDmZbW8afELRyQrdgt2tJFAkEb5q3KvvXbLZ4Ldg5g+fB3NyP1MDAF7zbvXZOFrqEWjYL4UmYwg4W0qgfgp/c8Qth2puwdn+IXPucZ5c7WBS0wuSxkMOwRuY8muzI+mIgUHZktFzKeHLKeEicLRF9EodBxWIoyVPndlgzaXel1O0T8Ractj+8p2DrLwnozmK2m9q3LtKtvcqixCBsCaIYi0wX7AzAq/lA+1bVCp62NiP5A2Z33v//9tMXgxKotxKcFWzgX2/X2tx8LfP/HB/+HvOtd7xJ4f9XH4Y1vfGMatk3bsulxqY3n5OR/o0DUuvP6GzU3EVnKr/3CXqoHl2qZ8q3PMnOwUM3c/0YXIr6ldnxhrrmm3+wbuinXU2G861V0U80AzJvgqftZZG6ZYpYFGJtaJYu1zpyL2w0OBeAVw1cZjDm4wvEayTGmxRjmVS4tt2A1uzBBttDMs7NZlXsOYbiUdci9xVkeTEXTWmEjDo76gTRNp2Q4yDQyHqLG953bIDVhLGHSUdXmS70fvFh1DAP6vxMA4NBr45zd8tOqrRSYL2WtnA2LRbD12MhoOcOlf1HAa2wU6xwCvSDIp6AMbQbIWE5KmY6xyasYHqL4f/x6KX/xFZHdCUxG9RwEO8ZSgRmCPgsgB31CV3dqmrLXVu4iZP0pYEy1Fq1APZPy3OAz+Gl5GR9cFwAvPgtsO5cQ1WohCxo1BxF+Q3/0OvNUgAFTBc32ts1xj/ZCiKw/Kh9ScgmsL8DC6xweMOyXtZQgELGeQQoG3zCG+gmboMRfkIkieMKaCFaLNZz077PZgiQTmcRFzkYc9gpKLdj380LGYMvAjAHY4hr/60vvL2ejQzk8PKRPVndrIJPxoezvHaogfjJhCibiBlu9fkrXHHQ0xZMhxE6PYUY2rttj2uf4cFdGk5lcn7blEAHgM3yaxOpYSZpq1NUvs64AMr67CQB8wxveQF1WU5gKTum//Mu/nPRMCCu+973vlbufdTdXugcffJAARB+WUCg5rqoNNRQTKIvsGUxNb789PXDe9kYgUtOWbdL1OB9L/9RBTT1caGv8ww9rCA/A5lOf+hRd0o/S5qQi0bV732QMcR2EYzEOTWHb3eu78o53vCP19Qtf+EKOA8sJlSJve9vb5H3ve9/qOHjH2D2trWXZMF66wOUNb904vOY1VQd5v+Qmc2+TcTuPY6hHCfXxfu0/X5GlZTXpRmULPl9r88K4nCv4QqFWrPk8hxVxLfGG6NUmzHNHN8c61VWjeY9Q0cR7dduDwAmdR1esPUdkO+oHJWYmhQXz3HAwlu87M1Or56w98BTW66KuYG41dq/niAWtDfC5ANkaq97gq9rZ7PHUnG14VFHpkxWcrmqUmhgpgo0lnMex3XRURwOjyjBnmtgW37A9aSPqAHXOacHhNFeMYoy97WwVjkaGHF3i6ZFVZ5ZUI+R2DHWx/FElLlwPRdBBT8sqqMzzSqNF2F8dKDpDhncaABKSWRbyorcUwAYyDqHTGhcyHbelnM/lH/65TUH8/gQMi9Y3BCghVjO06oarACaJ8USokD5UWvMY/aH2EDk8l2oDktHWPgHY0ZCk6TpTmFXnpYvxcS5kECJLEJIjelsZW8Z7c+d2Y4UArHQfzSFVZAp6CaBpepnQMCXYJLg0aOmlpfT7cICHLkzbCgYLTD30VCjhA9LoAP5jyyX1X15RAOJ5kEicPwDMVNEvNUGDzJY62/dQBBv+olMRmC/MwCyWS/4e/UGN2f/yg3eX0+mU4T+ECxALnRzsy3Q2lvlCzU5BGSpf1pGiXNA1dXury8HuDQYy7PfZiTN6bS1oFwHhPBaJ8XIoEywYT8HPJhueH4NwFkKAvkACXLhQPt4ajoeGCMejIDN0Qn6OTa53HpvxSa5TH5bTtPW4oW3aqE7SxtgmjEEsQI1xwP+4SCIuHjY8gN84DlyUgxPzOnB43P0c9/cUOohv7Q1FYm/U9Y9r38qY1yTev/Z/XZcSi4j1F9mRkMnGDQYEgYnnAbhKsF1Y/OhpY3qMtoV5+Boc7RJyC3RsNTvp9J/I15z+LCf9ZgRZdcCVf05m5YkFizoCB0sr2oIKsKppFthQ/V015OXaKvurOX/rfTnQquq1FLzouVafyVVwd9I+qq+N9WfU208ggpCTmzqmsnA5u1DPVRWSJ1F5jfFKDJiFuysiKrd+OFIgn1ueAYhm3iVzUzJW2VctzGodoVppLi3OrnOVWarBKDWucartUsYKx6T1BH5NHfvZ0N4SAGAGs9KFLM0Zfkq9lsjX/6WUP/9KIU8eiPTNgHSJjDm6PRVSWEFmr/+I0CLOR6aadR9VMuAmpmy3ZSgq7wRYoPOGSwLK1ACkabnHzFYZUAPzgw8Aj7NpAEvDDjIAda0AUwStE8J+6sOVqwYoAAVwMTuLlckIWwaRfkezIr3fkNUI0IzwHtYuRucgf1i2ZDzX8+O8yuqpvgrvjwg3ArSxvfAgtXvF2GB4AML6rTZDkgB+M9hLoCSStUs17Iqp+N0fvPtp5aCPyKbI/sGE+ovFdCKHh2PGjoeDHg9kZuF0RnrvwnZftgZD6fYG0u21ZT4b08R0MlXN12QGdw2aXcho0aXuK06+k2y0Z3m4j/vuUW+rTd9dB0Ti/cRznuY+T/Od4+7zRv79NO09ab/fyPbfjHOfpo9uRrviNRIIFZF3/J9XqMvgmyYyEBnCcLE1HmtzFYLolVoP0gEWZhQpIahHlg6KKWPRo77Ec8bxsy667BeW4liXPbaO9aoDsxhSq/ecn8N/X//55D0dAUI6q2tzGrPTNrtGfi5M4xHEyXqGnE4fXyp8bbXaOdzwMgNQ1dxYxMb6vy4+93BVPdi4Wfs3Osp0WNW1VK/HTZBJFTU2KYrnG2qLJjBkzY5GuTrHDLUYfeUZifFlJzK4yfzUEgky2DJAWCl8XQdbqy8NCCGp/UcWhzfNWAVxCnYc4BBgmOE4gE1VQ6WhwxJsyqRkUekpLB4WS/nGY0v51JdEntxXc2KE5viCRDCkdTTB0uRax3puRKeAc72sjr5yKfyCdJ6Zh+YfBTKFp7WbYT+ZD5ePL3/Vgtkosv/gwwk3+1K6PYA4hVy4Ldg1YM2B9gmZm/jQFd4YOJyPgAahQoT/QgeCDKJhKsXvLWq45nj5w32UhUDczkxFaM26EL2LjKcqkIfIHRmM0LLh06UofkHROz28EHKlFQUieFkeA30X8M0hsjynqvkC+aa6NYQvVUfH8CGLcbekeN5z7iyXy7lMEGhEUcb5jBXB8dna7rEsD8KBdJZvF1qSZ7gjUkzVImIyomP8fD6npgviL3Q6kPZ0vpB50ZVOf3uj5/BGHHTeTM23e+OsX/9G3t9J7/Wkx5/XeOcHO8fk02bu9HJglmKf1d+0V7bqDUXA3CjMAPS87utmnce1WtSywPrhP12R7sANGG1DZqFb6GHwbqtpblgcu06YJDGzlvYo56DcadbDUKNvWNRiAHjh/ctEzxE4pLd4XuQoEMVGGHtw0p46KeCqHl9/WVjHUOo8a7qPKiOVW1+LVyskagzPu/hev2tg2OZfvT2pT803SH+O+XI6iJHlOmmPbno824aQimWW5efUqg7UPLTq91Jh8pzNOsK3TWEOekjvUYFWBkRxZOv8qF7LaZocGo7ga/W+V8FWuoeGmozx+wBbCWS5+UFrwXWF0WS65+dvIFN4Ni1YTBps1mQEd4KChaUf+qLI4/tUiFlkSp9LgIHKeQpyOZotaawU2uvHeugQawQADvyl6JfFsjgKaFJiIp3o/f4t+9Daa6sGG08QQ58qBVRgqlhHEC9mnTbbC2CFTxehTVnIZAlRvILEuCrg+4M2ikGr9xgaCWCj96DFr2HvMOwhhIgO6JBpAjahtURHvbA4R5CV3WqxLxHR66IOIgpqA2gi3Gl1hQDMIdnan5ayOwmG7SwNlJMEpjMU2kbSoK6BxfOe/bTy4BD6LFwcFvlTGfT6cmG7x5sEoAJ+HW5dlIuXdqRddGQMTdfBNZmNJwwBgJLDwB9OFypSWy4oKEPaZtEfiLT7mz6L3zvuDD3At6BaKO0Mpzvyq+sAzo2+3rrzf7uA3o2635t13qhV8Wv+78+/IvfeK/K0Z4j0t3TxhBaDERmEF6HL4vYVNi1iqCwaZ0iBC6ZqGxaIR0DjxbfrLPQF6PLNP2q86u7q1f6oh7fWgaf6VnoceFs7u9YCvzrLFYFNBhK63eunuhlriZP4+2rIsArs4jksjOiy/GyQxatoeRHXBLk+KOtd6p5ON9IdPvaqh4Vc9Vxll/RIr8fHvrQScCvnsJeg+nMfbSO0I7w8ksbt6iV6mgPQwbAqgQcAAgUQTaHQ3L48vmns3GSV4msbQ+icyAppbUMPKUJXpH2gLBr8q+iQYIloUHvhOZsj69Dc4cFojQ/1+bp6rZBPfl7km9cUZKk2SlvnNf/4VFp0lpYuhDCZbZ7BoNTmlR6nAEJfKP1FQQGNJhU6E+uWEG6xoMdAmwWJEbTcYJ0QhoNuHGwUoMp0BkNTALmC4ITwrxCZIiQHlnaZy+t4PyMWh2MRIuy2c2Xu5VxfCot2R+bwlDA7CYTzwAICqyADkbYrVu4IoVlaR5Qtatvw7KDgNAAcMhUBgTnmCNmWGgadQmIVsh4B+nBesP4qrlfxPvoNf5tCK3bnxUE5nc85wS8MezLsd6QP6CkdTgTc7GBrh5quxXIio909iub7Q3hxtWR/f1cOJnOZjGcqKitB1bVlZ6sHNwyGEZdFL83F79ZNsfLG1UB1n3Xz/G7tt7P2y1m+f9o+rTMbTW046pjTXvcs93qS715aXJeL20u56y6R5z6rkKffKXLrrXitVaEn2QKYnJpTMz2HsDhjYWFh15D1g/TspWYxs9wGDp2Van5oxoS6iIsUMBi08CI1Jck0snlLrIIXKswsDLMOVJ08pNjEYjWF8JoYZ980q+L4yGrVmSxvn+un/K25BtAiW6sXyXorzz7kV806Ar5QqsAjeZkyTBOb1Tw7TiaAXz/DmgApwsc5+U43ZQ8h6pmgd8n2A96XsZ8JfJKLfvX6yXjWSLwEJwhyVFuUe7vGobongyGSmAFJi4Vge1Af29iKytwB8+v+ZjSWNddyA+E+JrwnCxvS2sGeMU2S0AKNqHU4nwvF2HOwMIewvyzlypWWPPzIUr5xVSUACM/hPnF3XvoG4UHP/kMfA1jhpYm1+0wnhp4BgMo1LiGW9zlmlQsCu8VQH5KR+TKmlgioF0gdFBJnDHiAIyIgQXZfWbIaTcz8RNvYTrjJA4TN6277mg9Is9E2yvPAGmLOuQ8hOlgpyBcQEoSwH2AO9wSwR305jEbbbZ4Xx3c6Ws+ZondmDBaymKsLPe4X3mQMcwLJlLByUL80HO9Zj2D6EPVTCwg1We0PNMqBD+7RExmKO3a2yq1eW7a2uwwZgkqbT2dSLjvS7/cEySDdfkfK5UQODndlOllIu9sj23V4MJW9/THjqLB7GG71aLOPQYYrPRbh0awne+OzpSM2bU43c8Nat3GepA0nOfakm/dJNtLzPLapX856n5u27yTX2eTYps3y6PDQ6oa+bp7mTbe2IWwYoty0T05/nOpE/A37By5eldFE5HBUCOScdzxtKfc+qyV337WU229vk6he2EKloEh9bnJKt5WyMIIgi4h1ISbwwn9RX4wmjOo0zbR8RVsqYMUCb/qudfe2OgfPi83SKzaBrQQIrVEVdmalpl3WumVrCL/NpnBiWQ5dvAAAIABJREFUZLZ4pcZbr89Nn3vcrA2M6UZWdZk/qq16X77JrhqZnn5+hW8mA0zf9GveXmRO1Byzzratu+dqu1QMnYCaMRhktGq1FDm+zYut2kOYCJ3XTYL9/A1tTxyf8LOL8MMcoWarNh6e2YjfE55Y4YU27eBDwg8LP8PnLjNayDqcjURac5Hr1wt56JFS/vEJTWijM7zdHQAMPiRPmBSgCJRZiBpYTAWmAbLc9V31VzgP2q1JLCQbbQztUSX4IUCx63mdQLdGwSOsWXwQlSuDhCgY2gLQhALP3aIlY18bUMB5rmOjsFQ/A7BPZAmRQYjwH427WBR7qw9xPV7slIGfzxfS68K9HeBoycQC2DUsUDoQWlMgmI7Vf2R1AtOVmj4NP7PUEYDbYkGQFZks/B2ZikNjxKi3ayGkKTLsaw1UgmF4eCH6h767986LJW70wvY2GzjDICwAlvoyGY3YCBiUThda93CE1FLQfhMszkip7NMtVXEdJG8IQ/bk4sVLsnPhknzr2r48fm3/XJ7T05ykaQPchJk4zbXq3znNJu8LSnx7jm+G9bfq82jnceeI93FWgHUefX8e51h3z8eduymMcFz/Nf19k7lxmvOe5jsplGgeRC/5vquydyAEXFio4Ua9OypkuLOU+5/dkuc+t5RnPL2UwSXUvDDghI2kQ6pKC+G6YNw2OLz9JaGwsVyc63hZR2oWdV7KnMWCvZ2u11/ThbWyPSbZ0Uk1WKfppfyd+Iw2/duP1DHGT02bMpd3O7SJ4fLvheO4gUcrhJi4sGpUqtfXa6x7cWhas9TAMbbv7P2l2icHQQpeyG5FsAIdDzZuM6uMTvf1dZGAncNu1hixDA+am6Q0IaxXuQ36eudSNAZM0xdTuC/WK4xzIP67mYGMl3Nm13/nditaOzN7TxF00bpS+4jmwcwCLPX5mPz/5L1JjyRZlqV3RUVl0tEmH2KqrCj2xCa7UAuC04q/oRvcc9FbbrjnL+m/wH9AoAECBNEEiiTYYM3VlZkx+2RqOouOQnznvqcqZm7m7hGZXWyACkS4u5mq6JMnbzjv3HPPJestkch7t27suOnYapHYv/mzo/31j846FTz3wAoDZni53smBlDL6TmHDxm0gxGY5cFH3tWobwno5NAtMoioqE/Y7GxqL3TEHJzET0O0W8J0C2LgfZ9RiKQkgWEUAfjhcEWrbcABrzZcc2UInkUwp76TWka7KAuZwvVgRAmdR5E4dV16youC+OzBZMGkk7pj1yq7aQ5/s9nsRRZ792LGaqjjB9Z228h6oonYAn2WIDMpcvoIeYuwqeztVaDOWAGL9RMcu6QRY/6vLXrPamd1c9oVQeQh0LjcwnS8t6+S2rJe2WB8sbfYSn9GooshsOBxYc9zbu7ulhPXQeqN+ZYPR0PJ8JBT//eTOpovNh2drqzjoeYHw0MNT4OJjm6J/4ePeMr/b0vHzPv10O++37XfZfH+Xz/68u7n/7k/93qff9/Tzif12/7OPvf/jz/hT2/mpffFpY+/Trvbz2/Zw3JzNHx/7xk9p68P3/JPxVCfLsnCR6WTWsSnmMWbWz5EbNHZzndivvjD76g+ONroxS0sP+UgDcsqe8q3rzLqQnUiK97mwsIeBOqbitOxAovWd1YDxolRQTFVXKriMCd9PhPDQTiur8XT6jlqU+4DjPmh+MqAUFVEtsHIGSDEh4gxk/DoPD0pPg6rHAM37XEvMBPU/P8B0nfyj7tc+/PvQY7UzAIMbq8ZL/Pmpj2JGYMwSbI2PT5sxLaF6AFuu/PHwduwd+SKFvoraqMfnh7NNJwPU8Pd2KDx+rn3oPYO/p01e47iPQCvAXt+WglhecDOE6DRXYims4KIO2AJooTfa1Z54goC7Xh2ts09stug40PrBW5lbx6sBho7gT6wUogs6Xw14iAYgaMRoXywurV1TWioOUT4WOXDFvnQ7BkAGeYl7hddiJmc0SoVRwrtKwJGwolc2cguEJLEy99AawAr90z7YI7Q1oLQX1og6g6otKIbNxfmDynVdZA3GfZ7fldQxTFJF3+RtRX/igZWRDengvN648ag8xPYH3RvjJt4/yYFLeWQRMgzyiGD4CimHfUSWebYoTBqvqvJkAYUgO41VRao1CrC1XjvQVCbj1y/GTZpVNqhSO2y3tiI3E0HbYWt1TVkex8KI1Ip8aNeDUrCyq08f7O7uzu6Wa6vSrmEhUfXGlhY9225r229rm9P4jSe1/vyN5VOn39Pv+5TN5uGnfxYbFoDiY4zUx1r/mDj5Y5/5D+n3fy/PM/TvLwFsT/XV30u7P+VBtQ4Zn/L2T3nPR8f7w++MobtoXpoc7Z9eznwx3JOK7YxJr/Qsn/na64FRKgPjvqp/tBcvEvtHXzf22edm4wtSpF0jIekLm1e0fQjZh/DfHjKMGq0ADoK2IrpMq8ArZTkOHeugNUGvEkS/pyQxLqWT/Fnvdf/53gdSH2KJ72cOtjfhlpYsPIT7TFH7O/yWH17LP/ZU2Kl9bo7vE1Q5PfKHzNTDMdy+svRIkq956OlhUeNPGUe/9D0Px9+9/g636UAghMlCXboPfd/p3lt1+Hh/5KViyFDJBkJW4Z4JKUlY7lxJrAN4/7si7Lj/U76zLYSPYCO25QMJkI/eSvRyYm/lGtJEhccr4H8PaPmzixogpDzbUIJnR1RpaZbsGpsvU/s3f3G0v/3Ow/aEDx9G3eXKHsbR2VoiJE8EWwIlpoTDiYMPPwwdpOGihE04sLQsOM46rMQzBqOOMJbuinYJWSJbCsoH9RCz5yZfKv5dy5OqzS9611FOqJdRWPsoc+Xo3k5IEGCKmN0tGtxklb7s95QBYNh76v0QRw0lAw9i4BJMcvHwV1FplywUmRNHvGDOFtvEltu9RPARnMZ5hjxKgnxpzuSNodAoQE7gtIHREtUn+6u13Bg6YsyASpqHf/IPvmqg6pvd3hbLtb2+WzkthtGYjLwyuxr1lKGY9y4UUjzuattuVlZvN0qbTLuFNYeVbddrFa7ekXJ5IMRY2erQsSn+Xb909v7/6HP/wYCAD/T5RzfzT3xeZ7bjfmr7zwK6n/hd8W0f6t/f1339zCbd20yfYi207X5A3/W7BtEe3vsfP5va3dKF12WRSDYgw+NjY2sBMLPVxmwKYZ00VnXMXvQS++ozBPXmgvqbxMoB+558sD1UQiQJUWtLi6JNhs1Ri3QoARZ3MqVuu1+N2BkoeekyOPwlMobUC3Eq12aDCvoUbcYuozh5/9zPVGv1mti48wrVfg6x3I6f5oUegwnrYyxTDNmFE/F7z6wdNmyPlPtg7akx9NgYjT9r10AUXGuFAR+Crd+X8P1njfXTRh01VecSPO3rPDy0tu/5IeD0UFkgik6U1vvM38MgbeR1dO32xtQGDSHrMM692EYXO5+Znodt+iTQGN4kkBWc12XoGnGfQDLh1HPWIQWNN0vmolNTi4XZn/5lx/78W7yvXAzebot7TLWY5FYR7Jh9CEihDW5m2mZ+PaQGO4Q2Kut2FW5zZ31YMAe1uz16K2fFvGaga8LIyCOTj8MRLupeNxBdN2HCo4TmMYzZ7i/WCMJzsFkCNOGF6B1BOy9ChXhg0b4yIzMToHk+vAGkYM/WiPQJqZZusKxSRiq54+arWd6xfumC+OXWlIVI2yILDIsl/Zr8u9wjLU2Pclhg/Kj0jzINYeXdTBVPQuwe1iGjkT6QT6EOjICtr6+b5bq2u/nWNvVBXzgaFjYelJYwsNJU3lpV1be0m9t+t5HpKWg2KzLb7Tc2n84sReSmDunIWyvN+2K/Xk+XNidO+Qtf5yXx/XDR74MZeriAPbapxZDDw4n3oU3usRP0Y4vlw+/72D09PGH9wm79pI+1afATJf/Epv8p9/YpX9q+zrlvPi1UGCfSY6DlsXvx9nz42k+Nh8cW2d8nYPuU/vxdwPmHPvtleacsGjQJhCCmSz/10SZO2Swy/dzsshfMCvOj3c0ShTdImR73G/vqDxL78kVjLz9PrTc+WDfjpBzE4iGTUXlHgVljQUPTxULpYCGmmSOk9zqBmn8slgAu5WC7wFWC3MDgKKtRoMujkm2BfWSbND688OBHtUznQ4GPk8cYjftz8iGgaq8Sj/39IdCK0OApFsz74alN/qzK8bH9c8DAp8zPj4GJxw5RMZSocFMUnfPcQ9afP2tv62PrZvzOR+ecVNyuBXvqft8HW+GKisuefbRiv56+B7YnxJfOjNZ9NvZjfXZvPQtO5ff6KACVaHcQayCS1aasul2qEjx4aO1qt3eYLVP70z9v7O9+8JI+sFn0n3ykFAZ0cBBNNsV4BeuG2F6FBgk4KlTmZXQEuILWS9mJKkvkGYJ0k5uNIvb2/8d7Q35Eu2HXMFRlXqG9XCMBoJyfCl8jgPf6hxKLB5R7KhgQMhWpYUhyhIcUMSP1Q02RAvo69mZptt364WqQec3DJf0i2wjXtcn1XlIorkM7fb6g5cJeYkd1x2NXmYuoIzAmbbeDipO0zzMe/ZBFKJPhqnvhT7FisJNkcSbyJl3t9wqpqi+wjzgNLffvSi7KvNlsvVB0v0ytyHIbDvvWzzui3vh5dEfN8fhIzfIktf1ha7PFQlqtfq+Q3mu1S6wsR1b0KqMEEPUW5/XB1rt2TsHD4emNe3RR+EVhlvbm+fFNuj2R759on16I/z4Bz8cmcwSATy2qnwIWfpdN+7H2/S7980sByy+5h/ZntNAHVqRdZPap/n0KpH9Kf7f77CG4jn0XQxjtjej0udO8iEfhc4H49jj40GFA8xom6V7tsrCRrycnJs1riXmNr17mC16Z+wmUTJvVBgo/sXpnNpn6QoTWq1d0DFZ9PD7ay+eJvfy8Y9dXZoM+fLuHKPxeG6qAuSGhbxVi1NuWm6FV7mIf7ACUcUfnhQwrknrQd0Xpl5c5cfNUvse9d9xdW88oZqaJ+mrP9TNYYhF1xstFy2eQ4+1uW1vdLzh9Nlt9Guw8xmY9BFrtf2skntrw6HiPBZYDqP2QVuv3zW61QVJ8kg5qfYM+pfjrn94/MYTzJHCMWYDRpyo8g7atwz2tWMRQIevvVHQ6hBEfXatCWK89n9sMaGzbw7XivMZ9eIVWBmLLa0PzLhwqpF1krIdNnMMHTBCAgbqjMEI71Ts0W9cHS7aJTedm/8dfJfabH3wD71LxBTf4UIZGGqoktVRMrIcqo7cYTI1MhQOjJf+qk43I2QIs2q5kIRyNNCnWPjw9W1keOPjgQEY/MQelraI2oN7oGZa87nnyESpUvNPnkAMsT6ohTIfmDMPk04oA84a263iwGiuFkI7HvQ6yo/VxS2iak4arJ+2WH+4IYfIqc8T1+Ht5xiLi9wXarlaoHnBEqR/WH4AYTB7sWQRbgE3CiTB0qqqBZ/OB76UfjjJ9p4ajophHQox+eMwL3p9Ykpk1o35hN6O+6h1C5aXdyvLBwI7b2jbrWg7yVZFrAd3vN9bsa1usajtYZr3+2PLewA67jdUq05Mpa3G321lVVQo73C3qUzryh4bmYwsIN0x2Q1yIW2kmHx7lv+C3v2TD/gVfc+8j/198589p888BPz/nvT+nDe+/9+Mg2vvVF/qf+/rUZxLv96n3/77641Pb8/A+P/65x/uxXtzaoEhsXKDXYCGBxjer8sayDD1Qo1DA62lis7XZzbixrJPa3fKohbPMCTcQ9XPGAd++LG/scmz22bPErl4kdnF9tKpqrEN6dsh08jTuEK5TiMVP0eggtLlFfVnrRlUEW9FMN08FpOokGzx8tFkGFkusF9dBQxG1gJ32+LgvlHbd0xMO7vpa3yDOQMwb5v3+WIZaO2bVDnc9xWbFG/XPRYH8w3F1Ajq8hz54INJv67e8fWcPpZ87Nz72/ntgvy08F2sSdVqBjWxZMTw2Vx4CuLZbufqjVQ/x1C40M7GweiuzoK2Kuy9p8QOLviv84pyjeD9U/JDdCk/7Y13y3u81XoJ5ZywyrtGC+S8sLqaZ1DfcdmyH3ql2ADObN/Z//pnZ3/3UkRYp1iDEgX2997kSITzWD17ex0vvRC8s/s1BBSaLcaoCzsEXi7MmInd+7qJ4Hydu0unGDjDKrAdlqYJ8hquTLA5CnccIXng3LBKhfoTxUTnWSWCXnLFS4Cw5Wk+Cec9EJnwYDN3F7NHneGOxlrDmIHnqHLo23+CcwHeYjSsvZL2HHVO4EqDKgOvaHof6w1G+ZIAlrodVVcyK9EzQxEqyC1N4YT8E0GTc4/md5OkNnl7OIHpY8mCr2t/TKztG3UeuvVpzr55dyd92h1RATIe9r59fN+NBZnnatbTTtSwrlPGz2W9tu1yrA7pprgJMh+3K0s7But3ckm7fsqJnnSy3Zr+z7W5t89XKlisX1V+OR7KFeDNb293cLSTaLw1uUQiPCBQfZbTCRNUkI3Zw/3OnU/wTbNiHNp727x6+73T+fCR89vHN7OPz8HTCe+T09d71H4qZP375f7/v+EXMozdJ902fPtHCD/atvlemK63N7akrPfUF7gh8WoRbz/cp1upTO/Nj4+Kx38efyTYhmio+/MInnv9ToefTfbSeU1sw7RtvS9zq8nPrH+90ens5aqxfeqU21gc2hh2eM4eDTt3Lbcde3x2VHcSLUAW+XBK3Zmf9w27rp+ssa/R7/G0GvURGqTcvUxuNj1b1TMALk0VehBo6aEkVFnHnbemS0IsEjUZkvxxQ+cYStUsMDXkKsWruz+U74naEFkP3HvzB2ht5DMWdbLajDizGMrX0nNmr9/2z/Pfvu8a3t3zNgvCEH2O5zg/fn2OcN++PQm1ljOUkMEghHKRWqAODUL79838PgKsNjk7jOdS/jOlviebtPhhrtgHneV1oj8szgxTDd97vZ1YxaMDCueoem9cKST8M7p56sTXXdF1ZMZytE+L72vPkzHZ9Wpg2iuN1jWD+KQ+5YIeBBQLRN8DFEWYEjeSuY1tCh9toWGr2f/+V2fdv3XBTVgn74LKuGeHhOtkzEMlT6O7MhAqMwJrxO7wwZf8QzD41vRKj8gwzTkWTw9CMxZuZX1v8u7oAE2wTYJn8c4CcCLL4Rr7WmSu3ToDlygXg3PUdsIVmi0MbLJRCoFtn593QFSH6uUpFp0mtPuy95A2s09GNUbl/omlImEplHIZ9BbasCpYdtPtoBgShUDQvLx3k4JRmApROhqiKSLo4P1Zg4E851WddAc96s3dc1DGrslSFpzn0HRpXosWQMLmGMH30h8KR/8U/+aMGJMlA8FPhQQp/UKMqZO9rW60XNpnv7Wo0tn6/tDTNLc8xPKX24UHIc7Wc2vevb62bj+zlsxudUA/bnYM3qnAzCHZ7qzcLW6831s1L6/f7+n1eFKqJxPt364Vt6pXXLurif0GoYmNFObD0WNtxf7CqKixVCaC9gW93m50c7Ds8Sd14YgU1HHM8MKjdmNhqvbXJrFYNSMJFpGcOBj0bl6kWcFzxGWpZlgVxfyFatJMUGpxlVUn8Vtd7G4/Htt+txeDRk/RFJ6FPSvciWy+lV9tsV7ZaznVSSbMu5KhN5ktbLPauNbFG2pevXjyzi35hx2YXRC08oNzSvLBOt7BuUSphgexOCn4z6PKysLTMrTlu5eXBQM1kQntQe8qyZ5PJ5FQllM9rE4N6znyRoI3Jnnuq9TuYSP4jCYL+mM1mdjjs9ZnpdKprj0Yj1cH89rvfCkx//as/sl6vp2sxgesNdsaN3kM/DIaXVlUD2x33djxutRBsKfc0m+rZD0cXvkkXJFns9Ll6u9e/GYfremmrxVxF0gH5w1Fhd9N39ubV0qpe154/f243188tKystJNvdxnb12hbzie02tfUGQxsMRpZmHSurzLpJbvPFnR02tXU6XTseNpp8RdW3xXJri9XWlqu1rVdzFVzv93vWqypdk37Jq571ewPBge16a8v9VlUUOJGhbRyNrqwsKtvttzafT223nMmjriz61u8PLS8z66alreqdLVcLD99rHmQygdnUCz0b3rvbHeybX/+lffmrP7Lx5ZX97V/+uR32W/v8iy+s7A9CQp8SvY36ps1hK+dm5g/gZlVv7O10qT5dbQ42X65tud5bJ4g8eZ7Pr1N7Nsoo1GUddB7N0eotQs9UhecRkV5c5Fakie2OO528CVFIIJqg5+rY97cHLc43IzdB5XeSVHEdshIbs2EF/e6nWTQXlNXgxD0eNPbyGSHGoz1/kdj4WWNdTFMJCWrlNs1r13gEIBbWK2aQay2c+tfcD0V/2+BLBqrBLZI1jfnja13IVguCfTawc4mbc/r8acPXTnBmwvznkZU6g4U2MHr/Pffff//zD8HY+6aqgmhPpcIFp3jdr3Q857p1+lwMwwWg9XtjuKIreYSOLUbLy+VEABN0WrFWTAD7J+akpdmK9xlBcARA7QzE9j1FYCn5+v1MiBOuEjPTMnpthyPbdhUnG4gWOL0PcSPge8zm4302LDKk7OxuN3V2cWdVZr/C4JcQFIwM8wZ9Fjqgw76jWof/+1+YTWZHq7qE/9EQHQVYYqJvKNsnhkmvWM4o1CLkR2z8yjpshQWJHGG9gOM65sOaTS3hPMAohgkJs/EWtFgwQ5orYcxFMJuRLYitgpghsxzgBsvGmtF1w3Mfv74fsV4QMsS3k/GKtjNqrEoVzHb2bL316jR92HW4H72pY5MV7XOgiVUEiQKE7zhGE2Y8sg5uElvJZ8z5NQKReHblHYTyJBFgQ+HFqVlL2ZPBB+wPcmKI4dI9OEEZPVbk+Gz5XWNBATjGzV6O+ZZazVhG2I/0AnDLWfW//qdfNzqRhBIGaLEiBdftbinaYxsW2HyoUAFCNwdmO6vXS6vZWHdkHGysynPLs8o33ryQiH693Vinmwl7H3dLO7IhZKVV/XFYRD2GvVyubbOcWdFh0zjYfHWwql/a9rCz5LC3IutaqUXXrfM5FdDB+91KALEsB7ouWrHJbGVlN9dDuVvWNpltbENtpq6btbJpo03DkTaGSZSqzoBT1fPcgQiDQO6zhWV5brvt2g7wkarLlEl30ikrbYrb5VIpn7s9ZiipNubb21vLyeQ47G2179iqxjX3oKKYlyOSEHLrlxenzM+iN9J3sTluN2tlTxRVLtvd/WZri+mdvns4vjBEcvt6b2meuUHbZq9+AoDlFP7GdmPyTm0Cw5Pg0B8MrNvpKmzDyZ56dfPZxDppbpeXI02O5XKu+zoedpaluTalV29+sPlsbVc3NzYYVjZ591b9/9WXv7KyX9hhtbFukVvW8RDylnZYallVWaYaVc5sHrAU2e30b0ABpre+LrDQbGy9XltalOrPyd3cSyYsJ1b0xjYa9sW75FmpU91yMbE8LazsXwkEbgBPCWCV01LlXofcd3+g0lIA0NViYd9/91s7bBYCiGTa1jK2axQWn99N1fbL8dCuLnsCQP1yZAfr2qtXrwQkr0ZDckZsWXMPfflDDUaXVvb6Vi/m1uBFB0PD8wjANu1QjD3XeD3straczzVnAG6b7daSbibAlTQ7aw57gXYWo1c//Nrybmaf/eof23Y1t++/+2u7uHxmg+GFgB0LJXVKGWvdzsFmd2+sOXZssqjt1buZ2rjZ722xbqxKG3t5XVnVK6xz3Cl1uj8oVKIr7TJvajvKKXlvq7q2d5OtLbZk+6TqX5Xr6DQ27puNe8wfQgpH0fTLNSfMjm1VeYJep1wGWg5nZPolC5OfxDnBcvjhJMppcLbxDKuNHW3YT+yr5439o18l9tUXZqNx447TCEKjIBeqn0VbSUEtFrAloIrlgxyGhXqM7reqk+cpw5GQDYeeqCGSfsc9hI4JYzgRgdrW3MTIVHvzjWAsps/fsyRokTen94UPtxnUhwDKAdvjzE+0lngI27i+an/vnd1g4+MwqNp1LUfxh23/UDvug4z3//XwsycAo00/2H6o9I7zkE8CxUdA5JnVciZC5W7E3nGls5fYCUSeyvsEH6sAjL1MTkuKAvqnrhRu4i09mOsBz5YM8W7PTFZkigKeCWCsrRs7JQO0IyFieY7adLV3qiZfRxuzHMYJceElhVGpSvAkdqwp9XK0v/kusf/nbxpbrFNVaSCrTv5RIWTGniyCBNAUQoDvAS+PUHoo8QGAZI7SO4QdAWFefcDZGK3LuApElkp1j8+GqO3RAHPFfo/gnvfAjgG08PFCK8VLesoQtuNABpagbwEwzDG2OgAVDJ9Cdri2I7Tfet1EFXnuHp0sIHS6YT91popv4D7wAeT7650DYbAFQKqSRUPqkih0p13XcBKChalSSaNuYgN063mm++Zg6WWLGttSIqk5Wkkbg14LyQT7mMr4hOQE3ke2dFZ0bFA2sp9QsgOg7T//h583nBzZHPbHnXWSTIzC/rC3qvCN/GCFHiibE2Zlu/3KZtOVTWdrL+xYdG3QG1jZqwQQ6v1OYQcAC4dB0ke3m6U6u9e/sKzqnSbdpr6z1Wpm+60L7siomMN8pbl1c9BnxwYFBmrUPFIVJ8Ur2GAwUQXfgyVZuNc7qoMDVPbasGHQVtudVXlmL59dyr5iuUGDttWgG5RdK8tSLEoGbbg/WsKugCcHKecqmgnix1W2tgMIFv+QYiCQA0s3n89ttayVzs6pidM/m6xCLRsmB1kKIGazQW72/GJo18OBvvdAKm1K6DbTZr3bOZukTJDELM8rDf7tcWuj/kCO/iQlsAMQ5gF3p0VmedGzA1o6O1g1uLR6ubLDrrbkuBZFUPVHYro6OYwLtO5eLCPANC8HlqVH++Hb39h0OrcvXjy3y8uxTaZ39u5uY8v1wg67nfUHlfVghtJcTNFwcKHJuVrcadPtDwAlie03NXEiy7q5KglQdxOAVW/W6suim1uaZQJiANv1amqb9dY6aVclo6a3a3vz6gfLq9J6Aog9O+62Pg4PO8urC09L3iwhzkPmR239srK87Ovk5Seao2XdQqwUAHA5n9rd5Ce15erquSa17NgnAAAgAElEQVQi7N1yyXWcRpZOoZPaxcWFwM/d3UyZtmJwDxuB4KurKzG+PPusU1reH1s3Te3NTz9a00nt+YsXVuRdTVRSf5n0nJBU4mq/UX1RJgXPCOYzy1Kxl5rAu9r6o2cCWz/98GsdCgaDob6XdlM+azQY6lCw3W+t00DgZ7bf7+z2bmI/TmY2W1LnlKLyR7u5yFUfJ09zu7m+1nOlXZTeYh7zbDe7xq4uX2js6BDRaezHtz+IKWbMbGoYydoOB1bEzIb9xhDOIlRVarMOqc4Q8Xw4BTPm2RHZGLhX/s2aMt241ovwA+sbgCxmAcWFm3n+rJfY1y/Nnt2YfXFDuaDEqnFjOSdaVasIp2pOjCwawUBRv8CFPGwsLL464+ow6a9YykYhHB0qYjYjg6ajZ0u7sJbQxhu8I3SKD+aTjtpapVQeAwqBYYgA4VFw9gjo4kePhePi5x+G1eJhJX7OdTUwd+5Mrl2zLdCOz+vnGkWFBtzbrAVUHhRbPAniI9Jt+XwJc9wvUfQ+yDyHvmLo7l6IN7JzgdE8g71z2LoNQv0xtExeY8mcCMSCCPxR/Veogxj7+H5bQ0OCPYnbBATG5WQ/4qn/0YSXrEB0a3HMMY939VHhbgAWQEtarUNi66XZX/26sT//te8l8pBC09UkVqjocZxzbjzMffIzDiHUAqRQsg4+rWQTsutgk5mjRCFi+SLmkDc5aLPkMRYkBoEt5reuvYp1NiMnC6t89PNQ4I4INUownnRkG6Ps4JDhx7QjUnRkHaIUYI7I3/f93RYy5SBBuUBnyABUFIboRx5ZMm8brHnCgQ/ROy4IspkIGcMAM5X9ce/7QcHxnzXqoL1E4J/MxGC0CulCmZ0kzWyHi/zuoL4DPClaRLiTKwRWHbCrmolHt7Zoa4PpS7nUd/AqdNsJDprJn3z9rOGUDZrt9YdipAAWAjac8ho0GqGoJUaH24X8taDc8qxn1xdjbWhiF+qdshQJzOKxBSBqCLUdVgpxdYuRwoGreqKw444Btt+cTj2L9c7uVjsbjQaqdbTf7G08qmxYlbbebASgFG7SQuGlgtgwF9yJaiAdbDLH/4sBTPu69vyitNEIMJVLJLdYr/SdnaRro8HIqqK042EtoEfIqUkygc7DFnC3V7iOATGf3dpijtA/PHCdKI4K2Yi52ri/RpyQLOp4kHEy72WVXY1HytqkjaBh3pfmpfUGIzNCUfOJvXrzWgDqxfPPXAt3NIWLyn7PFtOZvXr9o63XK6uKyi4vLy3PMyuoR5ljaEQodWWzu6kd91vRqbA39FFR9TSo3rz90darnZWjsShYwGqvBCBTXHyp09b+mNhitbS3d3OduMqysMuroTbeXtkXiFIaa5DM7eulvu+I3UcGIxNckBU76BIvEhgQ6M4yARudGNLMVss7hTBpJ/99+/339sO3r+xXX9zYqN+Tw3CRVyrRkHQOllWD4PO2dTYHscPxYB3Cpr0LZb9isgvIJxxKlu1ifqfKB4QsqfHJguPhxrVADBm3gCVCymVWeXpzJ1E/wrT1YApzWEz65qBxCGgSA8oiftirD8eXl9bJKlsvawExmEhC41leCmyhRzrCerIAppnN5+9sdvtKYUcYPsKA69VKoU/KRXhdwFyAqp+XYqSwZZnczTSuaPt87S7M0+XC5jMAK+ajiX3x/NKux0PLi47Vq7VVRc+KLLNunofs4p3tNyS01GKDea70pzY3Gf8dbLdb22JW23K1EkOMZqHoFj7/CVMmzmSywLFAEnJc1kfXKDQsvmEh2qU2qQ9ivshK1vgIBozQ8GxEAmUwtrnZ9RD2GaaxI+0KJ2/m3x++MPv6V409f2Y2QJBPhk/XU8pPWq4IvjhFBtbrtEGK1Qr2jhF8SLPnOhZvV7CVkAYshB4BhWq2b+Yxy9G1JZy0gwlkqGun67QYj6j7eiKy1cZg3oa2zugTdaLxM+2aiDGMesr0ji7gD0J+7zUggqqnNIwn3dqZdTszP6mn/j+4j4ff8bHwZbxem7ESYHpg8dAuuHPKLn3wZad6hAFMyPA0jo0WcGuL4tuXiHYh55+d7zsyYf67c/tkFwGAQSMVAHpUGHvhY9dhxbAhQvj9BtbfdUl3U7N/+9dH++1rZ5W1PesgBLvD0u1rqEw+RWa4Rxdjcq3B6qJswA8SFtVfDHAg6hEdHEV3eAiF8x3Ckml/UigOUONjPCgoT29EGOO2E9QqDGwUcyyFFfKQJSx0BJuhzrXWV/oOogYJE2CPMoCE+zoCaV7aByaP68JMAdy6Gc7wLoZvJSsKbLK/ATKXW8+cLpLU6iMO8QA1r4dIGR0OUvtDag3a8wAARRhlTuCsa9qFMB4jVvrB92uY/Zgyzf1utpT/gYBKTxIGmDfVX7S9ZVwd5mxPBqQD8eSfvBg0ad6z3vBSudPSLuGAulgR2bTLQa5Y5Gq1tPlio0YMB4QKh5b3hlZmXWm6FouFe1v0BzqR23Ej89PdZmNpMbLR5ZUavlkvxWYQNtrAgm3d13a6rDX4nl+ObNDLBazKMlfIAqZqveVkX+g0jUhXwrxDIxZsuSUtgNgpD5nsAGd+LnqFXYxGGmaT+cLqzUHgqigcFBGy04BLulaUMEtbWy2XzjT1+1ZUQ2mttquZffPtb2yxdi1RTw76mR2PB5suFrZa72yF50+oBl6liY1HfbsaFHYxHIrCB1QwyYajkTbOww4GAtO6rdUwDJu1zgxoh/qDCysKtHGZbQ576ZbevrnV4LzoVVYSAh2NxORAQ6N1InwF2FrM5tJ2McCGFy+s6vcU6trsFjZ5/Z2o815vIHaJzRNRoc45eWlv3/1g33zzWuDg6nqoEBZAIM8LMTuRKdquV/ou2kt4TkygprOHtQQuupnHvJn01L7KumKvOBxx2rB9Lf1RXri6+s1P39irtzP78sWNPX9xLeaNkOay3jhLmhfWZWY2iK8rsaMIGWkL1y7SrhhSWMve4EKLDUBrtz/YxfjGM2PrmW0Wc/U5z1ht6/ZtMBgLfIvJOG5tW68lHmWc4ZS+XszFNvV6pRV99E2JmKbDfqeQZNrt2cXVM9vstvb29RttCsNBX4cLdGucEqsShm6lwwshwBVars3GRpeXEl6ySXHCZR7Jk2pfi+m0bmWzWW3TlWu51vVO/bdmzO0pfOqltb54MbTPnz9zcGfYM+Q2uf1RDNPz51/ZZru27WqpkKqHyFNdH9pfxnyhFIz0k0lqs9mdreevLSUU3OFntGln683KFjXaOzSZngxDmICyXTgmv1uxaHbURtirJklDIdbGng3x5iLrx3UQ0qo0jb1dMEU69uIKkatnMK43vklgLWGHjsIAWXqwQd/s+oIDidnFVWO9Pi72iSWFh5lcbxL8kUI6dnQQj4BKbJdO2+eYSpu1cEYlhK7Ie1davddu9Iym5AHz5UybSp8EnQmfdhDkO6VS8COQae3mD8M6p1BjsHGI2hSFzx7YCJwYnFZ7XUMTjDcjuxay9mI7HgNYj7XjHsN26qrHM1g1d6Jz/SNfcA6hRgbqYRDUP/TBMGMLHLW1V4/dj5519I2KFQGjGD54ffEeLxfV1rMFD7b4zEJY7Z6+K35hLDYdsl0dALifUww9O8vqCRwc1KmIwLhXOJCweu3ZhgllePaNff/K7N/+7dF+mvjBQO0jxz9Yo2i+hZDs7ijzFjHyhL04y+Rk1YWRRggOoHQqSC1gdqqprbsAoHNg0d9DET+YJ/YMt7K7H8p2Dsn1gNgkcL3Yh25s6uwyAAVvLF4cCGGp6EOE7fQTRZ5dFnK2jeCzBJZ4TG5k6qCVEJ2zR26MyhghYoAUAWAlycKmscXOzV05dPJ9tJPQpHTx8geMDvtkFPozj35cCpnKQHkvuZGeDcwbIUuAHsCVqB7sI1ZW0jz7ekNb47Wk3c3ZpzqScMC0uUGsWfLPvv5SYUShzs5Buh8ayemcG4DZYLNnIyH78ObixsajgdWHnYdCNgAwxMG4zELpIU6vhEpZfKDlGjZZTuzrmUIYPFR8QzA7xQ0WER6ncDXq0FVc9HKEkWqlUCDhLvg7nGy9ptLG1gCw1U4ACJalyjqiASuVBqez9gobIjSGNQAQ8gAuhlfW73Vtg3YI4XoxFAisF1PFwQfDkZXDvkJUgDwAwWY9t7q+s7eTlYxd0yS3mpoJ5kUrcZ9FrDgqunZ9ObSLAUApVaiQDeLNT69sVR+1IcNU7TZL25Ev25D+Xlhv0JeA+ii2jJpKtW1rzGMRUc91PxKvF4UmRjfLBTYAJAwgtEjT2dI2+52lh4NdXVYusGaIHI52JPFgv7JS3keZNnKYJA6hs8Xa5suVLdc8i1o+J8+vP7fReKjwXZKhcYP1cI+i1fKdbeq1Daqe9QApeaU02O1qbYu7dzrps6EnnVyhFkBMJy9VoYCNF6ZQmR+7rW03c4UlCWxu6qX1qrEVZU8puDBIAleHhX377W/tuK+kMQJo7ZuuEg+aY2rjS0KkzlapTFS94i8CiNvlVJMRhgk9IIJ1+o/FsKhGNr68sU5anNhVJtHtu1cab4t6Y3fTpZXdzL788nO7vrqShlBGeBv0ZND7R1su5joBElpeL2fKyhldf2Hb3c5W0zs77hDBU3E+EzAdjy6l/YKhHF1cu+5wT81RBOkrgfJutxDw//b1nf34dmar7d7SLLW8Qe/HXKmsX2Y2vhjoOTAvVDIjZXx4yD9LC1vMfrScxBPCoAj8qTd2da1DBgkAhDBh9rQQAJz7A4GKydsfpU9EBFp0U+t2S1uunQnERX67PdjdbGFrxl/ip0rCg/yHGWq0MGaxRUPx/DKx616qkj9FF0PBVAcrwgDM/58mzm4Ne7E0h594q4JQrLNXHKwIPwJ+o86mVzR2dYW2K7GbS7PLq6MVpWcxkkBNqQ9eCvHQ0TpRB9brwQ59ztKMNhMAyPObBGJ8JxF+AqQK/ECqK5no/qYE+6CsJNbUwILF8KPaFDLeohj7VMYluFXrm0+ao1ZuYwgN3fOCUpgMAOtcj9j3NpDUrn0Wc0fjStbtNgt3L1zX9rg62V+0tFehbTELMob8IqN2Mgs+ZXKeAeBjLN9DXVQECOqnlo4qgp5zaBAQc6ZluNUWSRNyQh0gxkzF2NbITJ3afgJY/twFEB9jAiX6P4eRJQAPDFZb33cCj4fUCQKxWoTIyOpFc9vYofaNeDJL7M9/c7R/9w2yk1B6JxRed385D9cCrDhIuju7AwLkG5AQ1A1UeDBk3EUAhlYshhRVugZggbYKxig8n9gHRIQkwzgV+VF+ovqvYi4G/zpy0arSWSsKPCuZTHYW55dAE4+dOQszR3Yxh+1gkMwc4XvZI2VFAU2mszkSEK50Djmz7iJxINw3X2G27LorhRyREG3itRpb7QgvAuzOjgX0mTNPHmplfHFN1jix08fU6o1nWyNmd8eYIFOgrxkHOMwDWLtmvdxB2IoTZcs3DiaPtrM3sJ8A5lg3lVDwJ//gVw0nfXl0pJlCHUzcw3YtGwc1JMGMcCQxMgJmYpGc0jcrdDhQcKVl+dHmi1rZToMBYUAvxb3fr2y9XEjvxMoJ9T/npL7YC4xdXPZs1KskcUOv1E0rGw0JRx3tdo5Oxs3CeCiwXWwcLHQAIehOUtNHvdIRLcse6BltWYmQObNNPdVkHfaGrr8g3IVo+7i32XLpQuU8V7ioVw3smLIRrK1GR4SYfL8Vi7DdLex2Mrf11hctF6l69iID5WrUty9vxtJ8EU7NCjb8TLYYy9kb1ZgD4AEeYR8ur68UxhxdjMWSzKYLW222+j6yypSZtuNZeNip3yPcUygcdgQ1oz1bzWy7Re7OICwUAroZX1pvVApIrldbLT05oAcHXhgo3HkPa1vUO1sseV4b3UeZd60/Qhj+XJvxYjHXiBP4LEtbr5Z2+/p7gciLmxdiemB8ANtZ1dfivlvMBFQZI+sZbN1Gm3NvONQY4TThTtFH2yymoTxFx6bzO/W12LjhUABUycRHs998+2u7vb2zF9dX6muAHX1CyJJwcyd31kXZgdu9NGMIzkkH1sZ63ITaWOhvCk1+WJ6yurSyfyHt02o2tensrb2bLATM6U/CcGjUMuqBPnshRgpQEc1GtchsNrYBwGWldQnHUsCsk9h0cmt3t+/s88++spcvX0pPhz7q9eu31k0L9TNAByYUzQHApptlYml/eDO1Od529V6hfMDVoFdYlaf27PrSxsORVbkze1lZ2JHyEOulHY4725KRi/C939fP6/pWoF3p0jsOOR7KzdDpEdJNasvzsdoOKGPx+PGHX9tm9touL0ZiqG9nU1vXjEsW6ULPEwH+u+lWWUkAK2nYMz+xjqqOXQxStZusHr5zWHW1KJIJHE/Q2nD2nmm0XKc22zijxdQf9Ti1RmYoAC3YPISysJwU12VBZTzJSPFoJHOO+omMUwk1XlwmVvYTy3ouOaBtsZQPaxoR7mj66MAnGknw3g8X947bidiucGKXbkZ11/y3wmV+yNcrGuZ6ViUnas+mitYTESD5/t4CbrLH8RinEyce+lQIu8UEabMM9yBGqi2EbhnXCtS0ShrFe3nIbJ21UOEdQYt1D0QJiMQNza1U2qAmApYn2aoAZM6sV+irAJ7uh1TPz0SgKWQJnIBSZJkeMdQ4hQ6jdqsV5n0qmaF9/+/J20K73XOJsGQ06D1bqThLnnptz5C0INH1Hkd4AMdBxqUEkr77KbH/628aez1zuwPYIkARYS4BHw5rYqTc9kDjXX6xaLAYFQ5WYskdDpORzeV9EVzA3Hi5HR9jawABUpUA6vi7Q2Ja4TpH/sSDigxDhiJFmDkAEbpkHq3qaMoa2N9oYRGuwntco4ZQ3UP+tIl/Qxrj51dkoSA14dUD2llE8CR9sdbDFPLs+T6030QATBoqP0O4BURkozehv2Hd+B1hR7RsvYI5EzRsEnNCWvicJ3QY7TJw5Hf/L6IzPL+dGD7wBbgDPa4Yu6ar5DOGIqXLVK8RxwHkVFsHZmIy0bNJ3pBa8se/+qIRwmy2slWAyUGDxJdm3Z4NB2OrRj3rGJlbwRcWavKw0ak8IzXLiLliebAWFUqYKutsFBL5s3+5OLs1tyaEp4s5UjxnsDiQ0c9Aw1o8OOrJkvWecNRXMqBziMHf+8zZ8O6Esx/57tPJA9PEdtA6LGrtNO9TO7XYhcnV+vs9yj34AmnNlAP3A0PGmE7UOgWESqliu2IWkgdGQn+ETJl7C1Msf/FwNWgvPPLouX/qfqxP2s/hXrMefr7dj/f66fycztd/P6Hq8e85hxTuL/KMrbB7SU/0oJZZ+KJTiZIwif/Fv/4TAfQtGYps4BdjhTAFau+mNnn3TgcLxg/ABp0UDFi/l9t4OFRYtVtcyOaCzaReTwVaWFxh3nRSQbt1rK3ZHiwt+2LPWAWaHVYQr23Uz+2zz/9I7Nj+UGuBePXTdxLKf/bl1xrzr39Cg1fbdE01hp2ttgeBMLJZOIl99vzKfvXFSxsM+wr/HpNc1hawxEPC8snR6hXt2CsTEu0ccgCA62qJ7YeH1WFdV7NbWVlgQnxxeaMQOLrJbjEQk0cfwK5ii2H7qaV5atPZyn54t7LJkk0VRhQmaq/r4bXTqzo2yBK7HOcKDzIzYEzFjNd+aINtzYtS1SlkW4JFBQsv9g8kGkj76y7MhAjGQ/85izgbKuMf9nhHiR6iChwE2RTYZFSvzIvjzVdurliVLHyNDaqOvXxudn3VKOw4HiTWxctLtdIEh3ydCaV9tGlG8avmp1vgKBupPSHC389sSAAbMastGCfG9PVkxxEwnNDDe2S6GST7LMZxfsoI8eSs7mjtHvCSHtL1ZCDNyPh4suH73lDhAn79hz5+jwCuR25TPzpn6cFshX+H5AiPtrpw2oGc2wGo7RJZe++dvMtCJt05ZeFpgNVuzz32KTrkB/sAB3MO9NrMVlxL9LNHvOvuieIDgHoMWMW+lQYqPLtokMsziwRo9MvSgQwWC/E8Ficqu+OC78M2tf127+Vdlqn92W+O9hffkHDiGinIHdimqKl6OPa4J0CWf2tHIExsMwfBkLiLLtUF6rDWe2c6w/4mdo3xKGDlGktdM4zHWLSaUc8hisw9gEROHcLgx+Vu8pksenwueU1TFwT5S6BQgnof39JwsZsrLBiMRHMOkw60YKcErJQc5ppUwBVRFbSbhGLRjjLH+Y/f0S4WBa5HuHS1cxa5nzsw5xmIbQt6Mpgs3kd7hoW3B6cF9HMCcEgVsIsKAI/fU/gb8IemC2mEQpuKl5JkligpD1shZCw1+EnCf2KePgfQa2F6KoLmP/3DL5rmsLFNPXelfppJlDy6wP+oUOPgymEJRAx1cGDFvbawIjnaZDq1H1/PJO4r+y4EJ+tuuZoo9fw3//2DKfxws35ihrdPYGfq+Pzm9qbsce3gxfPAC8dBHajffTyCDfP5z9b743fe+752e08512GBfeho/QiAfGoB+5SftwGeOv9DGURq27mg7v17eB/0fMr3n94T+yCCtkfaERfdJ4FduNhToE5TNgK7x+Ucvmi3wHn7HlRWRYVXzf75v/5n0iXJ/yxFxG12e/fOFpNXNplMVaZhUGZiRGEMCdESykXkX9cbLYQwqrwQhvf7npQB0KEBZFb6d22tSdwImJPLco4ZKOGySt5biNKxxiAR4pAWEvDDyKLxe/VuqiSEZs+hxlOTR/3Mri5H8nEbjS7EKmJAICsQYmgkrYQs3/1hp7Ao4WJ0hD988+8UYsO3bLd5ZxfjK4XO3717I0AGUHz+/KX1ehfKFl0up2KnYbjQ2cEao2mcwajBIm12NlniIxaZGDQaDmIApf/RiwvNdTRcZBKj/yIz1vVoS4GtUskBLKa1Dm8MYbJk6/VBCxcLYVWQhOHO2WSCorvcYgfBabVztF7pmYFRU8ZCSzIKCzKhE98A3UYCpsw3ZU+NR3tB6IAUbLRel1cdu7w+GjJOtF5pgYO9f8YLZXPoYlM5FxrWZkFSRevQ4QAptU6gsTRcEzz9QimgOD8C2+Vg5Vx3TkwLYSQxr5x+ffM8nfdCLOZcLy8c1qJoPdJQcQONGXWBtXpqvdSAjg64ITSo97Z8r6J4uT3PXJNzDsnoOjJKDQe5oAty0OcM38OwYJyrbbYq/uw+i+Tjrf2+mNEZmTN+d8qWa69Fcf2Na03ol7ZR8El0HzL4dK3WIS4+J++r4LQfs1BDYpBYc62FLbNZWJlQqgbGKlY2QK90DJYO/Mk+DPPx7Y9mf/3rxH6YsMZ4yHl7hI13fZbqEvKMlKEfEqqCbYKbcvp6SZRDc6tlVqqC0TIyDjYK0lh57UD2c4CNQHDIxrtfSodICDluADmAljNZ3C9h/6jL06EghXELZIcAm7+6ZJlvG8lrNLcA3RyUUpgmH0cwTayZ9AfXl52DInJEEPzeXI+FT1Zjw9KBGNpoRbsApWmqUJ0zdJ6lSZUbWCi54mcOjqmdKNY5tJE2I106JF2r8qNscOoQQZNUiX7b7TTG8AZERyY2NYwvFcPG1T9xKwg+sxGABqq6Fhuhf79H5nVHGd9gtOSLy6rBmgGtE7QZbFZf2VEmpipBGF3koq0BYjR4vVvbm7ulzYJhYlF2bdzvKRTBor1c1dJzELdc/Y/3tsQP7/oPuWwfUuEzT7Efjxj/nZijh7v2+9f6KOh4wEK9R6+fVxH/20Mg0l7IfBV58J4PIIv2+x9jwx5JE3/vfp4Ct63rPXlPp0XrATvWbstHmv9+/37oAzFeEvvI/32vfY98/CEA++f/y38mCp7Y/3Qxtds3t7J4yPO9Daqu9cqBwuLD0ZUSBWTAuoWF2Vi9WjkFbAfLS0KobuCrOmJHfLBggAPjgB0K1RQIcddTq1cTaeJYBN5NZrY7dhRG3DQdm81rezdb2pvJ3Fa7nU6vwzK3f/xZYVcXYwG5qhpbfzS2okcI3DNt1ysYIpI5zPq9kUKUeIEhuJddRbdjq3VtP/zmt9br59ItUpt0MLix7a62H3/8zu7evlFoX6awCPzRvVnH3r17Jy1hvdu5z1jtoVKYKwSh8snpdu2yn9ofPCttPOoZnmGEmTlskeQyW0xttVzIBw9NG/oumLKt5j8AC1G5uzFje4HOslel1q88LJGzkqVdyRdu53ubLzzUjF4LnQTGxIjvCcOr9lowO5UOReDTQw8zwhkH6jL6piJBLIw1fkrBOBIGgPDmsAfwSuzqqmM3V0fr9xsrSpPVDABPgEGp4+GkDgnaScUEyMcQewnt2oFNabvwB1fw+ywL4Xs3fpUWJoYWOQUHYTnXQzcrQBoYAi+wgRg/sEMnEHjWnUUX8odaJS1FJ9YpLk2+SUe26UmH/DBp4zXP86tloRCuHzVVJw1VC1RGwBRZKd7rY0FQIqyDZ2avrZs7JRb4TZwMWaMm7JR9+DCcGFgsASz+LvPNM7P/MLvQSbEHonjAMH3QyiTUY0WOoRO7h7x9A/akCQ4LoA10UA2ZyyRMyX/JfbPcX65jt3du6fDbHzvKLpaDuhgtr/mnMjF7eudcpF21DjuuEGf8yJ9LmiJfl5mr/MmcFmEivaBrr+SGLrasI5aFsj5tt/fIRXG/EEWFTEHjeHGfO7RSKiFEZi7lelLqKDuA8cx0Z4Fh8cQUqbgzQR0vzUNGoBvsepmeyPQQvpPTAdl+cpZ3tg4nezqY8UI/AuMINWKjQa3IDfrf4AzPGsHjRWvcL3wN4Br4AJK4Q7IO/VCl7i3JfhIzF2kbkQvmoGRIhA2RmdSsz86ewayxDqA95lC3qQ96bpQkw0T12Onaes0aiu4Wyx1fvwCpCOjRatF3Stz5+tmowcMpq7JAN3ckpgXZycuqQBCeygiT2oe3s7m9erdyV+heYV9+9pl0U5xkV/O5TaYLm23w/Ejl8P36f0A31HpFsWVLsPlRwPNL3qBJiIjNF7mISj92qceAx5Ng5Akg8/D9J7r6gRbhY225X/LjMaD24SvcA3GV/ZgAACAASURBVCHqj3OI8t4nY5ihzRo9Ae4+3uYn3iExyuP17d5ry0ffF0BYyDKKG0vcxP6b/+kPbbmYKYMSGp1XleU2GlZikEo0hqPn0j5woGCz5pmRRFCv1wqnSROFz9lhq/ezWbKI4qi/JfuVlGDVCAu1ahoXWt5NXos9u1s39uPdWkkmVBFlmiMwvehl9vmzoV1fX0tbhbkulLuASYY/WSmLCSVI7PAVc0NdFkvm2N3bH63qXVjRx39ra7evX9tsfivD36tnfk1YN+5rtVrYr797JYNaMikPx1RO7pt9Ym+mG3u9wGw2iMgRz+dHu+pTtcG1FJ9fD/W5ksSMtC9vrfliapZsZHgr08+Uw9XWNlsodGxbRm5cu9/LeoVFDObwgNUGu0+z1WZfVkNJBOh3NG1YSkzmO81VFk4JeI9sMqGMhzKOPAwBE8jJnVPvHHfotQvpsYvpKtPRBa1kPHl011VOrKQ69Woz8nIbCeGIvGP94VF6rxeXZAwnlldH64QyHp66HsqLsfF1nVFz4HIWS8dwlntz+UufUzjNM5cE0sQEwY4QGobdaqyDV5Cil9E+xjUn7n7vYbIIutpJddFaQBtGCOUIXJxYr9gWZxTEhgQjy/g+vrcNmk6Nb2uqQsZdnGtRcB/XuhOT9aBUUFt+5mdpT6eP3xnbdJ7DXpLlJKFosWTtdSKGBR+Tf7QBVZtxbzNY4en484ieBCexeHDfl445gNPghH/iAxhTAsjBSDb4RsmglPkMAyPPLA8hzuYd+/bHo/3td429mxOGdy2Vh10dRIktStAJMzq4vnpFrvE6rFB56uhZi4wldF2x5JnmUZjLqkkICyUxvYd9V4dzPUCNSx+dXp4nlNchy5ExQbtKav0BRvbOijFmYiYureW6MEdcex0E79yDMpDRTQPaFH50WQAAkoMQgnTYKO4hhun5nbL4uhyOCD8GTRf6bGUlkoEOI4i1A316tE2TWBkE82jOaAvrAf3AdcTi7TvywZJ2lOcAy2hoxxJZZLjmkjaiSTuzhYBHfhZBOgdO2EBYd8KzVNUoisyaIzrbncKpOhDreR2tm3uGKH3ngvtgGfPHf/RVw4aEgJZFoJuTsk9nYWAJCsRRemvv5kuZmILdRlXp4Y4+/le1vXk31WkWZJdjxFgWNhr1FZr5X//53336/vyUBql1hUeBz4dCk20G54kQ1KNALNLmcr89n4zOi8AHtFChvY+GJe/1xkMmx3+pe4y6r3a69yMA6ENhucc6/kMs1lPU/6c/wPff+THWrLUrfTBM+snXMbP/5F9V1u+myprFhJTJsgQkIHYkI7KoZI4Kg7Ne4sofKhNs1/LHsi7A7EKHDWYkHmQwtnyO0xy6KsKL++1Sovx6zXW7Nltv7M27hb26vTWOGFDxLHw3w8KuR6UN+rldDC+UvMFJaL1YapHNCzL+cmWZ4vSPfoo2YxIMCCP8iFXEZjW1QVVaklW2XKEbI1t1plRwfNCUQLDDsJTsx8SWy1v79s3ScE/Aqwu3fAG5PRm0lMNKrJeajcqu3QzMXlwXNipLy6mYUIzMikt5rgFcVf6jg7h3JqqcKgXrFaWVlvLpkvGimY0vrtxjD+0D9hWbrRIAsE3ACJiy0xgcx8QGFlfCnJjj4rNHfxQ5WUJQ/CSD7FVCCXExi6PMfDs4ajuLwAYgQXFGsVo3ItxszmwoU0Yp3IQq0BlhiNxxYfJsazaZH22p82DHxllin10d7dmF2dVlYxeXqV2MGgEvQp0soo2ymWKxbA/1RGATBfhnoHU/a02Q5hTjc9ARWZ9zmK5lztliyfXXByL8Nghra5q05It48/BoG9D43z1M6m1xkCdJ9GmZc4YhAov7eqkzkNR2HfRiJ6F5yIJsg6y4ruj991im87Vim+4BqnD/j3LhoRakm7eGht+rAephMq0bJ/bK19aHjJ+M6YNXlYxrwz0ppCrW0kXTeslzisxs97mi7JSDCWecZP8DlbLD1qexu1Vq3/94tF9/b/b6DtE8Yamz1xeXhKWKjBHLPvohDgsZlgNBgO/Zh15SByE7Im325+igrs0+MFwqOxXqLTK0lbHYemyRsZR3FZbl8n10fWTaZQ/3+2ZGM9dcF8XhxscOhw0YZuYeQUzpKjFqxshZminPTORRnw8AHkoTWIxVoAPqA9hhXu7d2w1GoXtLPdtNiTFinHZktzujxhpx0fcDjGZvrHQhDR2yBrI8G6s4Cx8Ia1IJxoEhMgQekYTrCkkzJhrrYVdB1bTWPptQeizUVmXNj31DX/A5PT8A94GUTJ9TgCv6jD6CTY/O/skfXFQirjlh52Uv+GR15Oo9nc8U+ljUbEuNjfqlvbwcGzWSMBIlNAMQU0p5ldi46iu8QaaaFn7b2//2L357r55YLCDdsGDFAfCJDNF9nBIF9Fo+ToDoo5vyx8BXm1f9mL7sIVvT0nS5iD6Mpg+glY+211cov8I9fcIj4vMPieHPO0AQkLyfoPBUM59k+wIgfP9zTN77Dtsf6IL3/IPie9tA8qS1uL/WP3rZ//Z//o/lL6YMEuo81nsvrUQ/4qfFRoN2gezQmtqVOo5KcyM7i5QDh1uRuG/RQUBBGUDKttnKqmJ+N7G3k1p1Dqfrjd1tKCvVsXHZtRdXA7saD2QCO7q4lA5ySS3F+cyms3cSuVf9oY0uhlqwb9+8Vn3HmxefyzWfclB4hsFQNVQlOB4k3tzvqO+JBquUVmE+mdp4OLDVxstW7dYrmQGzshAyeDedq03UhYTOhp2W9UVqdnM5sD+4rGxEZYAyUzr1wSpL0p6yUekbrDm0oXUzZQgBWKXf2G6l9eK6o+Eza5pMiAbqnKxSAONycWdHylU0nkyACfJ2t1I5LN/wcHBf2WJFPU18fRKr9xvJEWDT6APYSTJB+U5MBKXfQlBf+8KL8F6LNCd51lVO8Gi3EKfiiXOEySSLyBdFjFVnq8Ru13LlktCfvsD7CwEuGyUMHq9+QRZ2YoNeYy+uGru6SKwaUScVexPez8LqaVrRITus/CG84gxYG2A8NmDvAZAomG9lvMVQY7S88NB68O+K8wEQEE726gn9mhP1WbgcV8loMtnOxIss13t6rxBia4Onh/dwCou2dW1B5+Wfc40bz/vhddogq73OtAFaXOFZ/wR+ogv8Q8lG8CLzpTK8NyQWPaZLk2wfUKAYl69XZywc9FpROA8bGTZYvt9F1ZQ8C0WIYWP2gBL/92LRsVevD/aX37q1iQ5pXDy4uMvwU2DJHyB2AeCajUyvsUA6g0UeAaBF9YblneXMEeAq+sG1Q7aEC2nb9gmNL6V1YHwBjNG/iwNILsY2Hk5gkL0PyRgGSKqqQtDqIXgHFXCYpI4FAv1exn/E9NwbT4AjhFydAT4zt87wev+LKeqkKnQN00T5Lg5OXnrKzUmDxExzFaBZVO6jBWCKwEdluFitlTPj7VctDWWg89/RFnuYwo7Cio20mL6uKPQnHZhHX5QpvePfHZmhIuTn2ts9QNkjIewn8iPDRxL2j8MsdlKBiYRZq0lQUli6seSLYdqUvaH0K3wJ8cq7+cLezWZCxFp08tyuLioZhB43O3s7neh0jMi4X2TSe4H4jtQ/bHLR37i04xX0F/9yfi+T8DxRHz2vPLknt7NZHm7+YptY1LW+tMxxTrt2yFsVb9gGaa3WPJZ1177ek1l4H4IR93/XDicqkPFYW9ttPpWUOIcs9OvAujlxHHPCH3xXXGw+lqXZ/lhbCB/66pR52Xrfz2HA/J4fPuvWvz8AaE9g68Qyhmf7INtSJ9joP3RM7L/70/9KTEpMm5aYWUdG902Drd2sazFT3Rxw0bWqW4qNwauLEBivAmNWMvkQP+5XdtyvbbPeyQLkdrG06QI/Ljf2vBmm9vJyYOOLnt3cvLTr689k/Pr29U92OAJmSiWZAFBIOIGJykvCk4T8lvbm+2/EDj374g+t6A1ss1xKEiSvNqwOBAb38l7jqQO4qCRP9QB80ibTibQIhBqn86UWFsAWJ/WbftfGVS+UNlrYzbhv/YokmGsbVUNrssw2x47KTpGdRFjvsMaTDE0VInd0Ge7hBMMn7zQAUa+vkB8nTnz4WGwo4MrhzbMRfTMAfB2OawcmhF6sG8xbOemzZPNc90qzXu92EptyCh1UmPu6DxphVUqE8f39XhAPRz1PCDXJVoQVGn0Kp8r90bYHnP/xAjMxWDBaw8pTtf1E7ed8hih9jHCd6yCYVX9SlggDx9S06PZ6ZGE2Nhymdjls7GrUWDlsrBik1s05tDp7FT2EovbIw1Guw4n11pxdCuELFfU9TzK5kLctGyLrJHarBeAe+ED53AwCdXmDRUYsCNdP57YAEANA82UltsXnWTwsRmYoAjw/U0b9l3uXxbkaWbCzJURYlkOIRd9DxhmfCYXA462115WoRzodMFW30rPST4ybssFjmFUOY34CjS73p4SaNiAOocGQJReBMteO7BX3EP/OcNLvCEEBthT+ItGDYU7ySjC1VN3PxJYrs5/emv3N90f7/m0EJO6PJVE2G//By+0ok1FeV95HPBGYEO6dmn6saYAhlaXzjACxYLSPclv8yGmQEE7UvtuIVT/p7VpnctUvhOHtRDYKNoxKHAcdRvg+3Fmy3MEP/oesoSKYROCmOuBRKYWwm+oCCmBQL5X6q/5sO4AcwBiRMum1fE7IW0xicdZmD/NxHyTdIJCnY5mjCOKVXakOBzRh3eCfg41jTik0FwpxH4I0H00VYneeF9nMzPn4LPHeQorBwSuJmbj01SF1h322B1XM8YcBCCYcmVP4mmtiCYEng6J9zkSK0du72zyXZK2RbURgkwGpPAs3UE0t+YefjxsEryjmJ7O5LUglD1YsOJVfXfRtNMDUcGP1stYiNe5TJ6+wNKFmGxMtsw6O3AgD91uFVg4NRYEp1XJUuIFU+/Eol3+V6D2c3KvSOt1cJo8s9Jh2Rr0HWhFfPN2dmoWKzU9yns7OdmjEljuzZmdVDxFzKBy9xz+KbMlSIYOf7ha2qA/SaAzyzAaDVK7u+BWhyUFHgscVSLpPnTv8hwQ0QNnrM1Bgw84on0I66M62lGTZrW00GNigzG26mNubyUSnd8IfiPnEjnCEUGFONHFOsxJmwX2fe9lQ1oVF10jFR92z1waGWeIG41Q8VSicTZki89ATafD03aDftX5RqsYeOh1AxE+vpvpOssMITaENYFLAOODxxYb97NkLG49fyJ19sVzafIVpay1tUjXoK7uOen263yNFnleavAVeUhjSSg+EU3wijVCv1zdc5MiYo04j/X48HC3H/MgOtlnNrJuXNhgNxZhSVNm9nzybj3CzL+4saH797QYTVko+UeJna4vZO+ugVejmitfX+HtlmV1fvbQeovKiJzYFvyzusyoHlpee2EHbduuFsu/oEx8NHS/FlFGKJ9WfsL9ohabTqfycEMajUZpMJmJd5kuY3q1N5u5f1ss69vnzob28ubRBH3PRUiHCrChtvz3YbP5GTBAieoXZ0HmVfRuOYM8a24iFIisPnygy8bzANZm9MGE5NUF1YnJh7m67lI6L8CYLFyGFV2/v7NsfvlH7xM4jYKWgapXKYXm52dnzcU9zmDnCCRr2+erqRov7DI8ZQh8sDIyjAyyTLyDMAYXt8p7mCffE/MDcmDAiGw8sH6FLXJMZZ2wUqmqgFG4ErV5RAI0DAvkEQ9p65kVht2Zv376zzLY2HPqz2AZgdXFxZWVVybF5Xa/suJvZfFnbfO4p4BLCI5rFvR4n+nDSZ+Niwb6bJ/qTDCpel2Uq9iovGunRlACEx1cNcEm16ANMpe3CD6kh3IBYlnHvUnhCRWhHatV4dGHvZ1dmV8PEeoPGLjFvvWisNzDLKn4PYHfNi0ox3tNy+c9OL2nCzskzAmEnneXZ2iGGuE66pGC18JAJOocnz6J0behhE48yJc8c9FN7FLk7qIKJcAFW3LhP58AYZotC/pAgoHtsWSw4m+EbZgSVMWMzHjRP4CzKJYKPmHiLeNhsZTv6fPZwnAu9A9BrhScdxAZLIfoniJajEempKLaAm2/OHNjV9lgTU+AQj7eD2BasRo7KhHPBszZbmK0949NsOjP76dbsmx8aeztJbQfrk+5VCswzNCNI1krnDIjCl/7djEeFDFW+ykEMuKKvfeQMbuNz5pEJvAhQeGhUWYt+dDgNK4UGKVpN2bjAuAikhXMr4A8QknePwc/L12CAUiyno4sFjTWid3ldqq/YkVJLxTwjEMC02Gs0CmQ0XSu6gBQXpSucFlrmDu+N9aoQsgymxQsZi3oWscKQGCNnXbugIp2ZzZfBSkJas0b3xIs9EY+tZe39gSgf01XA3bR25nBcoSMjEQpj6lBDVRE/zwaNXo1EPuTEjxN+5v3B3PUs0a6eN4fZVMXM3Y2esbrewmR53yt7WsfIxi6uhmbljSV/+HzUzPH5mddCySBHSvA8xwl93BeFv5yzGW9sOBwoVZ4HzqkR4a0cYnlYqrtmtgNMYYRWlrZvtjYlvT3pqpbf4bi1yeROj3/Yp5xJV2JCBMecXEmVJ4TQzbvKkCKEAWO2nE1VGLoqyYikd8h0omwJ5Xeo/5fJ5HC93djb6VoOtYyFVQ1mJbab2bPLod1cXmhBX7Hhh/IJHhahYKgnCCQNpW98yIJ5yQqj/cSSRVEi9EWfhkmoTqu+qQA++H7uDTAFOJJZLEWIoYt3G2WRIQy+GV/rOyjF0+myoXZsNr21+WypDVZgC0SfpyoNpLEul2CyJXYaHCq5w9ljW+u7oTzvZlOrNxg7DqxflTplk5EhXRHlgo4mSwHaQQmYt3czMQjok4bDkTySGFiANiYp7A/aIdy3Vfx4u5VX0u6w0/t5ptI1kQXT7CXwxtWe91Dqhz447KmLWVnVG9j87q0MbnmmvNAGAQxxmKcPsEXYN0zfgx0Bs/Jj8eKfCA3zjJJK3E+tZ09WHQ7y7AmEtPe4oiO07I9UD1LnN7WbWoW1nm2W96xTjb3kUVnKSBe2i2w97gVNE3YJr36a2L5bqJ4kE4vnutoCfNFgpVamjb28fmaff/mFh572aKBILYon4J36DS0RrvaATK9xXp70TQjfy4JxlypTKGUnt8YW03dirgbDay24VBygfuZssbS7pZcaonTWO+pg2kHC/3EFwCOUeLRBv7JnV9fq481mbldXL+XdBYiqepfWoar9Bgf/lW23iNl3OtCwRQAWtWgtcN9PbTi+QAmrTYXnLINBVXDYWbfZ6Z4A3IBYsi8BN7tQDonT7wFfLjYmucDXNp+tbbaq1bY37yZ2bDb25YuBvXzxlTKwJpPvLS+G1u8NbLl8Z8sltVVpAnT9XjXUmK/R9BCNjKYIJ859Y9MlejTK/jgblRWkjXsRWneA941ksWpUJJZ5zCmZLEXm8XzZ2LJmsSWN3FQ8G4Gzn6jpATZ3NCMecnStSwgTKdMqUeixW1JaKLWr4cGo2IXVBMauHfRoeP/kzn7FQ4a2krDZChQF13mFK1qa0SgIF0hhjQ/FjwVmHk06OutNo6jfz5JhQw7aJwGuyAgFwKSwT2AnnZg6WzpE4KYtpZVg/WgYMmzW97L+gk3F6V6Df5cOXFFnFgBTbAe/U8Ja6B/vIweifCqGAxlHnkkY7jEasiokGoXQ8V7cfDLeG5cXuCKU3ElUkFjZxzv3y2IsAlTIjl2vG5tOE/vhp8a+eZ3Ij44XhprOdpxBj2dP+n7BfKBfY11PjYGQ+RhtHrinaEDqA4+MNq/j6XYwnhkLy82hgX1Ou5b2MC9FxcGe8BfVVbTfYAQMgKH6hfrfw3YyLpfmyzPp0IY9jB6xHyWJ2zXE4suKioY6v2KwZWxMnzkTxv5I2A3GKM6RyBRSRkeFpSmwDSMIgOFQid2ELCXc+gVz4yp389jttmOz1d562C0UXiS6CN9J2E9lwo5ozvy+ZbMBcMu7uo6AeQP7CAfq1jCAMoA0DHY8EADIvARSQIZGOyiTxArpchMvnu1RJtZgWDpYwXboNnqWjTD6Hjyj731E8ItRldvFoGeXw4FS3gknIGYlnRtXb2UcbrYSzikzhi/NM8s7lOQBUDgDRSwUpLddr1X7sD8c2eGwsbdvb7VcXYyGVva4Hgu+U4IKRXYcXC1WuFbvJQTGbrfZ16qN1y+6KgvEIihjyaPL8+aLnb2+XduCjQNHXEIc1C0i+2tQ2c31hbvDN4QvZrZar6xHbb0YGtmuBcCog1jBkJEckONCTmYEAuit7TBnVJYDoIdsBC+L8m668NTVsCAyCdjIla5+2Fq3YFOnEHZqc/Lau4X1q57XYKKmSJba3e1EGzzABjf9onSxtLK5AhjD/V0Lgfx4XAOxWK3t9eStBpUAHqaQ2vgybUwqZMzk2e9ttpjb7XTpDMmxtgymsCrt2c1nlueVwse4kBPKOZJJRs1DZW4QElrb/niUhxL9L4Ymo8B15eE7uct5mITC1NTQy6lfSDkYmc8VtqupzfiD5b2+kf2qTYQjAXX6DNbDv3u/WbiewBIZglqnsLw/skOS2baeWz3zQsy0ncLK1N8kNMdVysHQLi4udPpgkURztF680+kVEIHzukoxkJKcE1ZL7PVP39no8pnG39t3U3szmeqZvrpd6HSGd8u417XxqFSG7c24tH7lIbfBxZdWDS7dDkKLqBdKpVRPlsP0EpbijAsDTB3FjUTp9F9eDGSL0DQ7S7qFQvBFbyyQuJ5PbHL7VvfTwbF9MrEJdSJXhAgxYEVjlNjl1cA+++wzu7l+IXC+Wt0Zpj5oooohhcrRW1E8vpHHmO3nApuE2nbUdBR+cFpeXmGEVLulgK1SrxPqR+a231JIfGcdEgy2Cz1rSmFxWuY5VsML2zWpMhI5PFBmqcP4pM2zRSj14yBpOruzxXKlxfDmqrAbEhiKsSVJZbt6KTYV5my/W9py+UYglQLwFBUnu3k88Hk3X8GuBi1QB4DkZYMIZww5lHVDWEissm8mkyULvy/CZEQVhReg5Tmx+HJQkfCXE3fhGYvTVRD7cp2OL+7aJAiFbF1zExdpP73DQHoWGvMViwuAHGarg37HxheNXY7w/Uqs7JmRzMpGgh5HWg9E/EpGODNSUWPlRJObuJ5BWtwQzp5Pvjfft0w5yz49ZNoigkL1PQcGXokv+ocHgBXd9aNjPNqr4GHV9uDyTdWZsnN4L7bPx4p0k+EVPcojo+0HVw9b6c/gmu4tczG0wrAt8NkWscfn4Axd8MKKXlnxOyN4jAxWBIrhfTAuaJlkRkqIMGiwACX8fbeGDaW8Tsd+eHO0H16bTdduFKpyMhKWB4PSAGIeZk5yB2JSVFPUDbW9fFVkZVxHyEs+l8w39FOyOwhsHmE4MUaCmeHujkaoEACRkSkN6KjckiGOF4AeAEhnr2gYrbMK7JZrqKRJQ4skGw0vas26yQtGVwyvqrrEGsMOtMjqBmhFSQfZ3vhqARp5Py/AD9cb0a6jM+vUr5XZRcfnHX1NO9lqYKcqWP/90eYrypA5uC+6Duqirmy29rYQktRsFmiL7CFAjUxJt4wgZMm8n60lwlO7PNEmgij62fsbHz4Vxo5Ftdl/wyGJdUQZmGRH0i8hpBvHN8wbtWt1/8wr8Bodcdnv28urgVUlQlpOux7aoECzEH69EXug6aiF5iDGAmE9dw87oJMjiFAs9FGhPmoY0hg2G/QcMFGEWbaIjFe40CeWl5UNy541zVoCWuhaHjqMDemVw1FhVUHIzD2N8EO6Wyxtvu7YbLm36ZphQYpn1/plx8b9gY0wosTlvuyrRAqbL6dsGBiFjDqph6iOG5svbpWir7R5AMMRQW2l71rTBjISBV461h+MdThqdo1E0lCqqiYeSENAFc+CBb5HaIv4OxqXBABQe+HLHhtSZotbBNYTASPA1GgwtPH4UoMEgLOkPmDaUekjTuP4i/B50t6XCLQpDN5N7HI0lluwHWEDQ0mZTm6drCe/s9dvb20ynav9L67H9uz5tcK43az0gsEUS0YnA2tBGnBObcvGZpNbxewBllU1sLKi8PXWdquF7ZODdbteDJrnTvFmTtl5mZmUTjBSHR8jGHeySqG96WSlh5ka9C1dlbpxQ96dO5nv19Yt+rZarWWhkKTFyXWc0wnPCBDBJseiW6+WllOcWz44hLN7Vq+XKs2D6/F68dbSTqmi3crYQxhJuaP12u6mtwLsTTqw17cT++2Pr8NzRByd2M2YLMKeDcu+XY4uNUmp/Ded3BnF29NqpBNY0YNxA6wyzp1F5AgKc0ZbEbd6GHdq23UtvyyuBYNVlEPrXd1I87S8W9h6taDogM1gEDc7lVV6N5noNHo97tuwl2psU9lhMLq0JMMWHRZ172Uuclx3PLQGS1dPqbdIxuJKIJa5oDITMINpqrAsmiayj5Mit8UMOwiz/vhCpaYO26Ulx50OMFnHHaC65UCO+fK0gfkNz/Qgb4aOykQtllNbL+eynyjITKQ+HMan2d6+enajEHgn7+nni+lMpYdgl/Nq6Lq6DSWzFkoo8FO/g3OALa70dDHjLpaA4p7Gg1QHMTIVOb0yXggBsihy6oXNYmkiKxOfIMKsOmkfSCmPOiUvZ8Lcj0J5+fE0LP5uO3FmHzxEDZgnNAFQI6Wdz2IAKxZedWZjuNLT23lOg8rsamyWIQ7OGxuPqfHIZmFGbfZYw43yZoDyBJpCDI6/YkiSf8dQXEjoOvlDKXwngBboIFjX4IAema1oRyHAo98Bgc7AS5t02+ZCv3LAFl+nUGDMdHxClN6uM+hHfM+EPGdo+rXb2d/nb3n6b1HDpU8Hhu4Ubjsp8gkTBvuLwNgFVxjPHiTbD7E7HBnlVvgcZpl4R20bW686dntLiNCMM+B0zjN1Fg4RNfKDKHanHVHA7oa1DjAkMoedC9mCbMZsXYTktHUKrDFHYXbScM3gmBN0ZHwHbdsqB+Lsw1+E7FJCeNSWlaMAEpKQp7wfCQAAIABJREFU4MB6zihYrwmvO2XIoS0axbqdyftO+zGLV+acWB8oY88NeSOIlEs7lg3YKcgLjzJDbtlCJCBmIVIDEeDEHKEmKgyZfLZCeaKyTFRzUCF+nNllftoVi0znAdR4FnfrxAY50TPKdXmYFQYa1o9DHAGCMu3qe1jb9OoctEf6uPBxt6S8WdSxhbrLSAfc+T7Ms1AZgfeVctFHIsN75Lrn9xIysaPJLRYQ9Du4gBI+p5D+V9fDpkoJ66HDwAnMFxbACAzBaoso2PU/HlzDZ2hrSeOFlqNwVumqUSiJkG9HeGuhjCquw4YNa4Zyf7bCp4dMoEyLijfGKT3Z7RJ6A0nDrKmEUMeGFIc+HG26Wtjt7GAzXKi925RN9XzUs8vLSgyS6wLw6KEOXGWr9VrMCffEmUMDnvAVAjeOKsH3Zr3yOoEFzuN44HC32PIrXMqpE0PIXADluF5bmmB3AVA4WNbLJGTs5YV1SzKpKtGnhFsUamUCJDiK9yxp9vbtt7+2erm06/GFXV4988w5mBHCofVCfXe7YGO+sJvrodUUA68BwITnMNHcWLfnbv04dsdQjYBgUyhEOV8uJZbGrPFqNLYXzy9t2L/QvfB+LSwUm8YOL0QRyOIb9kcSbaOdSql7CDW8mruJpE6mDCIE3ywUaPRqndQIWbLBU3mg06AtIuxEaJE+PloHnY9qUe1lvIkxHOCRM1S9WChzTmwj5rk1Plm19frPZIEg4A+wR2xNEeuth9NchyVhGioJnSEQmdJOabAIY3ZSMW0AEsALcXXsDN5Mp7bede3t5FZjuyhSe1Z0bNTv2mc3lwr5FjCigNycbDx3kl/M5xr3fK+EnR0PBbOYb7a1dEvMDcY6KwCjDrC32W3kYUdCCgyWaPkOHjy1/fTT9/b2zY+2WKz0fLqFi71ZXIb9yr56+cyGw7Hc7NUH0a1aOwY10rxOJ3/nT/Rr69WdJTvPKMSYGDYHvUnRK5QUcNgdbbWeqsZpbzC0w3FvP/z2WxsOevbi5ZX6TQahHEwSQv5M0p7YScY2ixLhexg32k2oFjAu/VYXewgykzNLm8QW04ntbaNQ9Whw4f3DNXdrHUQA3RSs32MTQSJAEMiim1wtJprTYkpJw5dbN2Fr11YA9GEkSM0mLDGZYpextUE/k+h9vtjr3svKT88s5v3cfYs4jeNKva5ZSTpW5oTQo2Gjs1pswrjVs3EovJLiy+MhmXrrvkebrRcj5v2IeXkvgNAFxo2lnPCp7RYcxFn3WKNfzxorO6mNBg7AhgNMVxO7uDAJ8asesg6vBZeVbr4IW5xSGy56fGHeqgOv14v0Uh8hNBaLYLPVyi/sLHh2BulcDkzAqq0ja+Ebn/fn5KNT2FHhrbNnkkrDnNITHTdFzdcJKPru5zGVVrHtE3gLm347lPowrOXIIKiTTqHBc01IhR5b+rEYDkUOQUiQ9jM/sX5LKIzOmoG9CCJ1KkhQTqdO7e20sXeTo726Tezt1LNZUYKm3bPBKU2R63hIXtAaRkZgyESNoFskysFr/TKvlAmHlPNUZgcgRuTCN3SIF6IYnANkUEqt3lh8M3SWzIcpIwZYUtk92FrvV+a6Z3t6WxUehK0LwyMK9MVEBvsP9t34OdoiO4swTpS1y3pnRx1SGfu0j3WfcYMonrJDcVypyDVx3yOsGWFDr4u75OADC27UTyV7mb3fC13TJpZNxhtgFrE97wHWomnVYYYM46Jjw5y+oZ/NZszfhve6zlS6uJ15UXrtMV5lBjYMAT79jyxJ5ATCdo6o6E0ZB7HkFkwcXn0AZSUIsCYDJhvbJQDG930rxWZpv/G5SikfaeSYm//lP/5SMA4wpUHS7QqkwNos5lNtUITfVHFcqZIIabdiCUCUAA8vZ8EDQ5PgSG6zWtq+RhzrmxA/owEAEzk9l5WncwYDspOAsDlI4Izyi1AJcxGKkNPkjMK/okQbG+ddGw5yhRUISw56pQwo0ZLRyD1p4l0HCmSSKV0+pTi0b7oSS4bTlTLOasKBXasqruPZVGwui81anyXUVWWIpgnnkf14sH7VVfFhMrYuLgdeW5Kvz/qK7S/qtUTYbNQqZLzZ2maztjlqyuPRnt1c2tX4UtqR5WrqTBn1/DoMSDYIDBZv5LjNvQHGEMsTRlguYdwKCRB5HkyQlZzQWdDhcvcKZ5II8OLFC/X3Zknh6J1AAkwCTAOzuDcYeNHs/5euN2uSJDuyM9UXc1t9jYjMrKwC0E00wZ4RUvgy0k/z/3/FiEw3ulGVGZsvtrv5QvmOXossgmRASlCVGeHhbnbtXtWjZ9GixCSy9U6LzouQY9A7Oox5JK8lzlwV4yo0nW8njgEE6UsvInUcw+0jyoWxIJ1bbMn6k54mvFY4dLEzQBxBUeeB342iDwosRPKlb9qgVVMnq9+tF/8Mbte5b3X4wiuiYpnMIe9jrtsIsfRNgAMPBVuvMXTTX+2vLydFTNUddM67rWKzbRFZnqf289OjZXRFC/iEFOk3WzAHoodRGGsk8jwKRmTbIEPwrLivPKR8D2MePjvg8fG41/3nLTZ1rwJHn5uDccA/qrZ//9vf7OXbi8ZiWAowRl7EU2U0smcgSvFsR+77Qtwyrpt4A5jxRZEd9icVJ4xzJzQCEzxfnEDKMyuVML+vbVTkFEUmJI51zWeYU/TBuYIL1x5s+/CgYhokmzEiAhoQxkkUkOXuYu+HvZUl9hBniUuia2ePD2sJRniWMW3lmW260prDd8uLpeXrnZXHN21u6XIbuJqDiLUIYeA/uIdXZIuYgPGpvMXq07vWLMUm/w/6zYMGakqHWdelDsloFllzHuTSX1ZQD1zsgiUzggF5BmnExipnvO4nVkdo95Ux6E2jRcwSlfu6mGqUhMoJM1wd0DJb9Zgd+RddCXH3ZtFDiZ1kD3LrHe7M7tOrDfguBXI694U1cGxGFAw0Yio+GvsXaEMag65PVGAhpyfWKM+hL9xhIrg6K2FM6Vwwunk3yAYaYU9m5OYd1Mj6+kC5Qrybiitxtvw6SBU6KiSDZ5UrRf3wG3t95dX+rvASKjaOV0JO4g8VZshw/J2Ccuz0/XUDohLILL+r7/6nf1WxNSoSPxSI/ls4HEfU72N8GUj1FAoSUPBIQPymAAlEeIotnTuK18Hlnb1vYsfT1V72Zu/HqXzYDh1AQhi3sy5UpXhxMxZNsgAYVaCcpwE9Gz+EDEfhNVH4MEEQ+sy+5Q2sOFZCQp1DxDFGISZ7Cdbc70encnv3NbqQ87pbIMisN5DaHGXlsMcV3gtP1qjfJ7eoYB27C7zztrCm4Gw7qxj11/dxoxdEILDsYXC/3PuKbEMf+TVnFMfuoI6aMYVrRSOEEhi7hLsjytiy8Irw2tSUUFxxXRwjtO7sz0SBG/wNDzxew0d8CFucEwvJfSLeLGBl0xEtdLVVwbpkBTBG9HtEgcUewTPQXJgYDCrqVgVUEp/AyP2fL0ao5B323uzRHIVHSOPQMSro7+8Fv5PJg+5DGH3z6z3n0ce8FHKT//e//V932YyIpAcR/GZnRgCtozyeqo1vj2/sFEoi30MK7zpd/FmcqIJj44b7cxkGN9NT6Cx8rKUTtclfHAivnDrXa06WGjdp0IHLaBK4k00C9KPtkK8De/r4An+NZZbal/XCD6UFJpCpy00xQ8O5+tpq5q5iaeJ/PwyMJzkMne/B39EhjN4v/BwcIA44niMOkff9UYR30CiI+77Y/LBkLIQslo6T3wtfigsKB40wYTp6dTMsDO1LV7vBJ+tq93SaTO1htdPItuo6e9u/6z3RDVPQzBbxBxriyeO40PKADEIhyqb2+BIDUaFSP+uzE5rJtUB59rTbiBu1SDNFRaBYZMwDH4Z5tbcfg8UoFoulXa4zqRP7Dg5UrcWrYnkSWbZ9EGdP480GtRzjX/gMV7dJCDwKWSxMrlLyKbfqRkGUq+hpWkZMiU1VqKBKbWyoTjZLCEt1DpC4buFAZF0RdkqBhUqVh+fteBLyxz2kEAQtpYCeRlMvHtpa6BcPf1nWKgKPdW09cO/N7FWEcj80VvHc/vzz0v74tLaMwiZZS5WokSpw/4ziDmsFSPyuJJUqpT/bImPkfbMLXIMxR0tGe3OFkIK0oLajiCUvUPwHNqTu7N50ZWX7w5vt317VHWEOXBRLe3za2sNupbERCt7jsdK4M2KEniXeEcMrmC1snmR67rg/5fEokcr83nqB0nd2Z5fVwccBM1hdEQI9te06U8HCvWN8j31DX56s7yqLCNQGvaPTZ5SHOpFtUI2U8xcPFFnH0m6MgfHCWsxsu97Y4yqRe/wiWdq//tu/uzs6dIRzaflyaqvtVzm6Vyc3QB7tNwYCvSG8M45dLOTzdx3qoIjF+vlsaYIS17kc7qeF2ABLiInWRFm1jgrb3Gqee5qS2cyyzOxpE2l0zPOOehJSs0blrBmK/dY7Y/HwJxMV3/Cr+IL3Itdpinh1xMi7/e/gbhGN5N5r3vnqC3USpHtw1jmH5U1NUys+y01GlfBMuJdC4zReQvrOWvIxWAXR93K1jE0nkHo5cJjGi1wtZdREI9K8MPFftkuzh6WT+hmv8HcznKzhky4gUwcCMIjHGDMUZPlS4gXD1R+MqpGw7wWA+p6AmP1QL0oy8cPC5ndjTl2KsYALl+YDRRtPsFBsfdhEfARa+0X+sH4JyJEXhIFT9GHWGi57KGRZ46KzMNJS0UIx5aM8WdAEKweuPRw9pgV1Q5zWzfal2eE4sfeTWUmuXygyRJsZp1EBKfJD+uroqIjlP7huEpXyeyigQiEzjhDdNNUtDwAwaDxV8I3j1DB1wIJFKz14NI0DQ0ArJVeA5AutYBzuUTvj3ubPiJv3yoZBIdheOIlAHzhieOBRnPF8SOhEYSQgwT8s3FhZJUgcBAXHs/44Tzir4HjB1VT8DSM7KbQJeXZEXPFMExeclGSu3mgqzJaxr1NHY50ewPgTtOs2+L8bCm3ZLHjGIo/CKvUikUKLsSG/c4X/lWxZcHankfdkCNY4zxtri+IR8GK08wAxTiiM8AKFs8Geikk1aF3X22UIjWzIhMQI9djgGso9doqABAdBUTk61itCTBMHL6BBtgRgBGHO5F/+7/98d18I78b6c2tsgMoCu92ksuKFQW9Uk0LsZrO+cbiDr2ci/Qrou1BQoVaj21vYglFesrAYV+zuKHI6hBQ2aQxUGTfcyX8bajnRSw7Lpn652aG5WYVjrJEhN7ftZm4PKTwcHLw9IoUQTi4YI8npdCE+1hUvpL63rpuKG8b4hI2WC4hHEQoHehA2e4i/HIxci93DkxV5bHXbSNXHxoyiTx5O16kKiGJd2HTGgnDy+SUgOmCoqOQmvJdFIlI8RG9+rzKVGEPKdJLOebS0gA+AigEEq/NrBcqwiFXQuWMwneZFf0flfB5KO5RHEYPpxOkCxNWJ5vI8w6GcYOJVsTaGpG3f6+9Rh8XBaHYi0uBUiBRE6mWxseZc26+/fbO6P1s2n9t6ObcJKKGUbVuL843WBp/hdHzRQ8l64GEHbWBNNFUt5I/7wSEOef18A/WIhHRxvcu6l82A0xguluEhFbkQwe+n+0fN5zw4sc1iRybh7bwf3q2F75QvhcxEs8SGcO084gLkptMD+F52ti9Lz+oKJFA2qYf1wjbx3cr6Yj9//cX+8p//oK5qNs/9M5TvKgTU1cWgfXxGHzlrZDqcRf72nZtTlu4xqCOHVqMiGgAOODIO4cRRDFTHg54VVLV1d9Ran08jWxaxHO6X2UpoMqpXrRk5ObvEmhFtXV/FRYC7AJk7zVcqtJwK1+q5A0Hj77UO5X11t2tfyVCUIrIpT/pcqFFhfcLZYn3x+qwPkCLk0zx7KCThV4IAlu1FKKG6vCkZZQsrlmsJEdbLtQo5LChoaoitAAmDOvDXf/1Xa04n2zwiCEktWhBa3ckt/nbjOsJpdGWzDrP+LP4k10wKw4VTDyi6Ixm0dvL4u09ToVenU2Wvbwc1ONPI1ULsJ4yCt0WmtZil7gf2tj/Y677S5scoQ4WZDombJOCIcrTHEeU0n9llchFawqZetTQqZh2PIuPHdGI5o4ng9I0LPeR8vHhAn9YZBdRVisi6db6PQnIh2hKsjZVGxGjSw3pBuYg0YUTBAUM2Xdnf7NAGp3HiUAi+pYEcic6hkAk1jP5vE91tI2Ppuy1jlMyi02kkmaZulzGPnefCuQrpV4hG6nl1mloojw5l9t9ZOIRCQxOMMPYTV3MkvP/e0uIjrsd/iOfn7xWKmnZ8kL5GVaCjKh8I2u9Uh6NKUtOTYDkg26kwQlIzMKopQ6qADF1pl4JFg8KKEUC0zuk7VShXUYHfrWln1vUXNfbcZ16Le0zjDRJDoyZy/4dTvXOi/P0wHAj2EvTXEl394PxQjHOeC0EKuZcU4fB5KMD4cwpC6WQx9MTI06M9f8fIwvDiagl8rGAjIuenYN6JYztfok+AEsFL1fbk6OuYF8haA836AHLgFWNAKuI67491Qkg678fXqSKBpj9sUhgV8sWfUZwwHuMLAj9IMBMWEK4kAk9m1Eiz4WasyeIuCxbWEON8Ia8UdZOpijj2j4RxOYXPlffmJrhYLXD9aXSk3RGf0g1iV/EogHEU1xWRoEf+fI+fH44xRRwNH/++pAlmVDsw8ndPxYoHDQ9ExHXwtO9zK7ublbz/MAXjcz7kpjg2ooMA2wi/BiWTdUTvCKe8zEKOpqdrTG3yL//8xztEXN1w+EnqMMky6xVOO4dPsYhUoKgbXiw0vgFNYf4r1j6bMWMkyNtCeyY2u0NWxh8q8mDa/uijj1nsHJsbF/xm++NBDrVUuIJNr0CNvN7UVhnxJrGt8tTidGF9T+jtIIfvLEltwevoAwUzMSrim4/brreF7Bq6oXOO2YWLwq5yte5ytgWjKXgTilVhtOMoDeMMDsvV0mNeDtW7HLk54Fkb8HVQbTFSOpQnfZ7pYiZkZoYvVDS3vsaDq9EBOLkRVEkMTC2FJwcjVbYwf/x9pnigEP+CEgwUxH3K1D3EkYk0OOMm1vb9WNvLEcThLnO7ZHGzTR7b08MnW0qdF6kLwSW8q7GDYCTDIewcNBGigzM6lgyEat5mkb29P9tv398lEf7Hrw+2yRcSNURp8cEF4UCmWK26g+XxUoR5mI3TG1EroIlX22wIUGa9FEJInPNmVh0rjSgYKc0iBAuo3ICuY7tez/LC8oOVTZMCms7IPdva8mDfvv+m4ubx4cHiuQcTd+1F41JEBDyo7WD2XtZWk1OlR5juz4mUj6ul/fRpa5uCiJm9RojLp3+w7XpndwQTc+5RbW191M+h5pwt1h+bv3x5WOeIJ7E3IdC161UgwL9DacnXevXgxHKZEN6tIkf05dn21cmmhJdGoBFTW212tll/Vlc6ICDpzkLE1PlP4R5RNCPW8MPndCwVQL1cpZbOF5YuVzbHX61vrTq8CQViPKiuakAt7EosHgcVUxRgjPHTxGYIJ6YgW4N1TWm3SyN0EDHKy/5gdT2IO6UsRuwn4oU9fd7adrdW0ZOk+JdhOwL6jO+XK1cpmvuhs5J7fZvY97dX+/btxZYrntWQKiEtzcQywr0jb97AleD44dVVH980Cl2uHvQMwlvszoN+L3tD3fT29t7Ysa1tyqj0PlWw9gNmsvL+Y/07uiRV9P1udVtJYYqiMYtvluWRewNKLXi1ZBGpI6ap5ERAvo3gBn6IRgBCW/xwZVNl9EERT4GF1J9sPO4phPtd5lyQ95IuHT6X+3ShqKKTH/c5Ri8aOVAAoeK++mv5PZtoXNHIcNGDfccMux/0eD9c5ZI9Q/EUCkUah48RoW/2oB4jNwpEO1rIdVFcN35/moOswoFxpAJrikUyc3SOA5RGNowMQW8uYU3OQwePUbgXVT8KjFHhOhaDKrg4XDXKck6XShJGXmE0+KP4GguxH2pK/V1Qh+nff/cz7IO63+LF+bVkfM1IGESxrmeyA3kr79Y0UyFZh8oNSEdOF4ct788LKC+kKZ+OPUWuWzDQY9FUMA4ShSB4Y41B4SOnLNSCHwVm6CM9oJp8VNBQGnZGayLLO7LJz4OcYObpaTaOanoxwsjMi3g5psvGhL+5qfiCR6XzmZkaBYemQxT0XjwKAGO/JcpK48PAoYKHOPV15s2GWyspzJrGX0W5j+LK/qKxtwvAcIPk+0BO8a3zInMsXpiO0ciDSKFOofjnGQHNc1TU14tySymiOopCR5dYdxSSNJc0IU3PxMj5VPhY8RXHoF7BXmLuiK9+f1Bz+sjZR6PE9mDXMBY+4req2cL+Yoxz8rXJvkmTxs8z8lQeYij6Hbe8WcEeHnkT5nFYFLc0eiD/8AH9+aKwxq5mtNagGZv81z8+3jHW5M2gUAMJYoT4dqjsNp1ZXmBeypjGO2a6Q43hZLRItz9YHCW2XKYf4wlaQIoHxmsYJTKawcvHA1BBzJBgUuANgucqEsJ5c0DvkQmlweU6K5zX1fWMCHxsJeUDejcUDJDryL0jOy3YFaiqFY5Ll97b6XQUqpDHme22jBTPItnt1pgmLjQe4Cb1zV6HF4hDlrsEv+trFYN088kC24ijTaeRUAXUcyJIxwT/Yi0AB+pqZ3hHwJop6NRgh/dnV1VOE/u8W2ucVzaDDkep1VAniXyM2zVKNkwlIawvVCRd773MHN/L3t7ri77/03Jhyxwex0Kfg8Nz5I9wiJ5OB3Umy/XaEpRjuPcOyIyBlR2ZAXl7fzvYe4ttAt4kkT2uIC/HNhEfC+5ar1w7DGLTbGnDgO/WwpJsbcfjmzX13truYHadq3BZb3caRYsnMfXxLiTvsj6KB4ftHQvc/bP8QJRabz4VBxBeGhsQyszzuRd/CMSsPjf2+RHkMdchDtcJ9SgcLKIWKOLhVWDqTIHxuIzsl11m62VqD9uNvKLojkBDUB7lm9ziPNU6oqPHawryunOwKFhM41L+RVYEELMF1KOGabyQDeMq3hPdVLzI3JxVhczdjoeT1QhEuqPd7wvLs8yWjCtZwOKtQcLFGR1n9bv4R1w7TBDZoMaNQ6KTy1XjXXhlcP8wiOXZ6ZpBRROvi0qP4iRLeR0aHIrQzu6Mnoe7rZYPttw8+EhbToh4ptVCEuHAPR+PSo7gflEH5XFun3YP9ssvX+3x05NdbnN7/fZm+8OrGw2m3jRFiB5Q3HJdht4ajQk7CRHe3ys9s7vtUvFJm83alkWhdcAaZcZO3qT2ETYzPVOSHqmQO9VEhjG2HqxpOut6R8Q2RWIPm9TWxUoIIp+H9T2bs1FCIHclGcKRQ/2u+8WIl82PzRHkbWwcUUfz/D4fK4XKQnfkWFyiEpxzX9m0p1YFD6U89o78vUKVdrcnxndrf6a0iWt05SHSIuPSNIXxwltJpz1RYfZQTOVkD9LAmOO5Mis7PzjkdRfCiceCxY9fLwhQJusQhlumcYUfeA+ZF0P6s+A75n5BbtLKCKdpGMuwj/v4hvELiBwEfJpP1puU1IGcLy4Y4gvGRhRkMQWif4+k9ep3MX308ZZEMYGk7+SPsRgL/lZhTjkN8ArFylhoiYAcPJ5+8MCdD6xRvKZmPpbhGYORAULIMw1qxeGOmLaqJ3ZozHiEmZCUPMoo20KBStEopRg8JbLvWL+MdPE+Q/WN+hA1L/l52Jj8jpT+QbQPRYPbPPz4DNwauL5cd9FNZHHjnkyuDqS4Yp3SZHhoteg6auJC/qBLNLRWk9nNjalBqQJRXcWqzkG2EtBRF3MBWFA0ik+LafQF1eIPUQN/r3WkfM8QFQQn0fCwdONSCa1CIaMhMRYqiEh6plyOhmJlwv2HkyiT0xseXjy//KyvNbII4WVhxeJmrTOh5hRqIFf6zGEkD/YAPxtaKlwwhCU8G9QC+N5xJvCc0Ii4UMCsYFQh1aXHAinaPeRkcp1BPRVmf3fVtAp+mhlGnwh7yKiET8lz2nuQtBTi+H2xtnSpfJQ8GqEsIL/Lr8sd4Xkt4oRG6wrKNURy4hBDswicT66nxvj/+LS6c+DlSercmq6198PB+htxHPBCHJlC0J/nBN3WNnTDx/hHxDoYm2Gz0fxVGygcKpzAIWUzPqIKdtt7JJd1y3jLiywOSKrDbb6wh4eNfKh4g54L5xTNmZwLJ3Y/u+koCknnnMQ6GDlcID0wLqMo1GFN4C0ydpAx0LnbRQ8mYzFIikL0QNGE9fbyA8LEFENFIgwgrEOeRY4uI1VGb1MZ4wgloDtng+2Q6wu3JRtvIQ4LSMXb+696D+q2zHlm2ixVGMJzc8f824VikQOA8Qk8s4Vmx+/Hs3071pLBrtKZ/bTJ7WEVuWFpmqiAG8l83FzQGREabzcdrsVmbU2DitF5LKiVIgj+8IfqvSwF0jjSKAu7h/nER0ryDpIDLuMFTEVjcZoYL/EZlSbQHO1680gW0KzNwy+WFRsVi5Cm4WVBYpfH1wn370bFYYGS7eb2G3pg5XLvI2sOCD2E4vrdbWgPQldQgEbTxJqht29vR3uvr+oA+Yd3KZ0sRda2sH/644N9/fRk8Tx2Qz0UPKQKlKWrVbKVDn5ZlNxdWcumJNd84nTqyv1jrmfnAyq9/aqHU5yf7iAUL8kTOe5jwIndgqxP1Cn5KK+qKqsrLBvg1eykqAQZhc84dK28tkbDW4oWCi3EByLW3nhfnUZyPu9n04+tPbcaZ4MCTe6oMRN/9iY3e37+rp9Jk0SILipREFPZI8xILFhLNFLXGJI2VpWNHWqCsK+WTkEzGEPHts1SW21pRDIFTLvdh4dHj+imsA7eK5vmhaKXwGnEMCiUI/Gunr9/t2/ffpW3Wb5aCuHmowzni8ui45lemw0dKwfWporUE9FDJ29QODAgzM9nsuBgvP64heuY2Lk52W06lwiGMPEB9BrEJqBo7/u9NafSC6ww3tENoKHpK1mQYDtxqhptrkSQwAPcrnCTB3W+iJAL0sZnRP3M+qG4utxm9l4Zj3/BAAAgAElEQVRCA7jbrnAbBtAS7v0mYf9zh3lGiRwA4xiEjRrCM0UBdhhFQpE4tX17cy5MUDl5HqcfjIDxvJ2UQy5y5Ark/61zYrFMqGdX+9PjxDaph+OCAEiGH5Ak6AD4FzFuaolW4tDEwwm6JehKOJA9hgTkAk4NSi9GoaMazSOSiC+hKEPsVCSMTdmbvVADIWKURGmjwgL0LMjluTcIEyhexmIJpMi9mhwxUqEsGwQ/4GWnALldAImb1sK9lXkkY3K5t2Opcrd9507hGHyOxehY6MHPWS48INkP3WCyS5EerqFyRVETS01317Uec4HEaeO5ltrOLRc4rySeD/ycEdmTj1gQSeglMGRmXBzsRCSAQHDByP8KH9mLSNfm+T3nPPSRoXtlXQM/bCxKNc5F1Sjy9Xj4e+wP9wiyuatO/f06f8g/F18IPlSIKezai5fRaJp7L+EbwDEFyHwmQrzeF0WMLBDCa/H7h7n9ViGiM6NNksqWjFlAkxgULph/kmxBfCojakVpOSeN1x/NX/lvRvbcWyxu/Cy42TKnKnXlpmK0Lh53hIAEXpnU/sHiYeT54Q85XKZqlkaaCYeE+yyqNLPp1X+H4sYI2r66A/w4GXH3UTfMhexPPNpoc8Fex/uEhoCAgXNSyODv0gK4Zq7XC3ZM/88//fHOw4gBJ/yHqvExFiMvNmtIvRwKxOdkOXE1N3U66r7oBuigcEe/3CxNc2UmYQDK4gXZ8aV59egLwquZjZ+p2t0ZFuXVNp1rDAdBNyOrDSuABkLvzRYLbAxuUtHxprGAoON8e90LcWHGrHiJK766bliGKzWLke/n9VQI3s76/ddbbMVyKyI9GzRw8Bk+EpBhN8hNfb3KrO/wv3I4FC4NQcaeIm8qkkSavt+k8OOwo0hSmPdi4QgX1gW4Z7NhhBFRLp6aeyKJMD20KkxA06glQWmoxOt2sEPTaF68TRP7y58+26ddhqmB1RXGqEtLirUKNeJ2pCOCl4aJKq/F6DDGZuPqCIK8YJDvu8ELB9t90qn6x36Dog1X8bZ8FgqJaadCTiexEK3ZPLVplEopVh5erDu3Vqweg0v+RTwbig6REc+d7Q8n8acU8kzRgO8Q6OcKpC2xrkI95/PxOF3KeHb0+Gqb2t5eD4pxYNOhIH+tWjvUGFkO1ow5E2GToVB42Kzt69Pavnx+ssfdRjyBtgJ9qiX9p0CJc5IGXOHGaEpCjzEqg02CrhLl7WWwpFjpAeVQBg4EcQF1lKjifrNVvrJimUmdd73NfAQu1aOvewrcloiiaGpFvrFiudE1UKwSyhp5vOGTTxQI7u2OxiwQDuDq3tOizcSHosCIKaCuFEqlrZeY1lKxX+1YneztDR6f22TwOfNsrXEp6Qwag7+dFG/UIBY4VbYvGxUJoK+rfGYPu6X94fNn2+E1EHggM6GS7rwMiRxnfhgYoL0gUfDUQJq0vnnGQxyLFMrAYhOCeE922n/T80BRxf/3dSP0DRSL9VX3V3EvWAtcu1NztsO+Erq4WcX20xPo5Eq8wGWWB07b3SKbW1l+V2MIF1MWABg+Xmsdlv1lJo8vRmD484FqcUDRCCqCTSjy1Q6nxo4148WFzBCzBJ4YWZW99goihFB+EjQOZxK5OXsinTDPOEXaofKxFQgJgdXDZW7Hzl2m2RvpzikeeH8gSxpNhIBbDo5jNw8eXz4KEvIQuEFbCP4JG44fviAlyqY7w+lylVY+u9qmmIogz3hLruYlIwx3xVeBAnJAIYTnkSwHAvH/7siQIo10Dx3JA/ymHDsGVIjfwyEk8nQYcBV4x8FDC7EpCpLQRM8bJjmXi3/jf84poHGdChA39eS9scfqoAYNkAjFpf8895Lgq2hQuy10BQSFIksIE7SOYWLN77IQ+V00iVwv/TPnoPTEAf1OoTc+vnLLFNmlan8/30Cc8JRz4UOvcZSbhBL9VJ6dW6XINT6wTEndlsGDXDzgWagSn8NAMTkeHFF1awEvgvgeRlRevP2QJfB9xfxuq8zHejwfcJVmihRyFeNoVaDrGqJtQFkUGSvnebe10LWEhwUKOWc0RiPoyCC/MQLNDJYQymCkEFE6jDcJIFCc29w71rGsH2LEM+4o4H5BE/GXTj0+Vn7N4zmmpbwXHN99zaBkdDNUR85AHlV0olQX3QSCuotEigRajdslrLOpbHDeDnersAwCdQtFn4+4sW8a7Vg8DYLxPc8W9wIqiTIKezcuHonrIucHgQMFOoXcKHHwu+lFloo6pVE4R0zsPNaphDN4jSEy8IzKkYAPeul8Ni9CRyHv5F/++U93uFn9/SoiMyM53gT8ptkUYvnMVis2fJRhjnRgDgrqxMVjVqkZ6YyCAdVZJVVhnnj8zfl2kc/NoWWc4QqNVRLZNocXgqVA4VEpIrSpnNZoRAd0nIoHQuQPNw5iLv5MePGcTph0xlr4FIbqqC6MGypVy0hjMZTj4nBReC0Ot+uVfDhH3aSiu9/tcKpFhGSksNtt7HYfrKz2sueXAeo80UX7iJEIHALsElgUIC9+UPtIiyIGWJgsPTZlxrMUqhymvBCvA3m95/PiUmveOTMqpBDgYcEyaVVk9s9//oM9rrd2PLzrAJMJbFZY21+FEsA54UDUvQHl0CYCVH0RSsOOyAgLXygVeZeLkDv4ZHxOHNn7W2vxNLb3/YtiXAgdx0qDERG4kWwHZM5YazyCWlIFxAynemfEtn1rb+9Hq1osHEq7X2ohYZv1TocloyNGb1wjyJ4+gsLgNpJ6lKd3OLsv2/fXUr8PL5dTfbUjShLFT3AYwOWLDEiXrz/89MW+fPnicT8hckFqt34cHcV6Ohep+7RBthcnIVpIScfLcNCrw5dKNjiUHw4yIJWDfzSVGpO1D1cvyQtd87Y9Ww3bNijz2uZo5eEopSrcrceHL/p5sg1RirLm+G83ZSVU2hW/4gZhdjuPxLdzq41UDUIGGZ7r3Ps4DY4aite379/scHhXkZ0mC3varlzQsSh0cGGKivM8yQj4YFH0Fwmcq7meZThOqyK33cNnzVjeX1+0xYzedG7ISkd59kJ9IdhE743xLaglqLJ4D8G2gcOFNUcRu97srKr3dmkr+asNKEVjDGrN9mVtvz3v7eXdUSW4Qgp8jaa2Wy3t025jm+3KVvlG653NfeB6watANEPnTZoA84YJhH7nFl6ujf3bfzzbGwXbbGLLDHJ+JN84RicccGV1s/eyseu1sTzhe0hFiD/ClDlkupb9ht+rllmIK+R7Dh8PDsY8GM+/i/3tBY6Vd/FRdLPn0uNePq2cp+W2J245IJTrTHit7wEgX2z0HKaO0U4MG7Vd7AcSX9yCVeYeVyCnp8bNIEFeeH14ZBRzFH1t56MQPhcGjBzxdN1CuGguxNHBwPVHSC/+YBRjvoc7B4hRlBc0njPZgELQ8YcJBIUlyQo04SophKB4169xUHDBZ2+mEJGXVUBQqnMoNkP+HLxdefVPPCLM+V0ehSSeFFwcgUWOJIqaAKcGVRqvjWt/KFbYRzkcMThGiMD7xPuMA1hFDj/P4QdVADI6I1s+5zjaFPrjxZCjhl4cuRI0WDRwDcL3Y+UhVCU4sIMejei8Ck+NpkxWA3wxIuN1uSYY5o7sUk0QlCvohtUqWoJoQ+KKhXOYKTa5WorjCbFgaopA0jS+pPjwwGbQK50j05sQO34fBQiFY4FKlWImiD5YFyHCVyiso1d+7UmFwIWeM1Uh0ligSAzn+28JmnhmxOhrh/eTz+/iAFJISlw2vyrGCiSQa0Y8D8UNuYYUic5l9KKL87TABFlFPD87sRLuXTPoc8fwCVGJa7/2RkXRbbOZ5aggZYUUSPwzfARDoHVQa8JPUxKLso+hnnhewt9/gYaKRkCBpfE4lkcB8wpqT/HgwhgTzpn2jIFGjmfV86eoRPy5m9nkv/7Dz3fcq5mJesHAwYbqxv2B7jdXBckeAtIyqACbLvEqGv0s/EHFZBBzswBsQmo7NL1VLd2vh+OyWa0zcgrXGg3w5/Ec808adUjWF90wLBsoDqjiyecDLcgxhcTrQqRksgnZmkDE4Ia52SgqBzx5QGcouoUI6HcTA0QmYq/XFKkNMt4iVvYaSjnGOIqBQcmFio9OFtNW8t4IE1bX74eN1IExnlxLbeJE7XT1xdIskYrLeSGdvZ+OugGoA0Xwb0ED5LGhkRgkbzYLXN5Lxitm9k9fV/Z5gzINns9KPlOM4QilBjmjaGxAbM4XWWpgksoYRijDmZgcd8anI9eIbxHLOBKlB1+MDZOskPcZJHkimZDn74+dDuZPm1hKs2K5kl1FiYM3sT90VNOFLbdfbYYZ0QUnb8KWG8XqHMp3K+tKZOanTWa7jSMScxzBh4s19cGu51bFuQ7yKAveWq0d9yc/kODw9Td7Pg7WMOINfj74Hn3dRPblaWPL1VZeaJMbY6OZFetPnjAvCwrv6EDHeDjWm62/LsIHNtCB0XWnEXK+LPR3jKOdPOmo3CUYpnK4iWszJW4pFS8KNJNOkeu/fzsIXZpxKkXM7e/2/varRBtfvv4ikrfUvEoZ8BEZK5rNVMHqGPdigBuBhJ5Fslf4dJo5OR4ktifd4Gzv+1K5iIzW9kdG1oPGynmR6lo/bB51r0kJeDkx5q+0PhCSPD5tNOKM53N7WK9svV4LfWDMybO9XO2sPL3a67dvanrW261GkxSYWJ5wKHGfZeUBFwu7DlQw81jPF0UXylZxAieR3c6trtV6u7Hj26u9fP/rBzJXDpG9ns72fY8682qbzGyTpfKrW6Vz+/TpiyKLMKalYANdkvfX2cfg0Abk3iwEsReKjrKSa0tBGU0Hj2gaHI3X4X29WUbBny3scKrs//uPvSgCP21ijfsRtHCf5BYg7l4nRJ5ijedePFYRqKkHMFYkKcODuvFkeq1APZy4myY3y+YzkWf5mS8rVxCWZ+cpcqhw6P19hho/y+G6zc1+wr6B8Fszez15uC0cLym1OeX1u8dCDj/BqTWdk3spRuHiCOVSBqST8FHJgojpgB98fMTByeHsYbos5alIwYCmFCijFSnFocjjoCUUonrMMI9kLAfZG9RuZrcpKRjOnRnjkXgtDlX+lEeM4hKu2/0GckOB6gc7xaPQGs2AQBMcNOHzaPTFORQEA1wXTClrCRzc78s9p9x3CaSExpsCBONRja4V0RSMZ0H4ZhSbblA5RiGJQ8kakNoOKw+/pxpvgwKFERl/pigkPcf+/sDpKBrckNQJ6CKATxnp/gicZi2QnSd7CncI0++g6FjStOO+EBIOHAmlaPFrhGqO14aKw4iMIsZHmP5nsrgIitqxcJCHldza/T3xudUATP31WFvpwgt3zrZx5DjGAyCoAImiyKFAYv3RVDCGxsWdkShiDu55joO8jD59Dcl3Cu5j6pE6gc9vbe8o/hICHQ217J08KJovgSxkmkqNjaeXC/O4NrwXPicFKyNoEE8U+Xwx4Vqmyi7RGe/Pm1u9qHkQV5i14M+Fo1je5PjPYA7L/uzjcIpNjQQRCCqT2DlhWnX4lMmjLGT3CgTge7ANGXRdxpEu9YQQYPaPv/zyeGd8KMv82F9YY42Zm5PS6dIt4Ugt/ggPhgwBPZ6HkSILD5iR8hoJbXW+2B7S+g3PjbnUbQu6pvnMitXa4sSd5PUAK3uw1ObgYdbcePf5kax7ElmxTPXBKAbcTuGmLh4vHcZ8fBIZTcaxHZ6/WXk62nK10kWjSFAhMgw2g7w8WVjTMtqifJpaf7uE1/KLLoSDGTchyiBOFEw34jTWuj54N4FOcQDw+xmhwvvgujHy4XPIB2twcmEms9DgZK2waldDEIqMmJIaAah2vUrtv/zyYJ+esFm4W9cO1p2JSMI7Ccl2JpQN1IYNn5GtkL+e73GzUoqYDDsNVdWR3bg2oHQ1+YkuCqBwxj+p7Ron802w8Gil8lzBicFAc5GESJQwAowX7uEXoYLb2Kk62uvbm0ZSWIVgiQCH4/PDZ3uUIhGCPbsHBxkF/NkTA1JMWEFGvZD4/vyqbCxilehsQLD29dkobRfTq23zqf1hu7Snp6XtNhSsG+sGV5hy4MMrGonm4phxQPagRQQuh7Fm136gR+5oTOs6CyKHs+6n7EHgJeH11p/k9i6BROO2IHGx8fDXHpToKAsMER7D4cJnaavaimJhj5//KAEB6wg1ovIK+WnebzAFZZQRJc5Bko0sCDC8Rq4jqNdkatWpsu/P7/b8+mZVW3nAdDoTQprOE/vp8xdXAJ7d1PNQHuTJxbXfbQsp/pKYDFKyEM8u5pjHdoGcy3igwYbFRDAHYcORHafpRQjK5r6JJ9aSIAFK6bsjhX2cFBKTMLrkOVL6ATmQFmlkBwrIun1/f7fv788indcXUBkO5os9bqb2BQPUhPiuRO8tjQvLlmspRbkXoKK/fvub/fuvryqG+ezw/eAcslYpijwEnQKGNIer5Vls6SK2NFkJeTwcDtYxzo2XFkepVTUedaU9rPGiW1qSbNz1e2hUSIuIX5/UvMkGp+/FD5MyK4pVwPagu9feD7cb3nRw1ujYsV0wEd+/Ha72W2kqnqBMlFJT/eBheUnCOBQhghPbV9nNlqkfiBRFoDhk7mGsy9FAkV/EjloRDeQ8EEcf4FdBXkdi39agsD7GU9Fw8/3lpXQejvixkdsxXESonlicumxePKig6GNNjhwfRqeMUmQDZFONjUCtVrT/KnncSJViCcSD71/gzySEzBWV7v7to1A+Kypr8a/O7ovEswk6RgFIkcHXOJ7V3s+4MES8gNSMwcsUphkjVppoudk70V3UMZta3V2t5IDXWebjIKfXutDB3dyxg4AL5KjTiHNwBYnBUR5lsDsYCwKNjjQeDCanc4e4PFfQt5kbqNLgCJysfD68x1AY+mvC/Vozbp3eAtkcOom7wHvIMqadzjGDf0jPzKGu1/fa+wMFHVHysdjybEcPe3ZbEzcWZR1QfMC94s9070PgphBFCkeKbv5HwUx80RQLJnh0ZvsKe5IRl3NkbRx9c62wkfBRrtlncuynExmT89puYQMazJ6n2Z0aGWJ5/J4j8PAMYtYzhaSUrCBHKh6hCzC+deTRhRsI+Pz7GIvKhR4uNahsB+tzZu2FIut/RbAk2IO3qlF9GJWmvh5FEbnhMzjeOY/+cnSVh4miHmqCn7mIMZjOeX6j/xmCNle5Xm3yD0/5HX4KkSAig7IoBL9QLGCfQFfBOJEiA0NSk1ydUZ9y2FD9nB29YryAASl1Ig/cDtsG5Nhyso5UZBGbwqhEECfwbl9bD1Q6A30aVAixUVI44HOhEQqKKjr1EMEiuHo+U1c6mWYiFisv6txZeTroYmANcblAmh/8sJni97UQRwOVE4fDfErmH+Mhr4YhvMNhogABZSPomVHFdvMgw0YWADYQ+9ObOCGO+E113dRjnXs7otQU0cA7a4h0jH1OLYanbh/4aTWzr9tcSqBDVdltUtgvX/9gRZH4QcKIsaP7P1uUJLZM10JBVIkHYz5Gm8OttvJ4kCIUlKJYrZRjB0JEUVZXvWw7ZnP/bIsZ3B8Ul622e0aEZDexaFGN4jRMzNAsycVRqpqr3SaJ4mu4Zyg13k+tvbziRzXIw6fIUaIu7XFT2AqDTAqPtraIiBiKSSFEWBkwFsOTiBFwZa/7kx1Qml2dAcwGU18GK2Z3+/oU2ychNttw3f1nmdlz0ND2gnKI+Hg9S9UHeYL7iyqQzYMcSYpV/s5jg2Y+LuJ3UZCFEBEnzLolIN8HYitOTlfJ2oFn4DpdyDkeZaZMbRmByl0RbzUaCW9SIIKjBNTYTjFXpSWzyKI0U6fcNp24U4RBb3fLYIHAmHouFevL4dXeXishhWRfwh1a5VN7XBWWL+Ezwm1zrkvf0ZnCLSrFYcIDq8h4fiNb7R5tvSzUDFzOyiPxsOv7zFWUUvaiIBxsRrQOylAsNYKnHr5wFKAUWHV1UFM1myd6Vulyo0XqI2VGBgRq0wHP6UJZM2d7eX63F0bKcKr0nLnj9W45t6+f1vb48GSLONc6uN/OVkCgT1Zas3DBeDYpzp9fX+z764sVaabRIp1tU1+CXQyoU2pZnsqqQNYpjH7CPkNB9L7/bq+vNBoarviYC8RuPthm/SDVsTCgKwHhNHg+yjr3oLWvKgYo8kEa94fSDlVvy/xqywRi9sXw6X07OSn409LJvm+12W/7ix3EdaEIgO3mXCy3BzXL4HfNCY3HlgTein+vioqLq/q4ticUdbhjz262DuHavM44kqSZw7uI6TGIFYWLFwWMPjBvNisx27+gDvPii45dDCgVGqHjnnlRokOSqCgXVHkDHLlNADQLCPR4gbUtRSSEYZDyEFLMz/7uNfksHuHGs0iDicIT2X5Q/IWcOw5iITActMECiNdR4SICulkNOVoI0+8drHw8txFLYCR6e74jZyPvt7+jVHT+DkgcqIz4TAz6ZVvko0bea4moIMwEuT4Ktg/NmQe2e/EmjyiKwWCYSvHK4arCRwW4H8YqYIIRLeCLK9pCI69x513jOaEpTOuV4+cNo8awd/fc43CXHQJeVyGShlgn3vMYUs29ZwQ8hny7ECfYOYir58UaHDEUtDhuoGanIKUQFhqnPcGv+67w8V7fe7g8b9BpGogQnI8IYVzX0FwZCGLGGgPpgrfFi7JX43+H8SjXnD2Az0GDwniawgsepMZxt5ksGsYveG4UiDRvTkRH8crv9gI0lnIb9NKpTXDbOmqPYJQq49ZQ5Ev48X8YF9LwMKpUJilu/kIpKejmnkZDKUYBqALKx4Taz0JyCaARf6YYJeqYZGYLpgAYfg8+9h1J8pO//Ly9y6NHRdYP7wi9MKMoSOWh1ueX0P0yjpFyAGlz1+oGuMHaXfE5qyy2ZbxQN6QPOQMd4ymnIAqya1ywkWoHQ7z7wEC7E8QNH4jOk+/lkGNjzyL8otwxnfGG3FwhdkeJDvdTCT/KD1Ys8ac3gnmvOhRV8RNMDHn9erX2fLWqcbonF3F2ZwS4sCwuLE7xfmrseDzYbbjKkBVneeT2HEagQvsSXhj8l0hjT25K1dI199b0mL4urOlQlLlbPioGiLpwa1BhFSBQWWLnrtLhtCDQmEOdmBuy+GaDXeG4pLlClM9dZ1NxnFB0+Qza3fwxCsXri/EiCk7QOueOIcUHHWScQhEqRI4HaQ3/bion87IcxGdh/AJKAXl/8/hZrQYZlP/+28nqmky5uZ2qLpDxzdJsZp83W/vl00pjXToQUAXGSRQyUksuFlZVpRzquXa4078dWjuCLvSDEAypS9mMkaWb2ZfHxP7y885269zHQLPEu13JkR15wIoB10UnPPu9paDQ/UhSHymVJxHdx2yyOHECvuBiHQIe10SxhqeWSLsTJ2iC5LTVSR2JCgg4UhQog1sswGPjexhDM5LlHmkMibKobeVd5eElLsGmw+IgwwONLZeQbNCXzw87W64yPRtwq/72/Zs9v1GEdjoQPz9g67GxDP80RQVhA+KS5L5q7Pvbuy2SuxSEu2Kl4uU+Mzs3nnm53q5so8ijiTV9I/sURnc0MjrIpAB0NSn/0DhkWeGj7fsl+D+BwNJYeQAriCSqRK4LIhOpCaeRxsdv75X99nbU84qFAuRoRp1b7DdWua0LzG4L4TnTqat4ZTOQzFUsIhRAZCMqA/wsZSBeJZVn/YCygSwqaUKfwZ8z0F2girI5CgVfJDjwcz5c7NJ19vz6b1Y2/pmX+UJeXBxuWfZoV/MMSXXxIr0OlhWZXeBzXi8Wx7mEH1jIvL4/q6GbzxBX1PJJgogP6sDemaQU93P76/vNSoVa/yA9c8ig2tthzYDDNYVn7qNADgtQLCliOZQY/UWMP0a1oBOcM342TAM4y3V0a+F6diyKN43bQCgCt6TEuLN1XyqKDMZqHFAc0lwj/T7J3Imq8ZEaRRjnCEXI6IVEEcQIUFErjLeC/B01MCaqGnUpJ9U/M4gUqkfeo/bXMfsvuluNm3ftzy0O/0wNcBh3V39HK/jiPcHHOZ4xT/2BNknsA9+L+7lgLBauKfYrM7zhiHih2PJoOQ7LEU0ZD3v3cvTREF8o74k6Y9zI68L7GteEVMtimnN9Zhq7ARKMWcCMszxb19cByBj/iJYTELjRJy2fY5bqcUyzBRQa+F/OCWJdUHD58+hludILxBELPDreX1AVUtjI8ysU38rkXLgZJ0WzUgkIX4YXNXNrBiHLKGYp8iJ3WAct5BnjmaBIyCTIwP+PsbITyymoKGZkn0H+L+a4QsmoKeFg41k2tdcKRPZiP229YHkpQXWxrpgo5QAUl88EeiWR0O882kCJuyuWUD5KpgBKF/DEKMJ9P+U1BWAw+maNnN0/S/zGSSQ6EJwz3Op1W8TJ8q//lfzuzQR1IYgdIpMoofHic8+trAfVBRrdC/zzYhSQJ89ctSoOHakQc7M880mgxBJX/v6s965YJsbsfKz//uc/3qVEbNoPREjdM/EnCoX1X+adEBXf4KNCGf/xoSCPzi1PEtuukPa7DYS8L2YLj/MRqb4T90iV4dxNEIHm5birTEPk7GSmFXIJhwD78v3Zqqax7Wpl22WhQwckgZVedRRWSOMHkccZOcqgFHI8EmNcvBM3ZoNUfL2nVhQbjUG+72txYnCm54poEUGUTQq9H4oU/qGoSxNXdvnXVHl38u1KGT1d7VSd7dS1VrWD4gb0UHrMkm7Ap3Vm69VCijveGwXkqcLP567PwoFFZ903pVzLHz59dbI4PJjeA345RTkIgf9BQOi/ZQwbkuaz1dY9zuDT3d0Bne1V3UhfWVN5IYqVAWNXDqy6OWiMoMVW+P3Liq1c2397frfv+3fbHxnvaRih8eTjOrPNNrfH9VLmb6CGb4e9VF3iOEUUtIyRct2Pby/vNpn4znyoB6uJLPrRvHyo0r7sYvvTp6399LQT+sloB1NXht1wNQTXzhgfHTUaXaSFHgIMSVWAKWW2d4cAACAASURBVGqEa9taxyiN+Xs8lxcKprNj46CcOGJ1KJJlgDkTOZ98TnG9Wka28PlQn07scu7ENQO9dQNdAtIXKjoY62pcGhqU4TbIY4qCADSR8R6PTtfsdR/WKk5QhN7lSYa56Nv+zV4PB/v24q7ycm5PCnvYJIrniRa5lJUY3UI4oOC8XlvrqlJcQd5nnhE1lFqRr4P6xSM4ZCcx4RA5W9+yJnwsRhGbLzNtJBTrKna7s0WLQr+f7EIaEjnYn3uLUQEOxAwd9ZoxKmUaj1lih9Oge/wMitX0Bvb606fEVqC2k0GfYZ2tnG4QrUSUR1nMorpfEBbMFN/E2oSDR+qAkiBQC/a1TnCuh7LhQNsZxWncCf/OBx+M6EG+hyvh9hjjTv3vIEpjrXJp1GiA6KGk4p6VJeIUBAtw2Vx1uSCFIcudq6q0DEhDZg1oXVVpf6JBIsrL1Z8+xqNQKjtUlRCuf5iQsrlDnXjMJvbHp7ktE6dxs0UAxCrejKgUmlCKco18nJ+CFB0uFuMwkERGhIxe+H3s/RSGPOFSOoP86BAFJfCxnLhYEI+7iZ0YYV7croGxkYgVQclHUUTzpuLC88Y/DnAOY1dOBgIzvkQgxBNPM1BxQOA6yALEaPhcYpl4McTvd/+pgAjAX1TckY+YnLzuJG2I49RYFF9SGDaOuCA8GJV67CKp8uad88S5FC+u4o3xXfKgunsB0QeTUAoTDscIGwtECBd3bndLBJouEAj/2dHuhuvkJH23v9GhDkJHQR25fQT33oPgx+gjHM/dHkbfG+wswqFhWQgnxymde6c9Bod6GXH6hjhuixS28qMMYygaRs4KRBKgXhST3GOuC4UBSlLeF1mC0H0QI4Qt01WRfDYUhme3SWUt8UVRwp/LPmEOaT6y+4xmc6JJzMC1QVXPWpLVBUiUf36+3I+OZ8dHxO+tjx35e45oOIAUy2766WNVcaGC0MQ5b0TRwX0CeXdRhHJWGZlSjLHHMy6M8IEkvm1sDrwohRgvdW1AGSmWWUv83v/dyJBPLpUh40eUwvpcdymREQ35vXYFJkUjxTlfcABHyoLu2R2/Ovw6zYqMsb0/v+4HBwpHYoqnQ/i99XSeyT99fbx3LeOSiRAJnzVq0KCDgx/SYXUJtg3dYL2I7RNbF6nliaurUOYx1oNkKs5wWujwlTySYqJtNKKBfMtBqDehhwKTRcwsSbnHjye2snxT0C2Hw3a5tqftRsiAkDp4V0LWgM0rKbL44n2f2kF/l6OCW6aWoZa6ML672GUSC46EXxVPF/b5AQPPm7Ic+XOcy8WTZsmAIk0hAUeW0FWjuFTIdG9/++0l5CpObF+draohcjuCh1qOUONNurBlFok3luEsH7glBAGXVa1Dm7w/GWDeINYmYR4/s+ncM/Aw1ETZxd/DN9EhcoEfBb/GQ6PxrCHXEJd/EBMOGVfa+UHLKBT7ADZ0eD0Y1fq9xneHpXTVQ1BgxnmPhDq9QsiuO4GuxWKqIouikzHzT592tlmtZdhWVS96TQoA8Z3O5EsuJYmFy/V6KnVdWbg8l7+flisNHS+f+cx+eczsL3/+RSOrySzRCA5SImbIeJnR1dW4EsrjjGI7tVm80HsA0dLGFBRrSgQDgVFXjf9PZDNsTRSs7SgjSkL4UjwArDsOegoQoYFToOvMUwCqRigmNg6MCxVDhKoxya3tKkvx/ornipABnsAP7FS1dgrh7cs8ljqGsUmRpxZFWJAoiEdI0K/f38Wz4neBmGHXwEjX7ZAjm0SJnS+9RtOj43a+XGlszPXONyur9qWsJfDw4vqzbiG5y5/qgp8UliyDIqKEIkMyD/5moMh6NkPmoIKc4YB1jRSVEK5RFIuPdRvsVJ3UvZ6vC3s9tFYzZtW1m8gqBRNiwqeFNEHGbvae3GC+P6SrT3K+B2UlG5LnkmdqSug09hCIUWaxsj9pdMZnBnSLZhD0lgNQ2Zxs0EFHhHeYq8mmTLhsNrtqfeB0P4tImZiq2KpObyrU/vU/jvb2frLtCk8titSleKR4wGEo27QokYnW4vD39IVeDVJvh6q29wrfOqdL+EHJaMgNKcexDtlvv2zomM126cyihFEIfA7/GadUpsYawQuoPPUah/N3SUzenqug4YWARjJG5e9B63XIBsNLCkoOW4wVR7k55qvi+ISigcKNAoLuXdFfgLD3qYw+OdilBqQjD+pDPhLbFQRlOn/2f1zURT6PHS1yZMgLH592OGIM14y/g/hO8crByePBwQ0C50MML2aqGi6NowoSkjBWVCyRE/XHL9zTVQwE6wpvxNzx3X2WAgokwrcjYk6O9+KAT6FCa1SSBeQI3pL4WbJe87GtkEtxiBwN5EozuVBxoUkKBHgAB0df+CGndozWGB9vW/9CtuU29XGYm44Gj6/RJkPelH7tUN6xd/N+OFs5gSkq3RPMSfnwkhhP6f2q2HI0EDRKOYUIhbD0xxwWQZPiivzz8BxjoUBhDj+NfZUiY5UwBuYZn9rzyVXxGu1i2ImICgRyhoWNI3Ey4fUhiQMxIq17dBOjV/YwOH2cuZvYyeGaPlBHgOjBkZNS1BWfGpOGUlPXQcavfk0UmxTPbbLwDEu42swnvNAPikKsdnD6Zwwr931vRP53CkPx0hUW7c0Io0NcFzgL2FPO8nbDchPeGOcmo1zoJ3dbEP11n8qWicYcRJbCVWKjxm0q4NhxP0erFRBF/p2iUOPPX7aruzgoC0YeoASOVImITewL3JCBiJurLjRz+qfdWr48c9gIPKVUewp+xOX5qqINdIqNQvJs/CoSXG3dAJWHv604jN2h1xUVvuGCuLy+PusQ2hWFLfNC8SE0tmysLhJxJcC391c7lWcrEsjsVOW+cECR1mmmYFmiUo61BxdL6p2CMuW+GWAwCU+DKhpzwAUjDirbzs79oOy+GSPLGzlalQwXj2UXpLsuOUYCvc6ntlkudTgt89wyuGzu06/unaKDQosxGwcAKBpkP7fuorvHdZz4GS8W4MuAprB4+RLHCMUkis9oLgI2PDVX0eH1hVP32CkxhvERjKwGxMPK7OX9u/3tpbY0BTJNNDKEE8QoAMgf1WjNvRQ87+NG7kc+h7O10OuAjLnBeWdVefBg11miDogHDhh3f+rs+7Gzms/yofhwIiklNr+B7Lov29g+rzN7ePqqA5rCYAw/T7KlTURSxti0U6HOiUYhrkio2G1F3DkcVAPIdyoeF+Ry1hZGrnS1KEQ5uKYz5xcynmohTQ69ooIwBsVSRNvhBHULilaI7ZWQHdAQMvxkcMoaqxvdP/6ROKHplH94OJ30GVHfbJYr++lxq835wsY3zW1fnqw6nZwzNb3ZerW1PC00SkZRS8EEJ0zoU8R8ZW5dd2DoJjsKvN1A1SiqQA3bplSwOVE7FDlChyaoM+Ht+dpjnE7hqSBzLBKSRA2DBA34wlHwh25OB42sDXoVdFLAgrCgOGpBbilAnOAMEkR00O5hKcQ1mSViOTPOYg/QusbqY2jFoVuuUdWmOlTr8iAxAOsWe5FFSramh4uLxoBDPocaqlpMXRknNaVQXm3whvEsHnmtUHBxO5VxCMk9MUbGyqekeDdHko+vv1lTlbIVqRnjJgt72OQq6EDOyDPV+tV+1ci4Oc3Xuh4zm9nhVNrLgbisyhqNWf1AgNzstg7+zj4v1Z+JNAsXi2IAFB/eS9sPQujYGyiIGVu/HxCKEIEGsugIgiwQSI+IM+uHQR29FLBVKf4T/DAFvkvx5YcejcT5gqeRFw54ZX0o5QJhnOeW/Q8k5+UNo03/bzfsdP7WsXEFFsMJnl0aBV6Xn8nIzNPI6v5h3ksdIoVXCH/GAYRPkWful6TbGYJ4Oej4YvTEOGvk7MhvSjYIgRMW6hXVhpi5SgHnzt2gh1hVMEaCn6cghBB4TFHIZ2Z8DblcxYqCgn84jes9BYNOYvAoflRQ8GTDEaIJ1O91gEHXRXxjH32JU/Y7t3huO4+afpfet39Iir0CCw48y8hADJOh0UdMKQFXJ3SzJlTMwZWjsMTFXgK0m9YPxTANt0jxuv7OrxuRTEb1jA7PZyLLXKQwxk6iCExjpwBQXKP0hvAvhxginsICeud++OOlgooijPXN5+0x4NZIj8IvjNRAqpkAhc+h9TLzz8CYkIKNNQlfm8+nvETaI8xd52GsrTwdN4bFjoJ1xciZfV4ImPaTu8Q8/Dx7NrnEc6QQGp0HjuPZFZFCaUOJ9WOA75/Jx+MUWZ4tKWNeiV587MoagNdF/cC0h4Je6wie5GwmuyH2PRoHwhlZrbgfsIeVDcgeDU2IRIJ/pqQdX8/70h0HtKb+06ftXWM+wpJDJhIHGAG0jAt1sQKJbJvn9rDJRFqW6ePg3Rhf4lZ1nQ4l3NHpqDV+wZ2e3LJlYleKJQ3gLzq06JRVWIxeQzdGOe9aLLvVo8i78J5QtilouHJLB/x/2nNt399q685+QdQV3EGWVva0K4QK/PZ2koVAFhNFk9inba7xV9nSpYJ7TuxpvRaZ3hE2OklXZfEFAbnuBztUV10P3NrHGTBeIl92he12jB4yR1Q4RJClBlUFqA/FvxRd/aB8Ra7PKEBAOk/Hch48UVyvQVg2i0KdLRAyru4X/TdFQ5oRj4J5Ya8HkVEQRWiULO16a/Tz+iwQxPlZjY78UDhxfxaIFGbq0F+PF+u458GxOMvn9pBl9rDbaMOAj0chlKULcfdABmQGe0WVx7ojM6tXlhzEWjrZStFKN9vFxJEgKwYdZKQcqwtndEyxywh3gm0H4y/83YSSLWy1WYmwzlrC/21ydVGGYoaIRaIgZsSBQgbLhHMr+wS4Tf2Z+4eC1V3fCQRPVrj/TxXZIqk0j8iF6CnqGToY/KTg8vW2Pzb2/vpsp3f4UAt7fCBP0YuEIstUxILMgMC9HmupBWuZtrrj8X/6aWfbVWFxspbNyH98e7Y9PqYDrum9Fencss3KHh5+Fm/r9P5ih7dvtsjXct+XQxobmTL5nJzpTTZdrMdk0bMxvr0OjRokDnFHzUCKyNPECgX/K9YGzffU2uOrGoftpvCChg8fMb7jeeOEnVoee7NBcsHhsLfnw8l+fW6tud1sm5j99JDadrWWuzxIC/SAy+0i6wwKYpp9SPTy46MoWGTKEKP4JVqJdSwLDmxUCLSOY61nzItFrGa3upB7ChoIkruw2zSS3UV52ItIj/O/cloHJ7KDduOxxbU67N9kiQHyCFKpEWrTWHV4kX+bUh8WmaUxUTQrIdk9AdwUAHWr90/BhMiDYgq7jbJrnMzbEMrOho4QyAsSRyLu+rl4erd//Cm1v3xda1/5/7+XlmNom4Txx5TNnHBeEGzPUGNfo8EglSORszmWFjf555GNmSi1glEg6xYOnftmSfnH3aa7v4I+zjTyqPDfOt8sh/gcuQs3SB3jOrcI8GbsWLofF8Rk/oyGl+sP0Z5DHbQKBZZMoWd3xRSNikcdqIwBFVWIqMXVjhRBoBV+cDpZejTrlN0JhOOzWzywRZI5CALB4crIbxyicU9RFyZTt729yfLHuW1YFXD4izQdriFjJxWbkBXvXGtX98HJpQDUtCQEE4+8Y2gJNM+MPMWJCrQPPr9bHXlm3hh9o2t09XGjmHJwO4M56RjoPPKBRrI1gAT8qfnc0XSKZRpTKDfuVcUacr8wGZ2Gayq3+TDa5TOD/tAMA4Tx2ShUq87J+UUS3OXx0EI8QBPEveZ6otjX78A4maxOz4kkA3Odu3qSNVgTsnz29wGveFPgQemFIO+TUSt7OvdCbgIkKkhQEpBCGg5+kWxGfP2w1kDfFN0UAqG5R24g6gIDLz7cuBRxBOtpdH6X8h5D5mAM6mgwBdEPSxU8u0BvsQABzfzhV/bDM0vFjWiM7ilGEcPrLhPP++T9UgzpHsgWxC0oWAPrxIPcoSh4beGjzrmc/D0/Gr4jo1Q57ePewJqdgJaRQzxXrUDNgBcmv19n4F++PmjFwkmAHMu8lgJF0s2FOyazYPCkWRe5J6FrgXKVuLBnqw50g618f2S8WF8Ev2eZd89FwQEK6bN1meRtsLap3B5AcCTweWq3icenUJDg10R3zffItK8+Wd9d7GGV6M0fq8YOJ+bzo/Mx0nAQGFft8XnO3WCbAhd0D5fUjBuOFgZs0dTWxdK2OtypyHsp8jCfpGI/Vp3GhBRbLYtjNJ5bTOzTqrAvT1u5WhO6iTSejf3KYaGuEzK7X3RUfYqCYSy28IG33PB15vnoRoZ1eAnhUcJsGnQLLoeKUPg3kcYtoIIUGKBKemhBJCUIQCLuoz+QQhaznMy7NrwvT3v3ObebMTYD3erdPm0ww1xo1EUmJf4tOvSJsmlOUqmNGzxo0Knp7bXG7RtDRrowaMbe0/H76YB//rSyP35ZKdhadh6zWL42xE7c8bKCcL0AeSRb06S45Mvja9z2Q5JxHb43u8sQ1MndFMsy2fRdQddcSCFmjZVn8SWMUec46UNAnzpSVZdCW7kvjJWEpsw8gJpYlxMh1l0r1+2HdW6fHx51TcTFQPI/cN3OOkw5iLnfjCk+PxW2y+H6kYe5IB3Lvr0c7PV9Lz4ha2y9zsU5xPoCEjFu/Vcij6qTTdKVnPW9WeBQQimK43IiLhljxLo6iT+2XG+9Q7rfjJHidQKBv7WXb38TOXwyhfBxtvXmi3NzMAemQCa/NGasbPZ6BI2Dw0hBdJXSLpqQanCXLxyjsjOq2QtmqRP7+nlrf/jlJxWH7vxCVFZr54Hnl+B10DEvnrBPkCXEzSO7QHLZmAXND3wuzFEjmbdqA6bYuZxt9bC2eZRZ2zh3y0dSdztWpawbQLc3u41lBby0mzdg6rKR1l+tl9VKbdeOoghBzkIB6ZjCrgsQKgpDV0Q7qXwm/h/GtwR6gwpiOIwymB7sWJ1tXzfBkyfI/oPrvXN6vBPfFDOJADapGz8vIriKnf36/KYiZ7PBdy/T+JlnlJizpj3IDBjEi/sFB0oA9ST9nVdSopELSQ3sqxQX8CB5FmXTAQLbwu+Cz4LsnetMuK4XbTRTFA1qyBinJXe7Dn5Y8flB+XXIUYhzr1GY6uCjcBv9hHzMyBfFoLp/EGxWloKfvZNnQkiRzzh5PLwkXuH5kugkcGqkSvQAb6wQhESpdfBR7GpOYeS5ew6gcJ19nGkqvhwxvMGlUmiwe4ERMi3TWRSToGxnDknidtwjioKI3wUiJG+xMZRZuXZOQEcZqAJSrva+rvg8OogVcuw+VSAoFJlw5X7v+k5jGjMZiRwFk3O50J5gvdF5UeeoG5l9jlBpfHvGE+qHzYbb5lDgesMvQSRYivbuqXhEi9jVl13veYMUZmnubuqX/qrCiwJsX09VvOcx3mtTXSN4UkxQKC5Q98lkmbSBOap17uFVVg88Z7wGzFbtFYrh83Xg6Rs+puQzUAjr7IqcboOAgDc+KgN572M+oc42aoig4GOtisOGAveKqIYM07udahfh2ZXC8Crkl9/Be+fLrUB+RwD2paov2ZuAUDJ0VJPhLvDsZ2mg9PDq2H+wHpnq8H7hIroh8MTuODMM/G739VNGKkrzkGQj5FNGy8IbZZTO3jCQrTk4Sq6zCO6iRAozkK31HTk6dghuQEccSWy7dSojRFAmRldA7RzicgBHWnyHHF76G8EyIYslUcW4041EGYJ50LC8g9gQRAygKm10SDMC4MKwCYJq4GjO6AD+F9J7wXNxIjWiG2Z6jAIht1XHTXaVEYalq3Wu6v90bCQBXRYLOWYr1ZxsPFyvzzfbZCjBsCmIPWATJVuE8+zcfns9SDHnAbJwsfzB04ZK4YhZ3jyyLPboF5AvED3QDpQTfE4VW4rpIKh3Ie4avYkKDBZZ3Sr0mAKKAGp3Up/bcO51DbiOdz4XI4zwGoxkxDFC6t8cpYTgcHWOGf0WP49ZJ1Ctk8YhOHddZSVB35D3e1QRHh9Ap/S0W9qf//hFxbRIiKrg4Ua5dQR8ImbhcGXgi/BwslnvCT8m5Hputl7C28ul8hJHbIL6bGXLLNUhphQlbWIoCwkEHVSYUlCjwKRgQmmpDU0u5bHLqKVGMqFp8jE7vGjtQASHxM/BM1xqQboUpQRnU3QhHgDJgQPFTt02OOZ7SDlfPgLx9APCrMsaTy53Jrb72X758mifd7x+qtHPqR7s7dQoRqasa7nksyK22c1+ftjY426ljVJmn11rh8NZvz+aXS1fFVakufiDNCXqnvCNwbl+6g7Ji4wQa0LN3dGeUVm5f1NKAj5hZ0ZnEMmVdO9NC2uZIp4xMojofeitPHy3KF0KOUWMvZhj/unQOYkE//YfL/a314Nd2sFmEcT1yLbEXqWFlRWNz1GvCyEargbv+WG3sp+eHm29edSGAzG8bQ42IUgZsQojskWhdcjPimZAUSxfMY+OUR8cF0K0eXYXKRmXWGMc5ShP8ZQXK4uSyNqqlWHruT3b8/t3fe5PT2tbbXYyrqXpwnvsrGdnLr821vNoNcL7Y9xMc8P4b7te2mr9ZPPIkWQaOl9jNBQIVGisUIri39epiXh+OVjJJvkR3suTZfa0Mdvkkd0HzBgX9lYipDD7x59XZtfIzoOjcxRxzjW5Wl5sLMuWih/CRxCZP88xoo60eLLZLJcA6TJUAXkOh+rN0xVowGgYGdnOsWyh0r13H+7XZdUJ0aHDVrbhxA2GP7zHOjdzJHprPr3oWZbiMWh9JIyANK1gYT8Yxa+CRC4He1dZw6mR/9R1Ysv8ZkmKdH9ibe2iKYoKihqMLiuIxb0Xcv57XOHL72FsiNfaWGQ5moU6z2wZT6yAWC30xMnv2OQwllogIqDpn+OD9WPUKKUZ1g4hFolzV8iXIlrgMuGaftP9pejD1oHvoQjTXqBnEod1HyWJ3EzRM44QCWRnTArBYAa1BJ7e6JXmBAkKn4TngH+fMLLjQAd4ciSJ96jCAwoFXCH6Q5AsjVjx7ZvIzoac0Wx+E7p4u/t7FbeaVBXWLcUOrv3yqGKU6ua4tO4gMBSoso9RTinpJGZv8ny622Mx0drle1gD+9InQKDsQJHwoFD6s274e5JN5GpA4aRYI7c2gH7C92gUGOZ0SieQ274X8SimKTCJv8NM1AVJqF+dLI6bAM8/zwB7ISavzle72lqI0FVEeQo8lImiigSLkFFZXvfuhC8n/b/jAvt1dn4aNUgCQhxRjE7l+6aCW5M1576htFQeMUUwHqNwXaHjwBlWVBw0FU8tKTJQYuLUrlbR1A3Ov1S+rwpsD7xu9QxBW+K++FjXDa0nNslm87sc1DlAl8R4JG4HAFcJM9Dwj7wm5osPd2A2GPyIhEKF75Xegd9yH7RAxlEBdw11Ed8vshgICDYLjAlBLIAd2UAZlZGjxryWUQFjOMiTbWVdzSgBv6pBgaOjoZ+UEnHyUQBiFgphlItFVYnZphRr89g+7wp7WsPVmIho+3ps7YDijlHe5abcRmb3OMTSrWAg+bjKJfGXC3rnGZBC54y8vCFA97nGD8D9guTTpUQAkF+Bn+GxSJ1AQRPMYSk04eqAtOgL0UHqpq4XZDsJFg2ZOlac172q4kDrrKs7FXo8ECwArZ+7q+mapvVIlfPVSsj/uNnKJM4T5788LDXywp8MawGZx+Hp1LMoUXc29nas7PXIGMXzuBSkTecyM9stp1JYwnmBVBzljz6G6/Eu8+KMgoYxhEwO+Xk5prOpEVyKanS0cnCYHfdg0EQ4SfyEfMb6VoRgHiiQIC/2TYUa416uU1Y470aXRjlqrn7hAaarZ9wJirV/d77OcOuFPuHhUneNbZZrjYAJIZ/drzKupcshTuZQw1ckJYH0dhOiCkRMbtd2s7Y0zdTF/fW3V420UbGBuBCE/LD7pCJbqs/Tm1XHgxPss1yGm6BuWKEwLmXjuRBGex3sNtCEeNYkXEFGdRGoAz+bxOLteSGTygOOBga0Q4a3oIT3iwc4E3ZcNfb8drJvh1qFJXLtXz492sMmtcmtUyNDQXm7nuXgzviPdRIxCgyFHTmL8IaO+73uKfcqzTIrNju7zRIhSl1FswGdAMS21XulsJrEXkgKDaFoUEPD/uECHKHc4qFFKpTb+l1K0tPRi6bVOrGvX3+x2SIXqjDw7GE7gY3HPBUq2HYna5vG6spTJpZ5YvmaQPW5xupYTdChXzq36hB3jwiarrXv7yd5xlV1Z+WASAZkyEdFXEtGcU/F3L4+YP2SCM1RExPF4vPh4UbDRsGEhx1ZoUSk9H2nPFfFcg08p60O2IeHz5YkKzUqqBsvFNI8k8ErjkIb30IFlE98P6TYwdMQQQfPNw3Voezs+/5sj6uZbVexGyzC9zyfZXFB3iQIEIdMkoMYTIWC8UyAYIB0aSStkGwKMj8wKFJQu1E4wKsBuX49OCmafL8sY8zsYyKptc5unQD/BWEC4yghbfOri1oI1j6j0pxYKf+sHzJ8WQQlpAdAfncrjABu+7hRgdghR09QhRdS/DkoH8iuqMJC5zzYm/0VHy1sBjhwFQsD+hEijBQuLqQJ1MZHQzQW4wiLtS/6B0qz3jmmSTSz+nJV/iJk9bEI5/2CakO0FlIIsgsqsnDrJCFgt6l8wOC9jV9cb9YyezLvDeVfRI5g4ZYGMg8V+EBRc5UJLMR3CmbG3xTUFLMUxVxjce5Q5oawY8aMbyWjwYnhU0uSQI6DO1Exs8iOJdOOsxU54zGug5Px4RHynin8eF13Pw9IWED4HB1mDYZszZBkIBPRyAtyuGSse01WQJfmoELOVypQMcPVhmOFYiFEHLmXmN9rjV4XN5vfZ7LDgF/b946GemLAaIvxcUk//kWB7VKV+igb4QUWDTS2iiIK/LqRh4ZvJ99PrJCiCWdE/4QMRalMfcQ7vgbjZyHGeLI11CwYVTPyBIxAQetAkmeLcs98QgVCxx7E+5ik08kdj6SH7dqWubtECx7Ez6d3JIKLDPqk0Rah0BfGEJDCIqFTPHTy4hHRD1b+aX+9awAAIABJREFUTIdYvKDrRYlIseGFGxsWvB2Is8D8bdsJOePgFwlZMmInJwKZl2zmPfYHVJMXO9ZAiM5rYZOQTHcCFOlGqvQiSFG5OHiwkBjOIIyu/3GzUjf86/vBnl9xUQe2c3M5Dssi5f1eVPGu159t87CzeHqzpny2v7282qXnd3hhBnEVQ1TUBnwebgRdIgcIMnwc2t/3h7BAIN4xxwb9ilQFp0km4rN7RSGDDTJwoPcLxclCYy75nyipfKYNH1XV8/OzPi9SdL4oYNvmrIKiRBrMZwiz/p+w48gRuV40znja7tQt17IDuCvglPgZ1Ig8UFg5PJeoQx3+5EEUmRoDwWVij58+iZN37Z2vN4mcM3PpvUMHoeF9UFQioYd3owI45EAS84IppqKfUKGqs5lZddp7LEwIzebwT+ExCfZno2NEQHHQC4mZ3uc2l0luIrWX3oPWBRtKY/u3d6vrRpYKchleYDcCeRffslrX/Zevf7Lj4WT//u3dxzbDxV4qLATu9pi7dQhxN/kCTh5u0hSOZ5vHIFqeFYkFCYR0WUEQTH3nftCNJ45ynGsdhqBIfGYaC0ZW8MlYlxTNDZFIt15ID5v16N4+KqLI/oRAD7eNhoYDAbsG2X+QE9i3UiZKDMKIGDRT6LHZMrvbP3xZ29NmJx6UxleKwqFAGWROyEYz8iKFoiWZSNxkVx7eX6w6vcvHK1896O+A0mk8bKhtcoE7hrrTi6jJIg8DZVej2aVX/wViSwdUN60QO5BK1mEGQR5j2qH0BgaiuwyViQnLbZYU2sD5kgDjeLT6BKrZ6WDHgR5He9Ax+U3B68P2ZbnVGLksj3brSykxX4+dRC77uraDGhHf9NUR2108q6+fGPkSdm8y7KVpoFjBJy5FeR3NpOg9VnvtV5v1VvceHz8OsrZ6E4IbxwsV74zI1QhMU/2c7G8ujfYRaAGebgFa56NCUBwKr0NZS6izygvFclHUgaDixfavz7398WnqaJsOtamVNdeQTf1uyxzEa2qnCpTOFYPKnEu94wel4j3RgWMPQXGF0pAvUBH4mAqilxLV7NMOMrWJ78W4ZDKj6fuhGHN1Igeqm4Tu24m91+biqmAoOaIQRG89FvBiXFUGEoLH0UDx0RHL4jYs7Ku0WlAY2OPPiAsgm/O+r+71JDNqEGPxv9z9m59RBJoikryJBS2Bl42NAdcIQjb8KQjsMgvFyX7wgodxOr+jg6On4gjk5sfhjlfWLseI1Okm7BtSfgbjWrnSK1vQ0R4SBChEKCYpdPvWUUCmE4x64VAhXmGSJW8sPpP4Xe7nhWIOwECxTOiEZMzrBHV4hxSleFlRkJx6z9zcIdIREsN/e5g1xbXbfyizQs/SUtQUR7zwh2S/H0d/oDko6mW2Cl8pCDVQ74urqLpypL3wbPrkw13/fZ/i2SHZK+FZVoSSG8zK3Bt7IsaLUoMySfKR5CbmHHQONkU0aCgTt//Tl0a4vDdACRSCIRuUxAlZ+3CeMrIE/IEQH2L3mCaM6mGaCKoE1gdFGKNXzpN1OrP1cq46gbXJ/5iO8L0gygl7jihHTJ4GoaaIC+CGcaMavPLktI+V083jetgsPvy0QAqwfqCqrCt/mOG5QA6HfzTzD8aXlEBwkOjegExRvGQ4wbOJeOd8RrIfCKUq5DCUnDIC886ITWlZbHQYclN5LUZWMoMsT2b3XhfIbyY32uW98m/h8YA3IALzQh113RLjMbFtsbBsQZfFQZLo+9puEJpFFiHn1IN4aJl+N4o0Cpv92zc7n68WpTsn4/a1HU/YHNQiBqOSYEx5MQpN79RZeJmiaGKrOncJx6aBC8zmrMJ0OrdlmlkUIol83EBsS6rXUSHK54Z3QdHCjJdRo3KZIFmfbWhQRb3ogC/iVIUh5qmoULzAcoIgB8fjOrafH1G8RUIReA06B9R3GHH250ZxJoxQ5jySwWMHV22sKHAmJ16Ggvp+nwlRgEfEtYbrQoGb5BtdszMKLo1jQ95k1QmJ0CGG+CDIp+Mk132VMeUFnyGIvxwuJ+savKsI7F5aSnA1fmnBVBR1loiXhDEzKrw5siXqpnhrkXPuWsZ5vZXNyab3ixUpJrVL5VVyIDHu5kEGiWrrzo5HRleN/XZqDZMCrt7Py8j+9PODrYrEUgq+dK0isHz/rmeEhoOG4XCCEzTYarW0NAQdq2sdGm2a7sdFgQuCBVkdlIwimvU611pn4ejghV+WFTYlsQEEtXxXoTM6FafFVnYQjFy13ujaUejdrlZWvf31t2d1UKxKuvvNEnL/2nbLlRXrtU3pNENkzySGeD3TgX6/dUIJeG2aqaHHkqGzlKBy/LFsLvRK3kAWWUvTA5oGJ0cWHDz/zrGjYJL3I0X1BDPC3lGSaG5xBi9yat9++9VO798dIVy6WplRkmwfBNu31ne1YrXWy40lOe+BQvwgNAhzWXyzlmliu92jFIdzvMcgpHaDtftXNW6r3ZNFC4qf3p6fv1nbDPayP9k+NH1sau44NbH14m7bzdyeVktbrTa2wuMPywpVB73MCbvGBTWg/nCI2J/gESnjM17r2p7PKE0bm8KhQfDw8MUWiFbuNyvfD/b2/t2wYs4S516NiRUghkLc5owoUPMetdcwPtvu1raYwJVjMwftcrNkRQZd3OCV/RMkUlxXaBMy44VfEytloOsrm035PK60ksFpDFfIvexA0yjAQPbIv9uXPib6aefyfEKrGTPW7d0Ikc4jJ+CDwrAPcxDqWJNqzrlCHN7jIelXeqL8v8eVo08cfhVxZhOMXt3agDgX9m/Cf9lPeQ2fTvjMiuuIH5j2GJzPB+fb7JYUMUwq3H5DXzROsgLwggBk50IjIATIE7Flh8C+B3n/gviEcZeHTtOogpSNvCzewXziRcyaghVxBWrxUODBkQLVochaFUTGMJK7yQh25MNRHLrQxQnx/Dn+NkrE0PjLRTEUZOvMR1oUeoSzsy7q3iOIQNDYG0HiumFmL8fB9tAlQGlIMlgBMMxltsl7EAqJUXgMQun2STLeBn2hmLpy7a8qRLBxwqKEqYzzyXx8qfc6wROLIhaeIYpQb36EYsPsB+bgPOJ3XnCYv9uqiCyOMu2X+D/Kq1AJDZxVeK5BL/CRLwjWCU7h1LOLQaBqiOnCDUdlu18rzn2o/wR3U1COQeokmjC1EX9Ve5AjjQJkguca959nWhxuvWdfM6xhinZei2IRFE7FN+9T/DUKMOcvYpvEuUjRzNlLsk4WXyylI5nFEi0JLNL+zrTLzWsn//2//Fmrm9ENG7n4VRCUBx9HMRaBS9UTo4HskUMW5RJZaQRadqWQIDpMNlbQKBGKZanArNQrdj0DzMApPGaR5WlqMfmGov1TtTfW386CzXkvHGS8UfHGDLSCGxY4EQocDhdesPvccgrCKxdxYl+f1vZpG1nbnOz5SEHiJojMayHLP2x3MoOUqzjvEfd1KXVebahLHwEwaupxRwcBIO4h96gWWWQg5b5K9i51xYD/UqQRHxwuNiGQMmWoERWR505EhmcTOCWCJJjNU8yEbsx3eLSjzuXi4IKHRFg04zUKmNfTSRlMmnmj1LOpPHBQaLIaKEwft26Zwb0kow7k6mmNNUUu/hCfjRHM+7G2LMttvV5pxABpnW772iBGKO0+nes+q9gLakkOZw4LDFjhvlz7OvCibjbLdkLP4Khojq/rC5yKGWhsXVPb6fCmzyZeCoUDhwi8kZzsyVQmoxRRmF0yzr1fOYBRGXKIX1VwzjFwzBmt3MUlgjtIc8Dhh/yfzQg7EJAHmA2ozgiUlaJVqERpb69HcdMYg7C50xE9Fon9/PPPtt5t5Uh86bnmRyG23AMQJTbLqj4qkoax1U+//MGSfPfDlvA+s5IRFx5aKOtoZOyqcabHKDnCy0adxRjtYtY7txZVY8gnq8j2zAvLVv+DrHfrdRzPsvw2RYp33c8lIjKrEl3dPfYMxo2BPYYf/P2/gR8MA/PQ05WZEXHO0ZUUKVISjd/aVGT2TACFqsqMOCGR/8vea6/LUnwOxj4i9EPqvA12OO6FyH3bN7ZrLrqYXzZT+zRashTliyOmo/ntKNjWAU7nyUiY4gheVAexHIm8UpAGK0qKvsR2u5O1HYVPojUrUrR18sqCCE6xxsiaBghkhC7YORakFjz2FAcjpNLOjrs3XRzPT2uJHBg5gq4xnmfcOF9sdEYwouOSJdaLvUAB09ZH2+524qkRXbRerxVw3vU0V/hy0SzcLMUnLc2kcHt/29mv71upRnVQ0p0bJFi3h0mj0H56WdrrZqV1zBlCgan3xGiQ0XjP6JJoJyf0otZ0AQfjFo/oADnlO2fpRA1bnD9bf3GXnwRftP27nU97T5HI5zINVsetZgwTXi7KicaD37dbkXh/ekLhzF51+wLOHS47zkTI8GeSKs6Vx5pNoVBAfCYNovSLCUVgWtipZsS6t6xwZerpiAUP6LuPFxlpc4597BAG0Oh5VM+ydFsIvrMQZcXt+GiVdejoEhe/84fwiBbpmnEvRc6folEWITmUxDrdLFekk9n5hjGqTwmkfLuyd925nUH5D6L7GPRM0cc4DhQGNIjCDG7SIqcYcZQI9aWjZ6GaYYl6QjevdPL7SOaGBsn4jOeAUrzz4oq/E+8wChOKKX+DrpRcJ9j7gAx5DA82CuJQpe5FxnpFmSa+0JRixoPHQab0bqDgonfiA96YUFA03hRBxPvl7+X9lLnbWvRww5RWENgym8jnjPNNPnii3YBkYaEBSdwbLMayjDaZCFDM8Uzlx4VSM2C9ukDLkSp41lB4nBubwGVkXaNYGnolo7BzaSoUkzcWp/UZag8ZgpznCC3cgBSEDcoKCKEQq+Bm61nsk5+Lo2gAIKIEXTjdUU+G1l6w7LnJTJknvj+jVPWoQHdK/B9/caJNFJxdoJwmXuyKdyfrlboEBas/N0CWhvqFg5acYGgQis6BlsO65p0zCaEYn6hQl6pQylyeBWkZxGe5mICrGZSR/FLqFYR5DwGJkiAQGyh3KFSTw97U/+VclQH3YMF/+ttfFZEqFRzH6Rjjwc2CtJoXI4n9DbKxk9wUAj11Dw2KHjnqEvwIojOiX1gV8LAZDewOZKQ5iZCqWCMKSSPc30L5bVSZKK+6VnNjPTBGHHQ9dasK/WH0x8iNbz9jvAL0KcLhoNEADxmCP6gSJp0sELqFp2Vhry9PcoSnUIeQzuskGohuafv2ZsfTu8jjSLDdlXrQZ0XR5INsh/4piTELxeyQwlCzbGwtSKyfYnVR6vAD5cimTlyWzwjPR5wIUDjno+ERdR9gBQYWixAp+YybPaKWO39XMbE73Gx7uliDpYasIon8iER0J7JFqKHsHjoLB97buGivndLQ4SpxcWq30LEj17+brdfPmudzmNNV1NVORHyyF8Mwc+4ZaCRjRpEIx8IV8qwQTi4vzOtSISEQ1yUBnzqf6hGSzWdDgk/HXSxfRObne4J8ZYgIgpGPdef30S7H8pFCrSZVj1x4BxtQkCnmKVYh3NSVMvmWq1f3L9Ka9GxINtOBTEpx3CCC4wF1s2UBgToU0ljKMZwIl8jS2dqCuPQ8t+ps7WnnfAysFAhMbzFcnegyplObL1/0vTWakFrvbqdjJU4ZI7I/7Ce90LvcCZu+qhAkRzEmVxAy5qWWtQGfA8m8SJkcQPAhUKANodXV2X779m7f95Xt4WXdvLP7/JTYX758tvXqSQgSliocViB48M0orkGjOdTZ20IaQHtlkniwCSRtLDOuF3EfQQKrUy3kjOIVDiXjUgXNhrlQFxAVyN6MmMMEzibO7RAjUOWwjqZKlyD7kPfPunpeLezl819VeMs9no0vJZKPbbQGCLInCQJLE0Zc58rOp3fdRDRRFCuMWlm3KFU5e9Qw0XXf7+KmgWC9bU+KhGIdgL1RODytM0UH6bJI5nqXjDA5U87VTs8brz+6UpAkTIdBjgm+BvwTEf/SKRLmjiEsbQIHfRJZXmxsNt+IrwjKIRuKnoItteDmYdZJSXNHAzXYdr+3j2/vir9C5MP6FUdsXUiYkMUoObGxIIpodBnX2P1u27fv8jxzVRcWBRetey5Sfh5NCQ0UnMVT3ViReiwOoxBGxfNZ4Z0+yECc2+nY2K/fTnbqnJ9FSDdTAXis+1PvqlQKHex2ID1LIefu8IhBftsH9l67Y7aXO+7SDX+JWJjNDCTMfZxAlhi/cdxIuYVrPvFEmoa7vYIihEAfalcE4qLP8cZnxizTx0+PTMfRWNM8b49RoLhheFaF2CP4BAbEDUEV46t5ApLi1hP8fkKqVfToJPv3Dk14fX0qBysKSRtk5omaGHwA53ruv7ZHITj+PWNkD8+O4oE76dr5ucrnoVhTbK5+O9xfzIvhl/rkRnfgiOpJrBKb/cdPmGrjr4dj+WC7erBddbcG/iDFWE5B5kWdImEMhSIFjueLgnQCFvgvfh8fAHTfix7uBiF7104iLxHtR+EZe57AacAUij0+PzxrCkeUq/w8EcaxRcLbWUpJMiuhADjPjv2Nrx3PWgItxnc4AsjrgQIHQMbNng91bydNjf79e5Dr+5g6gFKQZg0EUjF72EQoXJ116XmSFG/csTwDGbSLOz06sWJTQV6m8oQdKeWruOUYQAScOsa2EOpRF1Kwu/ec1ikcSEK0e/63k++hB9FQCyeB7jPSqSRdQ7wFfeJyteB/+YefB1AhPihdEIcpm1gHtOS7D4M353FxcICiaExIESY355vCLRVBIW8XRzMUZ9Fj6nX1BzDln0FM80XHg+G9PubyZOnx55ezUl2PXOvbxr6+N7IZwFhNvmfY+eO3ZB6iKyfjEKlra6eaeTdzcqDMQL5g6+VK6iBQJOwdIMxygc7mS13Yb9++yS1cxGrGK5j45bktl09WlH4goybETO3K2O5cqVjhV6eiqrUkShUUnIKmyHDvojGceG4yZf1DFcdRxdhGFguMXajXY0cGONxYWKAoOFm/vX+zfQ3Z2/1WnhepLRdujbFZP+t7cHH0Gn24L4+PPFFiANvyzIhOOBvjqOk0s1uzs0tX6zKgeJRMX1U/El43QlUmFlyjOFX3/CjeHpJ7bi1xdBSh4lEiUqREboRJ0jrGsNXpTfAzCE9OOHKcCaHiGafFTI7tRN0I8bm1NGG6NKIBfzSiNtwDjUsEBAa0BW8t5eDlhdy/EwjTF8QOBzsdW4WN1xo33tWNsBHbDg+l2D5tFip2MCslHUCyfFRkk9gadOyKayLzCtK891dctG5JAAF+JtRN33WKiu7k7t8DET3ucu9KXMphyO9nHSSEYOvfAZNDCpdkmMxDPLhIDnD093R2tSacPv7Jx/Fiv72d7G23t6ojouYuPtlPr3Nb5KUl+cqy2col6RR050bEzQJlInw45bxh9Fqr2+Kdq0CWhLsWb5BLo65OFlwHC2IvXrCWSItEfCV+LnsbIqu+qzpKT5lg/KWChxUUTh2Ov/R2PG3teNjq2X15/Wyb10+uqCOOg0IUBEEMcR+BwXtjBKi9wOdF7HHcWTBQbJsyKacRTurkSx4ET4AS0d3utnv7+lHZFpUQsL3hKWS2TiMJOVBxog7WhdV1Npuv5ZQvvtT9ZvkY7ifz4AF1qyuaeP4IFfReagQH34U0gHDl5cyKfGlBnLu1gDIdvfnszgdZboCQ8nsYg9P67A87e/v+LgTr49iLq7MuzT6/rOzl5UnIG3duMIX4/geCRvfO/ia8ncYLUjsFJDwYzps8c1Nbzk8aIMaCcAs5H+sWpahTCOal71WxWDFdxG+qcREN6xHFH/xVmlxlzWEYTEMk/yb3IYBIT+ELd/Z7ZR5M/LjI4b3F8LHMSv5Db4dtAvY8jHE0LvKCTUg6PlsgXSDIN1BHJ55LjIPfltzh4Sf6SI5C4UHSl7Ersn7cz4lMkrmkqwNlJaeCy5EJiOgqNWQv4TYQe2JpKABGK8w/K9uwB8AjcJ7flaLBHUXjRvgxJ8LDcJS+mLGTYlmIMlIjw93j6kX+HcV5EvO5MB31SJpHjqFyMXsn+PN8GNsxemKfUfzeJ4F9LlHCR/ZR3zXRkJVQGNimMFsVrolsWvwLncMsfqAKBiwYvBnhl97pJPTCrr86h0wO1aMiENrKyH8W4HLr5aH1UTFV6UX7YdQIr5kGkDHyYdeKkgOyDbLEvvWcT5SAEysKJhgoxSlMPWNVZyuTld7RR1f9ubUGI0xx7n4M+V3wpNilaSSenkqicS1SNHMPyvE+dosiBYIzwkPQcAc580LWUyYcgUV0oMKWe4qpxgQUEnQLTz34goj4fA1RNLLXHjQrmm2uflJYcCnguT6mbDwXpwI5X49i1i0iiFqaWPB//5//ZWhwt94dBGsz5uMCZpYqHs/oag73iG6L7DI+KofWFT6VSOHunSOojDRu+AdtK18swpMhy0v11nk8igoARo7IdZGvj87eBAljCknR4BA4I7DWtlUvlSAPhA/PY/UX4jAsVfYdHy9gATOb5wRiz2y1Wmq8KVk7GXMWa2FMQBFGr59vb9/UKc6zQpe9IgIwb316UUwOCBqXFMXA/riTJ9MwuVpOFEjsyjs2ofykIsawqfBilD2gVw/EBiQN9AS3eFfqsQm8UMUCAoNTKn34IWTNff3YCZqdTjiQGZPiI1bIywyCtQWJlIxst76FPIvtgBw7NeJB7MDm4+JTF4z4AOTs0ljX7H2UF6bi3SBRF5eZiwo+CZyg6iBiN7w1ilM67LRkDIJ60qMlQB4g7bIpISljWcCfhSdD0QdhnOIY7pQ4XynPmMuauX9od7oPxoMgLk4LEBozXFuNFHQYIBVm8cvIixHdzjl287VOT0UwHff267etfRxObjCaThTFAn9wvVjIGJXA7DQp1NVK7RWmGleqO+NUDGKbMArHGqCHwTXGVF1ahXoThSOrkijVgcdzpSDnEseW5IDxptIXsBrwUVpeYIh6lSKRbmxW8pnhLHgUEOgh6j72QqvsP7fwgETNIfd2OEt9i0jjZZ4oRHmWJ/b582cLokKHk9BFUEmOKcZhU7rgVgePcg1RsLZw9hy9FvetOWoPgCZNirkFYSY/Kw5YUCqNdLNMHDHPU/TmBgsH1pm8f8QldMNLikVQSz9szY7bD9vt3nTx8Fm/fP5FQhlQSH7RDPBZWBc0QOxtXTYU1ERxCSl25Aqekyz9Isa6nClnueZzQX879sqWdO4XSEBgn1aZvSxn7iLPZ5vSSGKcHKgAFOWgAGUCWblYfarcaBhUv3f+HOg035P1JzVf22g90wm4aS3Gwox0/GBn9ALfTeKfJLWUrDWSMrKlRlxfv73br+9H2x0phgabJTfbLAP5uc1nG+1nmhbGzDrfUHEOKLIhLhFLRXMxSCUMBZz8WSYM3rD5GM2dztnDg31721kY9GPYMMVXYEUOQupq4XLmYdt4yymjFnV2488dRDSKRkdsg8N1t1MT2LoMrSiu9n6c2NeDF1lwinSRS503sUV6txUKw9hHaCBZjOVAgUCGeFacv6jNaN7giOFrxruhMMg5bpXXh/oOY0j3BKQh4t06xQS7AzdsZd0w/mNUxfkVPUjpvUencRbw87kjGEPiMUURQ+MOmvPgAj1GVqSBgBJRcHKOMa4SOwO7ocY//yOkW9MpoZxefLH2H2R0uDysSQpaLmqKRMaV3HWznOJrovON62p/hMfnP+t0doEDd+q2cpsM0EapE6WGg3owkWcWggY8xfh7KDiA+2hqXYTj417uYvlpgdSm2KWAYqkS1f2JFdI0oPH3RlsARQ6iThAzDfxNRZxI6GOzyNkPP5S1o6KRwPlZrESS/emiBJECJWA6/ZFQwdpib9DYOAfKC1SKSThPDwPcPxe8fjKTHBBbSgFFYxd6YDZjPsaDipYidieNFfEmpaFoP55bKuNjmib8PCdkwN6MuZDnebpyURZDGJUKGILm5Bap7EcOOqG4eFmOlkmMT3nPMXuE6R6iCyhTQt8w+XaCPWhn/hhtSpBgFvzL3/4yoNjhks5kQOmqL4VUjg+YeSWb06WhFFOKgNUmlTEnxRkVHiMc7O4vVLAj4TlL9eEVjzKqGiDI1WCyBE8niUUgYZCxgUubs33sT+5dlTAO6W17pCBz2By1B7940ZQrO/xEqKbFxxjspyeiYF7k8t30XoQMmCcSxZBkUq/dZSDaiXT7tj/bvMyV/ceDjbPCFwkjTjgZyPfr2kngKGKSVNE8Ls2+Cs3yyCHPRfLPBq/LneNZZLz8vMzEMxLM26KoO4sIz98VTHN9XwK1v70f7NBcpKzBbuBlvdQsmqXj+XYUJoy2/HPybHG6HjDj4/P2J83gkwjBgeeRUWipMBT3BsM2abjdaA5TSo3eECKM7jeM6ygosNzoO3HTynKtQozvoyib/nEx4ASeyLmeYp13W10aO1UEm0/l1ZQVqXuuZbndu8bq6jBKdBmRuF2GeD4xo8vQguGiv4cCF4dwrTfEDzWXVSDH9VN9tHqPj1ht584VhPMitdfNxpazpdYT7wGUsal2KjKnaWnpjAzCqdX7d/vYHixEPCG5NSortydwN2xXzLhnl/9vvo86FRA9IbeB0Mft8d2i60XFLOsNPhDPDOTtct5JkSh1IpMzFcgeqRQRogyidg2FWEDkPradxt9cYKt5ZM+bUs7tFGpwe8SdUyC1NxuPeBEJGcbgU1AQd2tHNYYasrNJBOKK6ARV7cXmq5Utn36yKC/1zhpQJLpzGfBGY4iwm57ClWqJuqlrfX81Fox9VbijgiPYnQI2EZ+N9SGnedAxWbyUVjfb0STXEV0EI7jMUzBzrt36evTo84sCDEEimfZoUQD6RmTWWQ3IoRnshGIILmUU2M8viW1mcAtBepx/yc8AdZsEHk6No7/MItmgA6o39ouPd7U3MCjsr24/MwUBh9rABc0Ivbc4IfAb7zwfwZ6qyo7Hk9Ao0C+8+kAUlXgQZvJk+v5e2dfd1ip4L8PEFkkbPTsjAAAgAElEQVRvry9T+/K0tHlJRBRHcqKUB0QffnhMfUwNSqaCq7MkRymcav2zcSQogKDb+CRApPfRDLPvanvb1mp2N0uU0dhTYAsTaP9C7VATfaklRqLrhpuivFSKpOlIKNYzcxk/kVMfNekWXvycFIMzohfJYHN5PdHkuk0De9FREuegosBtL8jkncN5qrwA8DBu9ySCJ85YPCdZAvdwrAiEgkHkhjIA0g/a4grGR1wLYzw4XLJuCBntek6uy/ppwFGvu4M7P44C75ECImQ5QB1M8eNjTz4ytgNcqgBrxCPBDYQrxcU+1QXsAlkCuDX2v/kFzvOlOD1Wbp6KOacvM+4u7g7QSIqDqdR3PHdI3VnGaDCy3bG3KYUQYz7U/aiw7x4Bti7hKnmEVXtz3jAYEOcpI955ydgMLqTsB5XdSbIH6DwoL0IK1ps3RDc7nXtZ4axyBwnONeuW8ySRtUEwQV03lcDrUYy5QTGWJnC+7pYDMyqODDUpxZ+P16VERNyAOejdRWvisI22GArbxgOQtTUW7A9+nOPIvGMEAfhv+nkLXQibBoosEfjxK1NesX63CxaoSUZe3YOjJ8sFhdPTHFDwjQasRPRh1itSvIdHs6ZnMy/QjpUXgtQcFL8CLx/qfPh3FmosjbDCuexeoENB4r0z/eOzg2zCIRSn8D+8FoNic6aOzkymgZ0rZMdu9yDFHYc0DxKzUhY1hLnBFGmig1cQKIWJR3JQacv7h8gZSOByw/VKm4ns6VjLekBeUxgdRsmPeI398aDK8alMbJ6H1ly5zHqhVyxcVa0DSJbPi7cYcNhdhcnram5PT0/6fNuPrxolgRrlWWmz+cqSMrXmXFu9O8jdmvEVRcAURGNC6C5mZhMhXdX5JP4Ii5Vnw+cs9Z0orHxJqKtXd4mrNd8d/hKKoEjEbYox/Ji4eKf4MrGRWh9lNG0tqTjdBREMkNgxmHPJeWJPi5X8zih+G8YjWCsMnRVpYmQHgiTdJxDgj1afanmSKLMJOa4qcboiIN9EqBKLRvl5YaYi744AgsK4I/7dLC3gXHn8Chws8SIYsU09zuZKgUyHXze4zomMywHfXThIMUOFx0QB4QXBv76BQM3sl59f2OI+ghA6Aafmm/giiyJT0csIlWJxMi2lfG3Pe3UhjIjIAnwgMly2UoIFqDvvtphhkhl5jBGE+Hymi45CjQ2GJYfImFef1yfpTP8cwn192mrEJwXNuVJOIQgHG0vBxGkxckicrwWCCTImGJnQ6f3Wjrud9bdWBxIdGNwIEDvxGR8KQHgVT8+C0b/+/l17iF/4XJ3PjAZQvOGUf5PSC/7BvEzs5fOLrUDvBtz3PUPtEfTOuxXPbPTkAVkcRuSYIhku0aU+Woe/1nwh/gKdG2R/1kiaFZYvn2T4CaoNcsdaUFaZfLs8FBopNYU06+bSMOpjBOPRU6jvejhwQ4N81vkuA80D6r65Pb/8o4q47fFDh7yidXjPSL0VpgvS7R2vHLshzZ8ba6q91LKgT4yT37Y7KaCOp95ONwqfQXYVm3loz4vS5gTOS6wz1RlF8cdhiSKQvcwBy98B6k1zAqpK40fRAbLGKPOkcedJRa3GC4yzyfgDAZNVi/NTQVZcuOJS7nNztKE/2Gr9BLYjNB5UEsUzY8LzrbdNNrHPm6nsV7CCWBRPagRRA2NA7KbGqbwEm/pgYYQljn9PDJ05xAlDp6hW7JNCtuc2TRLr29qbgHHf0cypadu9+8WnRALGWRCT+btCFUVpiqjHrKoY0WIv4EUAvxTx3VF0+BnCGff3w2D/9uHdv2pVkZTv9jIS6ekFxYWDqJwzPXADbCyCuJS4OCnqPj78jFzMEFA8sl39HGWdUSlhygtZmZw6mug05XOQTMCF5pcaxYsuQPOzc197cUdcDXctyBHkcfdwnIxFm487SRh4/OJyXcHnm4/GphSecIgi+GyO8MN/AsVSXA5Gq+IJun+iCm9Nf8BgaGxRIbr7+alzegziJfGPZYHgsUYUhqA8fE5RVHpyKa8al/LOjp3zhCDly4NMPlChNbX7r7GHWYP0zKQXgFphFXTuIvk9gYYz3gN1Ws+4Wz2gmueBcM05pvDqKBwj+V55goXfr6z9nAB1zn+JVDCypuAZE0/goMljDD5v74gR1gZGdq+PSrmjpSzk3JJAFHsSOLSoMlF+/sHvc7afj90eaSWsd+UVj+pToUSyFhmVjz1h1871Zm1JyRmHbs+jMZ7bUmg/j6NLVjeFJk0MvHB+UWgJ52MaRVRQytQmtEOlFEz3N2MSNyENJB3FTIF156vMWynCFY93B+EHEfbMRbXCY2rLDzHfv/xlyUcTvCc1FwHNEIyJqalbzYT5ww6D8DtDoVGMVZyD4V06RZXcrTFDYyQ2Gq0BL3LQskXZPIxzII+CGgHryl+GQ/B+lecQsaB8YGC8Eyqmmq7PC7yH5YQMChldAEte77ZUobUSNyNKC13Wh/3bWF2XUrnF+czs1kgVJTURogJ4ETfIa76I2YfEt8DHYgY8m5VWyp9pqr+Pw1sHAlUxPBW6nhYDThRZ/mIh2SbZVIfddJKIOK3DWaNIL7QoApGSt7ioyYAtFLJWlvBSzO4KpyWcuLTD8V2H8HxWWp7NRrl7os2qUGONZ3bqsnRJjoo2jQfw8QohxAIZu1M+3BguV94H6COjE6k/bhwuV4tAf3JGueMM/36zw3Fn2/1RRzGyezg3rBflhzGuiGMZhDI6YNxCGgEr5YFKodQQGgdvpq+taSubz1ZCQ4XAEGlOhApZXcez1ZfajthHUDgwcrjB6UDFaraZJfb500bxNyARiCpQRuIhJY8qN78Z7TP8nXA8UdCR5XeVUSn8Imb9jL+wnah1sWYzfL34s6PMuYHTBIfHjWcxbj03lVABAtPpWoo8tyl5fBiV8vN6Dw2PIJdHbnsBL+b3tzf7vqU4G+zW3ezC1gmc3/Lzy8yeFmu9H7rsOF2I5Hs+M8b7w0GebECKIfEhleTgZFtxngZfW0J0FFEBWtRrTAzvrUWxeetV+DGC7TAr/dh6zFbmQdcBMUcho0zUyQDuEOsvNvSNinMVKrfWPva1CmssNSCW871pMBhbYtnwCHaWeARUGfPLbOajC+wXKNpQ+tKg9Bc1MF4QnceopcJ2zd0+tnvZNbCWGGUwTn9dJraa5fKeisJMak0OZt4Tlzs/H0sIfrYXRxMh2CBLWQ4yRQfuymvGgYwR2R9c/oyrxCu5YX/B+yCuCSWrc2r0rBtHuLkU+gGuHmTbie32Z4XVczEhmMFQ8ssqtU+fvthy80mXy7m+2LWnGPSRL0g76NvDeNULLJohiNWXH2MuqRLFfe3VtNFA8S4UTk/xgboMbqOF9pXopnvjQfMXbyZoOlSs3RqnCGACig9hRlPseLbOcsEEFALOI5LjeD2ocJBAAc5T4sgAHJ3nBeM5eJueAgIvyZE2murBkdVxJIPyTBY4nEEGuRvOFdy0MV5lysidd1bLmwpUgfcBmoRikb2u6YTQas6fmzuVtzQ4FDOOUKjJDAN7ryCTO+FcaPCf5CrsZbhbiAcYcRKzAzIznTKS8wKEvUmWK5wfkB1c87EyEk+Ipgj1nixHsMwYERDW9+CNBM8XHloBWqT4Gg831mh6BCyUkYlxLT5TDQWIu9Tzi5EslhuMV0HKiSVyvlGgmCjSUdw7MFY+4PEA5eZme5SYwU2mt0RsyTuqJdPXK2Vl/MkGZ6oz5NRC6/hTpMxYhKRTklIYZxN871zUR/ElDid7TubjrB2P1lHBM/pGPsxj4ebdg5vtT062d/zIo5o8K8TLd96hLCYQrSXT0TNtsHnm5Hn+HXfjg4PGne31AHy4aMxqhnpwtSJBRe82F36/gGR7aocQppFT9UC5AG4ookWchzON2h26CTE7EyhJeCJ6fcA9xLvi/pW5rjh2bsrLecj+YU1K1Zj4yPGCJyXxTP/bzwtKQEeX8NVRuKwjVD+kmlGoL4DtAQc9hyv/Xhd47LWoxkiKumDWzUJww1MyErksGS1VlY+GgCvpch+IxeOBPPKoUDUSkgknxStODhQkpSw+kt3/iMWY0aHmpeX4ZcGxIpuIKBd1e24yKeiGeKH9Vgfhcu5ZjYwQiWThQlRAdgBxMLZFUYofxffkJGEcJa4RvIDRtkCBpKgqxJlhbDG64kocAGkThMGl0yL6N5gptuowPZQ2ktXAYjW3NJ97p8By0Djhblla6rufjl81XiuLlUaoCn5tW40auMjIeINcPYdPparfC1MtrjEktDvDZWL8k4q4/zAOhZwP2oY9BMjkbLE2izJl50kBBpNl6N0TCi5cNrN5mYkj9b7bi8QNkZr+h3BxjUiJ9pGNyFSqKBWAd4qvscPDiVjS+UiFSYM1gCJTevv9/bt9P+L7hZIIQ9XQji1htBN73SykpCqKta9Liof71eLZQn8PP7OtzoKXaQR8ji7MxOIMP6RYxQajXd5NnhU6hDWmSd3oE4SXzy7uzUh0h2OH/B+kiCIRWQYwti6LcGqJ+D/kDrpM+nSq3ex3Vujw+/j4EIdmry7MO3K5ZxdTIUCbzcbK2cqGO9FFjsIofBgzUPiQ4ie4usYiN0pV/iCoaZHbVaiirxkUihxAERFZOK0LudpLkPD4xcWvLvnSOkl+9ICh29RhIsQNE2H2Xm9TdW143J1lSErQN0XyZlHK9DNKspHg7x06Y+mHPQJcOPYVHK5JlumzHXdHrc8kulkHghT46PZ6nSiLVNFI7WW0NTFbxIE9LSN72WBdAsqaWTTF9uGmdSnF5Aj189mwKyCEGF4c7xYDWz7vcvWiM+503FpTH60A8ZvEdu2cPyblIOHSKnhoDlOrqqN+v/JLw6m1l7sdjzuRu2dFYVt4dfujPJ34PIxNCLF9ecrtl5//YvlsI+8gOn9+wTsaKFgv+1G965xFun9GOUJ37G4NCk4K9tGTD6RZRR7WNhpVI8ghfcLzM13Ye7cd51t/UEyJ1MFy/G7Mwl6oBL261vfFM2+LMrJdc7XJ/SZVGtDGru7tgHt8BUmbc9O9r57yQBYDoACoUJdFrH0w3Bs1ANNwPfopNRKRgJ60PU0J7zgQ+iKPowvHpfsYiX5w7/QeRPTu4IliQlq6Yai5utwrRZCf3i6M10bXdE8RcfNPxjf8bFSGKhRRjP1JIalGGCNopWcFNgWBxX+XYvBG0+DIkyLVrq68vMPNjad2PA8yDuU5aDRGZuIdFMvj3ghGxsxSe1NKNS864F/xPfm5FFt8Xy5dFOWcI6wbJkgnmhtlMhI3NIj8vsgdkaNw02cfo9nkkB/Cg821hml8KlT3KPlbTIwDRe1BfKcQRMQWgYxhoNz3lgKHx7GizNSwTZkS/FFggq6xn7LMY8WEbopLi88hza/z0yi8eK+3O/E+XqxASCdjkULr2BDJM9okkNPLCx0tNR6llptrjIIJeWY58go2Q2oLfGt+ibCPYXUU2om7CXRKmZa4w3sOI0UrNAmmKPKthIPGhINzbHT6B4V8RNxRh9DIU5hSFB9rp4qAZFFoEbnE2gNVdEsbii9yJU1NEw0R/4w1yMcUHYhCmwIag1wUjCkUK3hzrN2bBf/1n36S5sqtG6h/PTwYSTMHVnVqhJA48hNqpqwuSBwiv5w0+4c3BYGQiz9HmceBhdkbhLHRN0sWEePDxZUcYnDLeNIZ/HR4mMONKljnZUkZ5EWEOlCgas1DGT8Ct9LlRKpCxTGT1J1h7FUcovsN1KS3Fif8/m7L1bOgbi5BFEx0CiBKXGiMkSDps5g84/Eujo0Kl/vN7oyskHIqV4nOE3JjJuIw829GkRRfTXPSuIvrnv/GfZoii1oIWwouKrpKPKCidGbTjHy8ToHOkO7kCyNfJfdH4e8V4oJzOCaLSL+Vs+ZxKzqkB3ew51IAtZNzNJfY5SjFIyNcFi2fUU796iI8gmSYJBbj9zSJ7bj7qngbFiwp7xx+IAVFCt9tamGME/bODtvfzSajGMA6ZdVpvKug74ulZWnPLz/rncFRo/uRlYGeLXyuQCjnt/3FfvsgUgYEBw5DZC+rwj6t1xo/M8rC24lxMGsRyw3eLUU8KACNwqMjcu7ZTYIBxpOYc2blTOgD42M5tUNApmOBm0QkCDmESWrvb7/aYX+yGZ/78xc9X9bAA40EOcJ9PmG0i8EoDuxjajyFNN0O/83IFwT03DQaESpHMmHshbEjBdbSlktUmXi2gbYyMiE+x0n1XKx8vwePDWQUCP6mcS2eWKDHzr3wIs/RI30Wno14gJk+J5Lx49tvQriK1VL/XFwaVIMSJ1wl+Agi9rwj1SRGYBzL3APfOIo6Ogak0zRWhHNv5kvLi5Vz+Bi9gGB0N6ESIBCgOKhYFQVDPM3pIOd2shF///13nSWvzyshd/BD3k6N1Zgv4ieH8sjMnorQvjxHtp6BEBY2zTb+niG7RskPxA/5N+77FqY2RLmKHsZoEMRZ54wBeVaMwS/1yb2BMBqWoeRNaAxjWFc4TfQs9BxaeFbCf1XInBpQQy4QIr08kBtCMKMgSNDE2SwWM3tdri0r13KMZwR+rivnoMFNZQSkfE4qicjwUzPEF3CXIrcYv10q0RKETJOXiUXNtXcD1diFR/gHit8YF6IT8P3OjN6rrQ3GOZRbde6sxr5DuXBcPI9LTfMNTSsuV5ojRl3e1L6dbvb9NMahcToFgS3ywT7PmT7crUhSuwegqJ6aIW4fQhdOuqBQSDRj2+E2NlKXSm7axBdxTkuoNAofECEweleCQgOv1ZWynFMYo1Koc/nCb9KehitKQw9fDN7RyDPj/Wkkj/1AN9gZxfIYoP3gASl6bUqx6M+Ad4+IiiINVgLFBqNDBBUPQ1VGmfgvUbRxUXK+gbJJDTv6YtHYBdwfhXN/cGmHE8u9RMFAnI8sHhjdTlOrcXLvrkJXKK5A8uvR1BRQZJ1h5cAYFHQ6FioF34xIOTjwOL4/yPz414knZEQ09T+C0ZfYDA2kB/CsO1kxINqBoM/5RKFGQ0UxAq8IFAnEiGcC2lS37Q8OINQHRdeJwuNROvy9FL3cKSl3GIa4FC4PB3051k9sW13/p8DuBwFe4qPRS4sQcExCcURgxKqR9Bi5xprHAP2RPcq6oxkjbo2zQICQCj4QU4xGnd7EGSB7pzEKiHOIdcIZx/fg+VMYUvzhDUaTKACIsGpMUcd7iukavxdBlIyxJ6GmYNzpmo5QvLO/dHaO9Ah4liMSjjJW6+2Rjfi//+3LwB/GEFTclzjRIUr2F5wldWSoLiCTynNiRAGGm1RYGqFRCac4tpNv+FAF9PLCocCBU8FmVeEFWkXAaB6pI6/P+IeMJHeZz/H3+cZYlHC+8EgZlUHq/kILrlTeoBWRXO7fT71GiM+rwtLgKuWL4Ga72Xb/IUktsRk2KXSodteTbQ+VhUFqr2s+mzBDwdrwYniRUlvKZ8d5E3x/RiosYGSw/HwuLLlro1iEw1HXKj4JykZyLQM1iJrT0NaL2GYZRm+FyLFYUPAip/nSfYoU0tWro2Uxkhknqwyu/dH8kYO37/E48l8qyMa8PMHnQmhIOI8tpCpF9cjljJv2iUPfOSKonTjY+I4KE51kigayKzEqjVUE2urSDiWLp4gVgVzISmCH7a8ao8lLjeeFzJrWEEUYpMAMuf1MXlugV4zeCODWpYy5Yt3Y8dLb7tTYGRJnhKQ4sL++LG21WlkQ5jLHhRPAZ0fQwHj3z6RbiQOIdvrhycL/uismiHdAIbZYrC0tczsfD7b/+O0Pd0EDcaUzQ2KOhAv34qPVVSXn8c36VeM11HhC4eJYvDtGcnz/RlYbrRqPur7Y193edhXjhG7UyNKVczjG9strZl9eniSk4CLRvwkzjVnammDlVocLBTfFkNzd8VmTWmaisQS+Z7IOAc4PfZSvAwHnBPzIRgNi7d/Z2rkKoMn1VhYJXNJZudHfwcV1gX8H2Z1YmSIXr5BMP/yharzFBmxEgND9LIBrlBeMlj0aC1HBJB1/FmPBzr3VIG3fO4jXozprJKDTlX7stq5s7fGL6+Sxtd2f7KKxJzlyN/uyju3zZqYRGErPYrG0C6ooop/Ej0FIk4pj0lV7KZ5k1Hjvrb74weiCCy4nGrOZj+i62q7dST8jZXRY11JwcpaIWxoX4kU9aAr4aeHAjUEk3xnbjY9j7UaMHUaevVCO9SIVV5Q98Pz0KkRH4fbQJC6N9q47gft+VTPEyAKKBUVyx9lJBiYjSkZ7nVDncvnkdhGIGzTGcqsYuIXdZS+kLp+9yIyZQuO0/92jqApc+Xt7//bdqnrv0T9XV3CDsoQhIxZXPnIhycDTCjs1V9uSBwqgzepC0RsH9td1YPMZI+lIikkuKvzl1AiE7i8ng2NGs1eaXnhtndD5KAlsPp87N0+h325e2vYXUREoUj1lxJNJKDjvdxfSuBs9PMbQ2nMvFBa+lmgcQ6TAa4jtPAeMMDlDelS3ILXagc4BIrdvld9sXQY2L1z9jieUQoKFXjo7Rugu3m4BprrE9zBOxHjWL1CcQQiYBsl6O/iInhEfexHSOpQAKRKZDYUe1UMRwRiafcqlr6DuhjtzsBpi9TgCY+QJYjhPMWklBoh9xAQiskNFpqgnpsiMdFxI4qtRZMAnG4O1QU1xaMeQVQHLdzf7VEM2xFb3d+tamlxsQxgRhmqeUHLSwOvTP6LiRsGS7F1A6PDHVBoEQoGrhBJwi7lnoeEI9RL3ieIVl3kfKf7Zt4y1A6+YkGkADgQDShZIsLDAmHcqaw559JFdZJdR/R1r9Mxa050tykBgzflmjRpU97yiYAKdFwrITcCagrsJHxF0CsEbprVEvgWcr86vYzSs1I25G21TTHPG833YIxRKGrdT1F+wPOl8TcT+HLkbdG7Q7FJyikOJQMDFEaiD4fixp4L/9edXaZxQ1HDpa+SF+o4Df0oUivuVyI0W2BZfE8wzQaTwHYrpUOjCPAuJogP2vcZGcDlk5uZd85mxAodcDLm9t+MZDoOngntRx8ILtTEIO6ar+bY7qCpnrPeY30NOZBHLJI1DqzcZjzJbtYTDi+o+sLbeW7X/EIrBxfUdleOttTxEdp7b5ulJnTSmlxQTiiyBO8LnwpMocQRB+VocWEC4ICnYI+BpxCiVKlmZjWeF//JVdBEyCium6iw5XFRVM3ZC1QTqh8knPjaoO+ms8XEaXfwfaiMbGK+c7NI2uqR0yGHIh4cUYySCMdWVPcj62BkggQfSdJiXJ4vLPx02nSRconha6nkfjh+CUkXsE6ejt/ZysQ71VTD1YiXP3Y9oPHiwCIB3Ba8O9Z9bSCQWyQWYjrkQhwkpLgpOCMMUISBXb/uTyKNayPe7FWFoL+vEZkVsxezJ5rOFNijGnG5D4F2te1B5eDino5zhw1gkY5SLkLlVRMq/iy5lKv4Qocr91XlP/DtOU+T0si/Q70ehRXbWaMwbgNCh1JRVvBOPE2J7Sv2MU9PasQK2xxoi1Hxf8UCXXs+PDrCgbp+Yvaxy++WnL4rd4eBE6Uhdx57hz0ppV+EyPx1J7BDR3dMK1OymMG5HBLnQHvmfjFPYixS6HmbtKjMaGsalIIGMjlApMWou5xsV0vDGJA4QuR1SP2HNqQplufB/fFPQc164874O2DiRChWekO+Ls7hWRAtR7Pq4FQ8lDoaR09SChrcuxhCKQC6Z2du+sgr+Je8XFAxuJjLuaWB/e43t5+eZFeWz0D7USxRWjDn69qQGTryMKLV7lGvMGcBLUg4njSKXS6uRKYVaWpTigrFehLKCVrNX5GMFP7EXn5CxHD87jHM7N1RAmNa6XQrn2+G0t+OImuieu5llmY+bZmVmr6/PEjEoABfKAnyvixfiei/yFeSdg1pj9JhZjxEm6FTj7xcUFn4JxsdYOkQx3CtQ3JNNJ73ls6VV7KExqiinYSs3ns/Zne183OoMQzWaFc+2P1X227/9f0KT5V8MfWDq4yyyTaGKfPto7aMCjSCiBITZrGF8R0B0Mtin+cSe5jTQgVSYeNoh6IHTSbHKe5BZLbzOaSlRQtsedbmAdtBQYojMs8Zegz8Hb47noiQNEDyZLqs9s1NzFsqYx6wr54Jq2sHYmWZcuvmbRoTJBLsdz3hkDPeIqtE4cGxCKaZAsl7mg70sQQ3xEaRpBQGGw8Y7mbrVDXFTd1IOLvoMNGxCOUEtRs4UY0cuZ85W/MUosrigZYFEHudoj8QeAOkB0SiSqV0giYPTBnf7OHT2fuxUZFEIyi4jmdg8uY2mpIGKeZAnaCkoC+EfPQQZTsJ2800eB4WWHO0pGBFsySAUQ1ia54kVGgZN7HDm3u1tcu+tyAZbzD1VA5BDnCSFXpuQWwparGWmE5TcLpbQOUgRdiG/sXPVXsDdwz7C3R6kl3Eqa0lR0aKBUGo9ii0ws4TmTaR8TE9JgKG+ACdjLfjn4LlKpEcDItL3Q2UbW1U1KgrFthffGFK+hzzzDpQaMHKsqDsKOHkZj8ALUCgAFLty05eowZsQijHWLV9YDeboN9ZcnIvOuUOhLDEPRSSFenoXzxp0t+tDL1a5r5jE0SBc4OK5cI+GAIGdvET/4Xk5aCwxxlCIEDrKTtVNPtxnJ3RHfklQwcHmpxIWqx9SN9A740KFX1PwwOAHmvMvpUBGOhYM34DXQbnk3OvkRQ4wPHKW80SqL5RjGGxud2+a6eO2CwGWUE2FMnOxj1mMqIok88bXKY6F4oDOSN0Qobqp7G130IMgN65I5zYXPwn36KOq5q7v9Gc8qwxOQ6yDhRgeuhw56zLq7KmOW0H0p6oVXE/hyFGVp1Nbr1BRJm64Ok2ciwXhWooURnG5CkSJBIDUxyLW7hcVTfg/yZgNPpLyIzt57oi4qiBv2s9O6jmhYVJQeKixchWJmSGPUmMmDwLnoAa5SyapPoeQugZeW23FbKOC7YqyCkQPq4jJVDYNPPdO9hl+OXDAsr/n5cCuqIEAACAASURBVEz8qZzRSDJXh0TGH342/J10kIe6tsP73t5OmIw6Z+/R3T9iD35aP9mszDVivQ5TjTM1OpbKjkKrt3OD/5t3mFL9YfYJwnBmJDTYegP3xtFUjTVQBbKWkfpCwm5PbgUAA2T0t5KcGOdqyOiMyBMQT8bhZ/H+nCSv+sE6Oswa9SyZl50KBvgHHJlTLrlpZJ82U3telwpclccapM3yScrIc30S35BxJs8dxZ04D6mrhOjk+PvwoGJcpUvm4pxDRY2wdyj21VtScNMpTcXz8wupt5wMQXxi8ENjjCMbFzdRBRkMprHttu/6uymgQbgo4OHeURBzkNPGU+Sv11+cJ9Gf9awJE+egQaTB35cWC+/WMTPkAtCDmnoY9vGkQkgh1aOyjY5aIckcDIwkJmabIhBqTY5ZlsS2XDx7gVE1IvNz4HJQobbj2c3nK8+CQ6INIfd60fs6HE4WBleNfpWXJ1NSDuGJDeNIUgf3SIBlfTAyprhR4YmwwGJ1xI6wuqoav7aPU63EBn6BLpRxZItiYusytgUj93hmAb5tWSmESiRiRZK5fxPjR5THon2OSCR7CoQSCsNOgpOLrYqpbTbPssfgDPOYoN7279/tPoBkJkoXYF2r8JEPHkKUVohvjD0O6xcF432icS0j/jynCcL6gJ/BBwM2iMUh+3pAnKDDQvsdTCILJ7bK7iK9cwajZMYnkPOIM0R8Fnh3AXJ/ODrOf4TfyTjukT0K+kEiBt+Zs9RzMxFaEcvFhZY5nwaVqCKs/IJi7YGS8L1QqsuSA6+uiVvndHf2uCdJEGeDI3crf8Y/hlOcGxDfvyxDW89BA7lD8RRz4Y6ifNlL2Fp0vfL4HmpF/j5CsguErVKegNJjoQAw4GR1DzF2tSONd0hsC88cl3XQsAALCVfL4QUFDHOs7rZrscNxV7/HSHORec4kd40no6DDHKdGIIg/UCznAyuuZzTu5PuAlmA9czhfZObKOYBoocwRjUysrjr5PXFeFDlxeuw9ECQQnVZ0B6Yb3FEUFvhTUaSSpasRtTjEzlUGfAB9xPpJ5zANPrF1rGCQrBaT0j/idR5iBFaWnsXEpPpkvysuTp5o4/iNslNRYQ7IIPZgFEuVgTBJlkryshqpTiSoMPtlIEHBzUhv5JXxmVkO+CzyH54Zth0U9peOApZxI02xCyDEY6Z2ubFmaWrdnf6Pz3JVEYklB+8ANBC/SxnyKoLHCyueiZCryYjw6fuBcLrvKO+nQ+H7y2Y+KFhWJwW+PE7qppGj+qZ6BuFiXMGGQRXDrFrkSw7cqY805FrMw+WmVaAoJmpOJoSYR2wO3iK8WJadEg9Vpw22LBJFVSzLzCWhFE5JaX1ztON26z+Dsd742eheF8vC5gWdUCx1DguWQ649ETJ8dJ5VgPtwpc4d6atMQfNM3WNA7M4NgvlR/Cu4BkKj5jONMBgRDpghUtZR/HTI0ms7NrUI5Sdc3YlUiICoQXkKwebL5Urfn4ueLtbuXjH7BeYbjoOJ0RBKRuWi6nBGpcQGR/koZzK7B6mc2F26ig+QE5TTuPwRgi0PEQqqmnBo0AgMUukeMWY8C9mRCakIjhctNLhHdCeOFiQyRQSVg1xMXqVP7x9uvZ5hV9VnjSme1yt1b3QxLG6I2APrRzwzs8PpbO8fB/s2GnLyThgz09GgJivz0NazmYp4CmdddnRjHOzKjYO6AqoBD+Ogi55iLM8zK8pEnRDFBpuNi+nhkaTgT7gUWBxwAMALg2QegpQddIgnIzdAiB/NA90G49JsqbEoqISUXhbY9tAq0w/yaUXUAgoi1FRRKGNCRsOfXxZy/+Z593cniHPoQcB3nyuKcKA2CkBGiHc9O0je/H+hyNVFCNft7qpQykKctikg5ZINj4gkAhH8ncuVE+wcxXY60Ci0zuUhNB7uQkK3RhSQ87MohGRb0LPWT/p37F32CHuD8ft8sRI6Ap+EgtkJ9XSZeIN59JEKhqmPqRELcIhkEktUtv04CLnkAmP7gzRhtaB3r5xDs6fZVPsc0cNqiXUJNh2MDLBI8aKXPQBqQnYqe51nJFd5BWdfrDnthKAgMSdAWRmZmRuQknkJMggvSNYPWWqtBDveKKHCBY1brDd+mKMWw+H/ehdvDEoESOX+eLZ93ah5WuZTm6UenryZ5xaLNhDZBAuQMHVj11GUIGR+dNOH9M3nuJ7HFIM56905afJxi+ABMbLvJJLQc+i4UJ2+MKiIGmxa0ARM1Riwj8tspj0Cz6lvQIoq9w28hXY8H0QxoBAlfWOeL21fn6y+QKaPNeb++7azdhxpStQyFofYE/zT56k9z9mLKLegO2Qe94tqEq+lGDY5thTwpuDn4bHmIh2EGrxP1j8IME/2IbBAtUfDGkWlOErQAaq6taqp5amF/YuCtG83225bH53Fd13MD3SLu4TzfN+YvR1p3FA2+lWu84ILNmYcBaJMk0wGIEKCkePFKToJLEldEAO3FG+uwwkbGTJuaTChB6Aku2qkxOgQFLnuOSdiFVjQQ1wwR6i1nyEgc5zrFLbsIeXmXXFYB+UnMg4/KR9VcQZyAYM6sSeSDJQOc2LWoSv5mf3dmZZozOgFgdSMI22Efw4CClf4/djb9/ej7i54yPMsl/cTTQf7F4dzLBzEUKF5VYzPVZ5VoOB8/qZy1JB75FidLQEFTTI3fcVw/O75vozXeEccKaw3KjNsN3wc+u9/iRbBGJVzNsC/LdRYGoRV05nAsxVdIej+kXCwKbYRfDEhw9sNBI/z8OHVJv6oUw6duI9BOQ2rLGrgBI7TNzfL13qUJQVFNNxBpm+IG+QHChcays3DZd/5dfJrA8XBTb4lB5NC2uO0EEHgLeYjUSg8/tkUCQSH7O4WJ/6+SNjh+5ImQN1jFvznf3gdRPbigoJoxyVBZ69ARkhnHlEg/qiyJPCU4mDr9QJR+MhAjIqfWfIEXyTPAwJy3J87RRfg9KvFg7N1hFeOe7hk09ieVgubzXDeZoZ/swCFE4Gy1U5d4ERzUEfP+DOLxcpWy43mt1fcwDXKigVZ4/3DFmi7xj7edxZEHgSNvJVFojBphVuzaCCbn1RWYoaYgjbgBXRHdQCpHpTP5cRVUwkhk4RZHivYNeDRMrc51segg1Ghw1TKrlE19lgYIvcqE4pF6M9ihl1CPJHxJao/Qr/58yId3q52apHaUwPzHT0ihY3EuJfNBqmWg62V30/nOWNkDU5zGzD+IyR38K70x8GV4kuUqmNFKaRLgcLngpIL5d/UisRJ1lzwUvkRAUPXBtdiirdXbd8/tioa5su1Lil+1n5X27dDJbk3BoV43j2XUysKVCaZ+F985rt5Hp1m32mutQYpFhTFOQauuHuQGDVqK3m2HLpsZHex55C5tQgPvIsUB62jOOgV7Gx3Umd5gJ18cxipgUiIj6cYHThkNztUjLThW00Ukntl3ZKDKHVQYKs0tCKfSvSxmWW2WixFFMUslnGENrC51wwFDypUNgRFNUf1lcgZ8ggpuBv4K/AfHcVSFmB/1p8HrocgyjPmHdN1ykgzAxUD+xbZx26sW+J3yBg0FHm5q2E4eIjUAvXi2wmJ7eThRjKBJOd0bpC+MSaMC8+7pHLV8yMYutF3cy7Ow3Hex2IPywmlMIxk4vfd1j62J9s1vdUojcdzt4xD+7SJ7WmO/Ulos3RhKfYPWMQwxoW5y5jAXEQQRblQMgoGCjyKZ0LQ+X34hX39/Ve7tHvbLEtbz2dqrvg88HncPPiiIoSRJWMvKXmrToo9POFAGhLUe3xuRW7cDU+/XXURBUBrRtA/nkuDPRWR/cd/3NgEPimmuSCEFL8Es+uCpUNn7AxvI/MzSBmbPiJ5qAc5H6EjyCKmwex1aUU+175ipM0ly3OnKFbxNHQ2Wz1ZXG7EvUFcw1olhSNOE6EMp+PeggkefpmsLna73ZgNhzeiK5YpaLASYMrwfhzs+9GzYN3nelScxRN7XUzseRHaar6yiWHB4/xYJ5ePJrxRYle8s+6B0ggY7apouXmeJ40G6E+EenlCPubDowuVFvmqpZDD9+2HzlAQptmoVBavF4d8G+zj2AlZZPrARUujBT+nv4W2xcrh1P0wJH0AARiR5impEXBzuI8yV6QK/XQulQjMBBGD9nN/gXT10F7gJLlbPqNULmVslRQaLT9HIPaJTe6Q9qlMe5GzKaywCtnVdxm0rpegIbEsb7jk/TykXXbvqKcysOcZz51GkHfkalCe2/HsfB48pMDt4O5J+Yaogwgr3hfFkWxJeL4eSF1VE9vVZBH3Im/j49YPoZ1ONO2tFIn4QuFXdqxrD6UXn4ymFrQ0EAJGUYHCFJsUF6B4NqViZ7COmWBeHWqEy93FeoJ8/z8XWTSKHoUzS4iH4pzhHoNz5iKSR7HDd2OCoJgj1qQI5jQc47kPBYC/H8QockUm3xuaBnuT4pZxM8g/a/06RlBxhzwAGb2/seaQYz9ibqx5aLTGAlHZm8pghi7EJ3EBF2I5znLEAtQwEjyGo1IRdT2iEPhsGIRj/i3fQLfPUL40DSfPMwAZpRZx7nbwX/72eWDDc4HCqRLMPpqXqQO+Uli5VJ/ii5mneB8UBCSdh4zlxjDJG/Dv3Y7dzY7I+Qmw9JQhoTYYlGGkpgcPARyu0uBIxSMbUF8YBdF9sO3uuw7SNATahKPC35fZYrkW7IxDPB0Eh4PojowQgLfPXhjB2SlmqOxcTfjIORMEj4z63mmsxyiAiw0FG07TkNshoz4KJXg5kIpBSfJiKg7WjPgD5raGc7WrKWPy27gElPF29zy6rhHRm+dESryiYOB/JaAyvDhhZ34EjjyFMzlnh7NgzzxnY9ytbiD0cxHzLNx+gxfIxYt0W2yDO0axuYjbfNbTCd6MFyPA/ix++At0oaAGH29beQNx+SZ0mYQyE72TzyzNCx235/PJ1VRypCczsLO2v9qxxdfF875wi+ez8o4ZtTwtMlvmflknXJgKCPX0dVX8RMBgghhnQshAzQa4WGPR0DEqRYVKtzNm3c3KuQ4CvWYyNRnB6nP5uOzSnnQJwG1DeSUn4aFRYTsrFxampRAU8aB0mcNPu9mvH3uNizgQnB7s0mr3PgtsmWS2Wi1GHgqM08Q908QrcqTnoSKEf8N6nYaJJVzwKIOEAlBQPUbAQNLuFE7HjwEpYgA6SYouDnIKJ0bOIVwpAqQbj5ECvhbqxQGB0k9mmxxYkb437/iB4LBHhe7dW/mLQWovl2svyGTA6FWR+JndVQ1JniUqRC4thSfdLJ/d1w1/N7A+yljQjO12Lx8s0gvgVPInGBGuitBWWWR/+esn++mnn/Tez4daFwdjYkj+t+vZTXnpEOE4kS4BSkqTRfrCpVKRlMSZCovd/rvc0ssMmkGpUaP7+1Gs4pOF4KawaRDZ+/5g//YGSgivhgK5cG86EKnAlc5YsLxtj7Y/Nxpj8eYZozHe5sJdlZH9/GlhZbbWs6fxQeyB4pFEBUQ5/P0pqEy+UpesEWXhXS8mvx5LRs09Xpgy0HPXf4RQjGlp/CaTcQwhJjTNJHsmlX0FqCHS+gK18mQqegTNIeo2zoHbkNlhdzQLT+JvUtjgDP7bt71VEJmHqexHKEA5iRnn0OS+ruCsOtKfxXAiSQCZKV6HMQ4j2jCeWZyvfhCdWbIIdbpLa9f25EHWSWbna2gU3BTNGDFHmEnpMnMzyKvczr35RYTAO3h5etIYXOHe9VbnMDyv6zWyb+9vzs2BnDoJ7NTc7f3kaAS/PBrI7GU5tZdZqKw+JlhuqulnlM4MphodSmjfF0JB2N0Bdw6jQM9rxKOK3weNZbNyi4/vu4vt96DcFDyc8VeP3QmduoLQib+zJodXOS7Ylkxse3ZRlMQxvG74PbHZBoVh5IYHGb5RUWpfP262O16szO+2WCQW3J0fzF2LJxzNO+iQqADikV6FtNOcCdUJQGooHm66+GlzUHVqgrBInVzOXurv9m27V0G1LmfyUAO9Y5+pGcQAGyK3zKMZz+Jd5pYXAjcGmqFQP18WPUILH/5YrhxkbXGyExiOypO16GsfLiNspYdqGRsJFHyBzWKsabBm4t/d9d1YJ2q827PHzKl4Iy7vLtoBXD/nsT7c/D2yB06VU2gookemGKjajdGp+CJqBnhuOl8JvpYAgnPNHeYfqBlTM7z7MOuWfRA2FGO+rHuJgTfBA3RhAFMXGoYHCZ4ilqIPiwiKxz8XpQGmpiAIIq8OvgFBeLgkPo4HVcBZylhjqgIJt2vyj/DjcpK0d9TIQXlJgjHlQjtmG0XMT0NblKAa5GL5RTMEuY/b2BjTWOqQP2a9Pv678h9yraaJPpOrcmIdrIzVHlE4Kp4wTxwhPfFPEpzbZy7THkNzqTYv11b5R0DTcI8YAelCvOIKvrf9sVIBQIXMwmesyYG4KjNfxDIpdddmNiaFD+HKcmlnZDOapTJ27BsfXXFoqNIW8kHeIR5YVOleZT8ubHK2INaBRBCEzPhEhQdFYUqGYanDBi8rza0DOGnO2+GXCtgQwh4zeB+lZRlO4+5HlCeZDmDGkywQuB1nPmM8lR2FPuc9tHz2ZDeeU9doNCy+GgRpRsCK3rjZvupsB1oyCTQfx5vkde3RMjIYhRhN9w9PA+Lo4OMwigGsQnDKBtL+71+/C1l6Wc1sNWft5Y7YcGBzCmC5cR8sgS+CxwtHKqHmKiDxs2GtRXZDcdaftHl5bvDnZCnHyHEyFQLyvjtrnMiP3Z/xE3I1JkhoHsHHYU2QFIDXWi77E8jeqEucwDmmAFw7fRdZKYzRFAGIGGOckeyptQixdLSqYATHrSyD3ITvSNd9VvEK0tNezuKQ4fie47t1M1lRHI/f1UkxoqYgghQPOV78BkbDXIAib+Jy36uzxBYDg0v2h5IRQHRCxu0eHs5hBXqmHMbthy6I5eJJI2HFJNFggbboaWONgFLuIoPhbdXI7BiOB4cpHA/MGaeTm/30VNrnlycritIm+ZPdw0SkZLhkcMT4rna7iDMWEuGDqOR0VFRKAnKTwAcDiCSWif0Nl+8mvyvUQMv5wg2Bd5Uu7eWCKCDnWXW4jLc3cTMhwr5uSgls4DwRqYLylXcNpP9xdPSV9z5PAvu8Se1lkdiicF8fxuzTuBRfT2aH/N4wUfFDZqgQFMKiGdWPl8JssbQoybVvsBnBBoNROecChYR4Y11rH+8Ha6o3m5epzQm6h7ZQzIU8cpGizpO9BwIM8iqN0ah317ceq4xG6wBrCtBfLqNZ6XQDjZX2pH9w+f7hlA5a+jxzlBl/t+VqJvRnuz1r3rJeFDK2FR8K3hujqwzrFeLFML3sdQ7x/uQrqCfialnOA5pO9qFR3CGOYnHTuEROgQBtpvCIE4o6l8ILwb9Cc6DgDa2ChNwGdr1w/qJaj62CC4eMfqSd4CK+zm/280umAhRFGuRwlIwgiPRX57rTM4JTQ0GiaYfEGqOpJ6h7PNWa2J7IuHWiOhYVNCQUFNuqlrk29AZoImuSKjC8JiEEdAzPKhHCQS8mtj3dbd+4dU8aO8pGkdW2E2vvN1tkE1sXrn7FnwsPs/fjxVblYE8LjF0RIPxxDzz8+BSBJ1WcSZgDzw0fKxB2TJQlRiP6Dc4wkXDJxBYFd2WmohMRF0gyDQLFAO+HPxNBE0AWN3lMBZxXJHW7SPbeiEkBzSgOdR52FXL49/fh/y26NrZdGhWmIeNS53UzosOrULFYQ2TnfmKHhkK4E39rMUttEudWNW6roigdrR3eqSs+yR+cZ1OJdqgB+Czsf3l7yasPnm8gZItzjfv0Ar+3w2tvfJ40GmM4NYcqhRZFHEglhSz/XyhqT5YoFB4SQjy4mrs1E6Vp6kW7zkSPYeI7YX6q5BbucUUSktV5twa16bhuvcT27xP813/ayGgClRhscufAwLmoxeFg5AQJEyY+6rtjfdNmRqmywCEOVdu5t6p9OIBgNkYljzFbaHlEsHOpcQiyaTr4CZwpiKTXVpcBowKk+IwPQAG4IBWIObR2OmK4yUtTloD4PEjMQdhuGgcx1uOrhpqBc4k44R+iuB8OEDTprFi0ZTG3pEgsHLkckIl3h6Ntjyerzp7hJMql4m5C+W6s53MrmXFLuswCBPbNLZ+VUj4xbqMzl0Rf4wUCqkC6JE/QxTF0xCSAaoxz59EvBgRB/By4VxRbLWTEi8iWsh+49jpcl4u1Do7zcW91W4sThlv3fJGqaGF+rPEbRP92vGRxyYaol1A4IO9nQVNsMi7GL8fz88Ip5qRLHeY8SngzIAayaqDzAEKms2JUJJUGs+2bOHY/Peca0SB8iDmgcSDX+LKzO/YWKFBDQpg3nhZPAS0UjrDVo3372Kn4pMhntAANHH4KSATkedyaW40GMQ+ESOGMMo0bsbLQ2BcODkRgMYt+jJtBfS4dPLLK3qvadhUoxWOU4qOAnCT7OBSnaLZc6Z1LuktoLZ+1c1Wk5wGiZvNNin2GDFQZh4G00e3TTgc+BhUCxyF1qfW9yQFU4LI4e/gQUdTAr0nFBWNEgW1DmC3EeULAcG0Jt8YvbC1Ekp+rZwsCenfVIutAIwdUtnkmc1vI5s49QyE42rbwTEFEFb3UyHdKRTq8KMZjKIS4TBTwyztm7BLZ4XhSADKcJlDSHI87uIz3q+xMnp++qNBKQkZKSzAAXdb+XEAkrvLrY72A+sD/AellrzEK5eCCzC+agA54qtBa3CNH/+aOEjdwJCM71jsJCFaolecz/UwKSwrGt48PFSwvm7kVeWlv7ycVEMfmZv/2vhe8z0XCn9iUkf3ynNlfX0p579kkkdhFI075mIXyFrtd8Rf0wpbPBtpG4YwQoKlOWhsggtOs9AJXTdbRbXQIg58WKsjgcV3PJ9t9fIgS8OWnv9h8vVHO525b2e77b1JUchmznj2CKlJmZlW927x8Vi7o37/+LupAEYW2Wi+gndvHvnWvOvyFRi4WQcygkYvYL/QvG0bGGJ3CbbkJub/2Z1svNzabLdVYifPCyISR7h2ja/c2xM3eg+JDa9vaI7a4DLH7yTJxV/cH7C6co8Y+4LwX/w8uLJxfUTccuTlVezdSLSKrWmxXaOBcNYdtAKgR/JfHL4jrXzahrEFo8CeTWKIL9ldZlhpTU3A7ouWGvb4BKVYggiMgwuSUyDEXeDGK4lwBZcHWgkub6C/xFofe8gy0BvRo9EoKIiGYMh3uUaiRQzu4qnPgUh7sdRHYywLPton9toWewR2CHRLCAxq1qX37aOwegCRD08Gvz88V/sPdh90P0wX2DVOWswjwWBCZsi7jILWq4fz2pgmERfSFYZASNMfSQvFe3uDzHNkjSm24dXp+eBZqf49h2l03cYQPk1PSESaMQhGjgGIxdB75Y9IB/vELAKuQ/5dTjaDMU/CxBjyezaNr4LC5Az6TJyfYU9xTmMCXZBrF34kymL8KMARHAsjqojORbINtzh3zUZqJ9kcYNX8PiBdAQ8NYHhsIOLM6+73A5h1SRCmTVqHQjET9jkfUJBESilLQfHno0RigKkXxbuKaU2MwMQpQTDJdYBIl+w33Dn2gq0wHXderBag0A9w5+M7B//VPTwMPldkuYzYFzPZ0rqA9Dr3yq0Y6Scy9TXTgskgZcZwZKeoCQyo7tadlYpvCUQWhT3eifVCxuH+Vk2yHkVDtD+MHWU4kQUeuuGTJSfv179+EpFDNzwonwtMx4QvEmA7Ugw1HQaLLEBI9oA8RF4xVJOd0RSTfD0iWTkuHd4fCrLGPE9JjJ1pyATNOA90giiWHTI6ZGqMDDF+nGIDOZbTJJdC2bHB/UXSAA6RCzNHgeEjN4VYDN83EnTin3L6RTCtynZxo3WVeag/GqGPgMV+GRScPkHttl7aWOo6u8mXxZMtZJrQOPgXPBjSLjaJKH3UeBUhcyEj02lduxYH6h5HwGDo+mZQapRIW/LY9WdNRYF3FPWAxSfoAwhdisTHV2HgzK20188Oev5OiDEQLHECcG3VBV6F9im9ihMQmEBRLoeAKHnpwXWCYY1JE3jqNshnrJnkmbgP8kAdZHIjZVSrIcT1uCPNRxiqIJdyx/64gVlAYhAysUUpcuq85BVY22DzN9H6JwgCloqOiOOOZ0QkrDuncWEqUDUVrnDtKxnoFatZmvVsAB0kB325E6We8I0iKU1IMhI8yvIB3U1k6U4W4yxyStsdDrNv6qOBoLqsUw9V0rs9SHw7C5X+Em8uuHZFDoSaDn/FQKDLO5HtQwMjaAuNMiOc6PPDroohoLZkh66djbEXmh++nHECRiFt1nP/Pf/u71Rck92b//MvGZkliddVoLLKYJVKzgkpxCaHOJUOR5oN9I9EKly+mklkp1FcI+HEnFMKzy9wgWOt1IBqnFfke1BA1J+8T5d7X7x860NezzNarmcash+NRBZkuXDySGo+Uut4S+76r7f141GHJ2JuTi94HJOOfvsztr19WNssX1sn6xBMIDtVB/80z5sCloeIXuZV6vsXS0WYUcxIkdLZ+2miPMN7woGtUx8mPppWxzb33UakOdyxg4sjK2VLKToqM77/+q1XVV+Ww8n1B1eC3wf0ku5LuG8HGG4KI4WabIrbNem7HdmL/7e87O438Qj4r33FGOHQW2hokq/R0kGFSiDc7XB1xg/8FkZxFQmEFv62q8LIz+arhk8dlQbPAWaXxcgNX62rFLB9TAu52PF3sXKEYbmy9LGyalHJRx4JE/FIEOUWh84RC9HLv7LQ/adRyv8e6Z/jOIPHcN+7s6L/wqtrkoX1ZTWy54E5Y6NzjDCCjMyfgPsQN3bnGD7NZnhGIDvwqimaizvg8EMAPVSNUlOQRDl6PSmQ8iKGqoxAPTzKxrKJU3DnOQm45+Ep7CgTORlXunCVmr3zGsmDw5UpJFNb4NKLWBWznmWPuqmgrtz5ivHUVQsJ9SCHrHD7uKbwIaZy5h3Ax18gQFWdLoYB1CckS2L54Jimj9WwzugAAIABJREFUUCY4rBUafN1I42ekecPpHj4hAInyGCXgGexCjBRB5WP8jVxvEL+p+fkDHeUpgWjBmeL5ZJi5MnvlDlHSi8cR5RLbwdflczC5olijcTFxoCiAeNfQIBi1MZ2gQOP7wIPmn2vyh/KSonOE2R4F6RFKTwfJnzPTo4eYNnE5PYyluY8VBTdysyioWA+PJBQ1Az7pdOGPeGAAQSS3uIAN3ipvfHcEbe4Uf8QUSzwy7DJujFXd6ko8VIpZ5T16TYPVBY0k4hO/KwIL/o9/3Ay8eJArzW5Bb5B6oyxhPstvpNvBiJTU6xxSeyApJogWl/w8QVWS2HxRCoHh0ODgAnpk1ktHxqLk4Sl5gap7TDV9kJ4fHREvSiTzobfj/sMOh6OI48vZXJJtUCLGUNtjpS8aR8D/uQJBUSPx0oWWAS2zsMeXJlLb0NnpdLSPXSW4mw0DkkUe3WqO35NfSMCDXNwJNgAT4PydLvC8XOmBgwYosPVMgK8jC/CvgK6hBWpkpKMKQnsr1RicL2DkPC1E9kYFxwUF2sUoju5IRZmCTkFEsKHoLJ/iau/OyipNLvgV7UX+47KQcR0yXRb2zdWeD2RFl3/Q2xHfow5+AJ8OpCuWzxjeYoRLN6glkLieanuvHN1DsUJnXaLUEfSKm/dK8K8UWIAxdEi4xkuxht2EEw01FqWIYcwqFZ6TXbnYBjZBy4E/KDhaGWM4oIPSdEDlNxloImfXu6G4ZpQowz1GGk4257mT/Va38HPgWeGpFdip7e2Aaer5kS032DKd2qenwjaMS5JY3TtS2MdzAv1QNzZuSOX5jTmLfBfGQBoT46CPspB8OcjkHFhSinVCCDEHxZeMDbnbv6uQT4i3oruJMS1NtDaIUnHTUtycyayk4Gls9/67xq04kadYRUSxXVo8ZQgLv9qZEYs4duRyDjLHZewotSmREATNNpVzS4iJuBC4jNCBIoq4nF7/Xoq40A1L2aFCKsVh8AIRzmPd9fb9WNv2UEvy/LfXpT1tXqScROXJ6IoR3XRaqNNszzQjKC0pEnN5mEGZZuQW55nUikDxMky9c1EuvOhGCHHlGdBguMWHFIVhpnXTXns1VVXTSkTztNyoSMd4FJTs2sFlgdLACD6wnYqS2k4KuPbjlLX8Ogvsl5fE1uulvb7+s9V1b9vt1pqObEhH2um6ebfnCrsQSMF3m9wuavTIkxymFGVYiji6mCJKGDNbZYmjwnLkc9CACuHJVMhe2rP2/2wxd0dp1vBAo4LX1oeSHrgwmLR6hRcJtRSHykJxNrEeIcEBZ3GUYNsT4h4/acQ7iyb28yqyzYJRM1jO1CJ4klMMmmK7XWjCsJjB+yn0uKf73b6/EUvU2GQ42+a5tMXiJ6HcFJN5ttTZ5Lm1xFyVQoH2+6N9fLxJlZghqmHEHZVSE3LmSjg1ksl5pl1T2RVl2+CxOu9VZ0wxOQdC5dyC8TseAEpEpNXrKrRPIEITfLJAaj0+TY9H7ROoiHx7Rd5WkSCbBM6bi8v4QcKCyI4Hmq6zLkBUkBDpMXnVJIKzTARyz+hj/4cjET2K5lade9vXrThZCLi45CFtUwwiMJhjlQHpfGB6A4mdewn7BWgYNKyYyLZW5qCVGO2OQdKgf5ba6VyP/nrdDzEYz6nIIjW1qOIpMM6XWqpIGlC8sEQiB3lPyJ1FzYchK6NBT01g/0vkxVlzu8kbCxQWw17+/8P+gkKBYlLPTe/B+XbCjOH/gsqwluXEzrjVvdAY5dEQ8Ay58hbE02BjgV8YtlAS2ADI3FRcU3Bj+fQQnXF2kh+IaSh3tfhUqLRHisQD3eR+5F5W/ml31z3FfYIhKsIlBDFwzZi6ycJDyTJ4ULrBLZMo1jD3KrxxARdCQT2GR6eE/OhIvnB+F8Hg/LtpTH3wsPugMIaLxVTmKnWmvBH/cHizWFFUTt531aIXryCNwb/8shl4IQdFhvAgnJD2SOXmgbOJZ1lks3z0BOqvVp85BCJ7Wab2tHA1FBwGFhZIlFRFnJ7jgxPSNFrac9OwIET0ZQzAg1aB9cgXJCTzbE1ztiCKVHDQcgEAc9k255MyoeApMMoiyNpRBFAhuDQEr7rrMlUqyEPf9prlMy5EEs4vXuJmWdjn57XMFeVVhApRFa7zh0QIh5wuvhiLh0PVXY+Be7PCjSGBf7louAhlVqpOq7fL+egGcigvEy+cdKii5iSHbQo/BD6GKw2BVCnAIJxiqpflK+tuobLp6Cw1Z+ZtMtqQq3Anc0cvIDC0I1AX1ASu1F28DxUSoRd3XP7YXwSTROqZXdXYoSGPzvlQdCvidZSOfnkoKy8OXoTz7CDiK3JEcndGE3RyjcXTwgoOELIzxzgGxqLHFtsBTyiYz9wwk+eQUXRiv3H40GfnOUhNWa50+L19/6pREygJ/58DS1ylEWpmDIAIA+L7XpFI7uAOvpQlka0XiaUhkPTMXp+/6Nn5OvHIG9GGNSrlDIfc6mMTJSpG7vPFmsYDSYiq5L7uAcRa5GdAJseLjJ/D2puv1vpzu/cPdX0QuoG4peSDbcl6H9W+HDoY1FJlHA9buYqvnr5YGCVCe6RSg6SJ6lZZhShZJ56XiE+N9gXokR/eGjPDN8HHK8buA67bzObFXJdSC8KFH4xBvuUwUtqRkYf2fqzssN1Ze6lU9JP0wAH0uizs589PNstLIRP8O5kAhrFF2Upo7mH/XeMiOc3PlzrMzpUjORQYrFGiadiXKPGov/luRGgprDvizCCzDz4jiAjfwa0R+fyM6ykdAANoDE8gKTg7J6mItd/ft1br313tPMrD+YhlHNhPi0GF9k+vL4oYmmQrqy+Bff/+zfrzSR5x7GPGauJhARSMKBT/DJ5QWT5ZxFmgrFH388IkUirUUTlJM+R+VhNlgbJvDHROii9G9nd9f4j/cGzamrWMVJz8NniBHqSMRxlWLnp2k8jO2K5IKhdbfQttXyOmeBSSbrC6zCdW0AhYYKsFKSCjkKmlCw9stXqyKMv1M0CBt7sPWTCwXztLbXs4WmoH+4fPMyuWr3a5ODE7yUpXNp7xM+PcSawfItu+/2ZDV+k98vNBR4OosO3u5MT/cq7RXJInSsQ4nnbOL8Nt+4rRZm8VhqSVB9Y/flG8PBdmX9aJCPwuIppbd3We7L0/uy3MKCYaRFIehJYCdDDBcFNghE+ednA8Y7EB/xY6gAfHw42l0OAZu3cd/kp4vjGCxP+rFw+pKBJrOtScF+2HfeU5lvBBhSpPAvu0jpwbbPhVXXQWEA4Nyf0q6xn2HQXaRYUEYw+R6EPoDy6NwiZFtILhatEAyjOx+QwKRSzCN9+PSJuHW3xd+34HGOFWXJQg6dhZeCwbaCK/ZHHw4ASDSGFPoWLSqSxYccCZ0r0qcQR+Zo7CSIAj3hQNup89cEpJVdAzxg4HbQDGr6MLPv+eCRbNJIpxvifnAwUSKTAPkYM43qO9BVYK/H/8q4qMxv0BmrgyGHCDghkkFvoCHmzvHychxdxTojhdGYFyB3maDQ3rn60zmGvw7JnoSAWCrYRyQ+HMuJE6yNqfnwl3QhIxOXChF2eeHPKvWEKYOwU8KjVGlUpVIESb5AJNQ53veXdVr878vyzi4SSJMSMeX/iMBKnmWLApc1l8rUrcmnv7ODJe6rUZnpYL28w8iBeZsYcwuieHFwP+Uv0F+4yZBURhIpNGpbh7IDW/x4stunQ3mASe0yXFBTs+JGKE8LnCTGwaR7rcKX64JOdwfHgpj2rydtMoBPt/YFS6YZYnUCeEfUjhz8/PUphgbsr3UxGobEjnyGAcCL+gw6G6qgRbp5l3jPAtQN3YKOKYjM+P2TuEYA4aSHbI2kE04DAoeRwvnfHCFboCd+pGPA2HL4axpg6EZ8ICErkXh1rkq7GPSyVpGkmAIDr8OQ4zdZia0aMhQTbrXCYOGDoF5P4UP4xZtkitUSmRZ0kXtYh1kIhHJF8/YhFaqyG0g1JQUJLIDmdOcCmctMTHX31rC5C/LLbt7ihkSfylvpM3Gb82q7U9rZYimYLmyLiy3onrNk3nls0Zn+QMH3Xh7t9+td9/f5MprNLqx8BTmgLGvs0oZFAoqAwDJ/Y6573GynHjYveuHMKjf3aKKh1GQSjeDciSvgsRI6AyKTwb1H1Ee0Bgv2nsQ3C43JxVzrGZ/YD0cVOswlRjcoUq35UvCMqh7o5rkMsAmwDGx/x8eJEoXw8fcvjncJovngR97w97cfCwFMnEW3PbB40nGVUjTnl4UI08J7e3Qz3k3SbFcBSEdp1MNcrwouA2cl6cpIxrNp/h43CUeIDCdUYI7iyxWZKJnEq+JNYGyMAZNzJKvStOxDmUGp8KyeCwAcVj7NJo1EMME4U/yl+eN5cnF4zvF/YAYnfyxnAYP0p9tUY3/gjdjVPLso3OJQjkpBF8iLPoho1CwYZQPmjOVaL9Y1Q7sXk82N9eI/sPf/tk+fyLna+ptXgH3Zx4joebx0ylKvj98rq6UWiB+TDu0BdHx5NUgg79fZfaLs1RiCwNoOTfMv8kNggxC+geUUaDCnsQu9m8kK2Jk8Uvet+g3fw+yL/XC5xXzrXaOkZPrHN85npUWsSekX/nUTSc0BleTagPURAnE1vqmcV2ONbyU9vMM4WEw+1KFcf0WcbIFFgEgdf1h77rx+lu3+u7vcwD++dPqa3wLNMIaWLl6hfr7omdD28au4FAIY6CqM37/PS0sYzCRXYd2Eow+qqlmlN+pZTCI8Xg5tYx2C18HK62JYngfyiyFllgn2aBfV6HlqUL5QgSBo7tid7LGEuG0INL0k0veR+OULAGIZzStLK/QBx224NI5RQpNKSsUeX/NdihMPaNrKBxibEEKkT2Pjd75esymjpervZt31vVwHfy7ERGhqCek6G3pxV7E/uXid6bjDFFCHeVHHxPpQegHpWJLqcUvCDc18kojbS3SS/g3fA+pwGCh8iK2cKaJlDUGYU6VBumF4wGaVwZuFJc4xafwcNEBYdTPP5VKHtjn9JQEHAfKcyZwmtU7XFPM8bDbJUzkv7dER9TADnmq3gJ+hjP7TFQwDOm5JyR6En+kU62pFhC4Y6JqMboEfUCRqlXNa4qYiWc8Ei36oxrPaGEjiau4Wjxl3gLrLMKOgl0gjtjK3OvTXwJHb0CFUOR74WgzmQsjDrnlIt3RcA2KJeiqryYYs+DSKlhvyG2wj+L8SCTOig9EGMGt8QRj1p4qkaz2DioOFVusZ84Qv8m+LzR/I7GKpp2eLPqBuVjlqLGySOhSygWUDe+QqlL4DkcNVqbDCLJ7isMwkL7vCwkXeagYdapLw1RefTRQdLOZS8eCBshcO5AMHXlIocJi12p3WNBJln0FZk840nKAPgmvV3xIaGLJ+vwsLftwYmBaYwbdCAfHQwvmfnSdXaNKzT2Gj8QHeTZTsTC4ABdgIZNM8nCnVzcSBBgRiZbMfJnsMK/CVYkV40xAMlOebG0NOcwHe0aApMTMqaSGjMRro2kHDItYc6pj55EolMIq393udtezuI3sbnF55lii0F+W66RyKHmMqxUJcvHZ/Qv40CXr4yc2yHEdwrrpdCKIYjqIsOXJNKIB88Uj0mhw7jbsXFOXpqG9nmRaiQUypcEOXSkhQZErK58uFrTcjHhleWO4gHkcClQR5QHQvVgIrmjZPu337+JDAmHASUnhY64BynjGijsFB9XoYZB0CvCiAudA4LDm4MHPh2d7P/7r3+3Q8Vcf+xieycfkieXwRGcp7bIiWNqdRis10+WglCAOoD8MdKu8ba6aXTKKJru54j5bVuLZ0iBJNSIoh+uk2Fy2ThEH02EXoJ6PEjSD4dhuluKV8ZxdPLaWGPQsMKwOdxwtGc0TORMmou8rrW53zvHCOI6cuh8PrqH452FL0xu87IU50oHNIq+i3OxOMxcxDEWHJgqRiBwbvTq7vs3FXwcCzJ/lVO1o7ccWP/9+5t9bJHiE5Lsh1GZE2G1sNk0lzLocumkHOQ7MKNQwSbhBsgU6M3Ni7Gpq6b0d3YgsGd1pFLhhVjGxLqAGTkzMsSDinXAhXnCXFUmjCYBxHI+c7m7xtGhNefODli5EKzcOo+MovD/b+/NdhzJsjW9ZRyNpHHyKTMyq+qg+nQ30A0I0NvoefQautG93keAbiRAB+dURUa4O0ejkcbBGt//bwv3zMoqVOpS6Y5KZEWGO50027b3Wv/6B5yr33Ixze8Zwa3rXePHu378sMzjOwLFi0+xPxD6y/24xHG31brro1Sk+G2zJfGpQ1k3HEZezMxZUQyTvZYY6bEu4NS0mYVZJxdfTdFCbN5n3zsQd0jyHJKzxb24dxT2u81a18ZB8KDCQ6G7f/2yiq8vr9pvUcCCdKCWZWQle5eUHzAfd6TkelwOtQ+hvMWDTCNMHQxnHeoTYssaKzHZn6Uok4caFjZYdZDEEbE7XGJ/DvFR/rCgiUprCn5tdxZNAz8TQYPVqK1tC3vq8QxRvaexLFygcn/QGQAqA08TDheFKIRjjIG3fKbyJD7peySL/f/TvBs/LMjipEAr4tZxbBfoKwvBxs6mRzBK8kFJYPJVv4v3p8NcprGE9nVij1l1KlxFsibomDF1XHVgKo9RqR88L6D2qG7xlqJw78XulMXn10Mc6pOmHjhzoAejaDNVBUd9x8C1vosACSBWRyyJIOIjipBXlsdKjKl5f4ypQFruHx9VgP2/f3mO6/UYj3cjPYP94TAZfLIHHlWEUeBJ5amEk77ORjd+Fi7IUFl2HxTr+PRxD0BKsdVhf86U+agisM1y1NqiATMgwjQLVBMtrCJ2MCbFkHrUFZFcFCB4cNAUVHCyCV3E52Pqg3XHTvxLjwOVITkGWOnH7nDQKJR7xp+VkQyBX6N7K0THQ3jf7MEW0yDskkCL993AsTYXj7Em78vcKyZGnvSs97d4IeATnBFbJgAj/gqkCyW7Iv5QL5rAn5FnCYGfAPOKz4rwzybkTAVUmchcFTCqiaOKLEMqgou6Cf3DHHVgG/AbzaQKVK8nfl5nEbsVl4w3hM8M3AzM0QqMFLtkubM5OyeJ7gXLAbo1yMUgL82t51BNhsXiDzJmwafFiyofjWIy5SBl1AQHDOjuoIe+hflAkNjgVB5LPYjfh+M6NFa73MQBYeyEeedfPv8UrzvGM3ksilxETn6+JbZi3UBYpEnR3Fbcq4u4W1JUjCIfTfSrKHy8qZukq7FeitXQxnQ5G80YKuPBirIeBpxsMj5scIGuyaADouawY5xJN4OT93iii6zfk8ZPjHv8jyUPqHxAklDr8Fl5kJH481ngpIEOicw65BDBsM9OykjlNaFtOEBRYtH5YekAdEx2Hl2wR2Z7OCFwucizPKGoiBiPgWx7MZuMYjwYigB4PBL8OlIBrVyrG4RHOu9R1MeNigN8bCaTWXT6RG7QYW008rAIASfATGhJWbkoKMa5RrXyjYIDk7ymijEO5xRddIJ8rjYg+RTlqTKZHzuD5hp/WZUWLwixsMfNcpHHbEJ2JuasfdkL0GQNchy3/WCx8Sh6Ctd9lCQYhCYyOiNuZv56X3IXZ3R+leO++DRyEDbETOA56jn+iJKyPZAtPrDDO0RWxl18SR3YBUmzCaiKCgW1XkQexzxQz1G1luKS+02UD+sH9Iv3sy9LRdew2aHSlQM8TuB9iNWPUsexRhnFwRdjnMahz/vhMJLvMkiyxlGOQ6HlYGz89XkldSGk3+k04oflOBaLRcxmhTpuuHvNFZUwHJaRdivlTdJdMj4FIpd56CXyPkIGlMqVVIvKbpOxZSOyPrwwjaMGE3X4RISAJMKRZMuVYOLG+BC/mpM6VST9dOzcD97vy6YUEkLaAIeBe2k2QliETnCAV/inh5EKekTLd4u5wpyv2VhFBZ572E9U1Uo/MynmMSjmGhlKUFNtpCDOeqx/Rq7cJyvupKLjQEhkW42AsDTAb6q+xmg6V9oERSToI2plRW0NQftsgEi01KnGWNbWICiYuTY8j5hFvux2spwBRWM2RwfPYdR+TXpN/JdPI5l98pDzmk2f95nZk6xncQaIJhmZfIH+osxkn+KQ5n55pHuJfWnxi4wcNfukM/c4ZZjDj0JotFfzViw+aW9n3fMPBT9xRp9X9tZbTPCjIzsUF3X84a4uvrGIOTaxqi7xvCmlsHVsPFSFiKdZTx5IXH+4TMUEagN8H4op8yltkwIieVWDztdobMEK3R3PAY1bVZK5SkOIISXmvGT24oPYi932oOxS/LgQw/BMHo8endGozqfoyjhgvedtyl583iBowAqgidnEhRi/D0WbaCoDW4JUFapHGiUQLgp38wzPjY12secgPYWmhMIRZXvnNlBzTBE7myeF6ddnocagukTV1QjPSB9ozjEfOYKOwoZCX+j5cKCQ+NYAWugVHOQ6BbZHT9dAI+qMgG4ibyiuzZ1S5iLO/tgmcB3g0aHik1razSxTNVA8xBg0+SowQQYRfOjas6fQMPPf7X9J0VJd8GLjuUYUw9ixG9mVArQ1TCdeJ/EZe1gbYShrURtCSrjTnh9wLjt/lnfJ/g64CYdMgehJ3UzBi2kwtcXr2ufYoA8NiHPA6JsyPDly08Qa4YQSM84IA+yXBZ9tkjvKCUWsplq30H5YKvkleTymVAynASRLJ6ks3o0LsbgSXcTKR1lgIFT/btpv4JQQnNk6oIKIYE7XVtBAmWzebYQLc1wIX3CgQF84iCjUBsyEmesOMAqdiMxpo7ZKuWynmkzAix1ZpTzoRw6qwkMm3kly+e3YDRzek0xCu4bED4eXeFkTB9GPx+VUBR/VOygEPmEVXW8aXfI8cgg9LSbxeH/3jTBoopyVDhQIRpiAwe0JIq98pKgKpCSipG+1HM833XuS71N82qSP6IORqvBDCVpS69pRTUMKPYPw0Rwz1tEYCumhR0H8fjtT+4ZnXRN1DwfCm0+Gv1PuE0Rj3k83gMPNc+vkM3HSdpuX2JY7xZDAl2IzXZWMWi76/dJW9LJYzvpxP4EsnWIGbja0I5RZiAmdMDL740kGrUI04Z3Vh9jtPAokMJeZPJ8dzo1cznk/GW7Kp9jtk8IHzpyiGlhHXG9QQhb0RIafECcZR7D5g5Dtj8dY7fbuCDGnpThPuWc42n83H8fjfaHRmk3/7PSPPxX3QgaxMN3kKcPntXIEvoyLkFyCDSkNT3uHN1N4ixxvNSheLyKXtkW3+FIgUYbtscpgk6LwVSxPA9pIrBNdk7s+mcISXH2j0DN8jG9aucN8E1+6QrYm6v7waxrYrJUxCRYBxCatNi/mRsnTx0HTbAZ3949Se12qVz3asgsmJ1EGhi542TxpZrg2XFuiql7Jy0Olqvy+TBQAfM1+/O5OYo36DAICz2ot3gkjUcYY/cFYB8pZ5qjIzxmvF+ICWs10dkF7OUW53WjEzWeCeE1h26pINX6jgUGSTkHW7ygLko2D8T6WIvw9zzoEVgitm+NZETN7qcD8JbPIYcjFX9wuImwG3fjj9w8qGCmK5X+DiokCM5kdHk+l/LGux33ks0UMJ3dC2ih+KBRR6Em/ldS7iH+E4FIMyM7llCK8Rto81SFD0JbdSkS3T+gyyD5yeitO+cyMoUE4WYtcOzp0iVLOEc+vOzVTypMNRnTwZN/sczRuUdRRFv/luyJ+fFpICccITAalcB5HjDsxf8UbCCNVK+A6t0uMi7mjrqoXFb6sPfYVigg8DdGIbfalYkQY9eIzNRex3lmYUlP3iqhAyyT4cR4hDQl5mnBupDavIfYPpJol+QLBTX1tYnukWD7Ko6n9ovH6fsZ4dxizYhLbfRUlmZR9rxe4ipwPspsA/ZcJ6ChqGXeeQwkWjJW4ThyG0cRhx7reCEHvsKczcq7Nj8M6YbMjWooiNCGr5P5GJn4W5GqUdfBw9qcmntdc34sUaTwjeOcxnhQyoWIA6wl8EznTQFuwlejLA9Dh9fjc9UVUp6Hh9yP4LDRJAUEjU9JNBtxJPi+Db/b6TISOvqwp2JDg/VGEUvCyjZnHd9XalhEvqKyENaBDBi+gHnB+lLzejbBkUBZUcye7msvbz9eO9U7xcYDgnaoQzinWHLdMhVaBUS7jWfY4FyBXRnMozzVCZwSI/5b3vjbSh/dCgYYitkXdhIjd8Fuj7aNog1Paie3RIADIHQ25RnrNTfF+0J0YZQ57PFuACskigrOFgobzMc/l/r9WXUBRi0CF5gAur25VcgvgZ+ziL57fmb3HSvHJuKd9hIqMmh7nBQpQBX4ns2vWsNE+QClQaT6/rTDERb9wyMOhRJTnwkuFbe2mhj0j+/NT0RCHg/JMFSBxH8ndVcjM5eBZsGAzqwx4fIDxuakcCkDxY3lhUIzSCRBfYxkkcReMwuBskV/EwtdNBQZEXtntqVqGzWTbCeIUTIRWAniEIGJ7YJSqNBlHMcrhEETaj2oS5A50jowoPHiA5zk2ddFVVXtejjkqBqGu0IH5bKsP+XuUo+hwVhSHuYobCrMsdQ5Awoq/cn4cHSMT3VbdALFSUlyujz6zoWo2W3N3MEaj+EId4UBhK0BTlp5yElG5GFaVnxNFx7nW+EZ8KRR8ypEjMoBMw40QJrpMKnJIp/hseaocMeo0cTfry0cK1EAhtnq4e+KbFdOlBsls+shwhfbBs0HxtFsJUenBGbrVltmOF0LqUJuWpQ8hMuIOR1RgR+VI4eNCECfXEk4EBo7ErLBGWgibsQMjR8JNcXCnSBbq0O3GtOA9QHhuJNH+9LCUQo9uR/42qMVA09h4rg7d5qAUhN5DGUT0k3lxirGJm4oOOn1UhShGdHgru4sqCYGDvbUcZEyxYmd4lF94C1FQcojCyxBXLlk94F/WH411XRlPgcjAs2O8o4IdHxxQwz6mnLMY5EUSFaS8yyZUeGB7Ab+OUT2Gs+I3soLxnxmNhdZQ/ICg8Owob5EPAVwP+gmkgy/WwQUWalt4UJutLUvG45sGp8CWAAAgAElEQVQ8gJ7u7mNaLB3o3R/H9lDFbv2s52konzM8sozSgu4y0sWgVxwcRUSNdfARLdOqitBqHw9Hjcsw3h3mM1EBDtUqcRDJByOKq9I94+zuJG84lFjrCg880io8ooRHYhzDXeF0cItlkeufuxmo+ih25S4O5SqGvWEslj86uL6BA2LxiZSSw3EcD6U4ZKibu91hdHP4ZxajgDhRIIEuU+jBudJ6J1xdwg/inyo9D4wKJdEHxRLp2JxROmaPDbyxw1PTa5PX0pysVO4XilJhjHK8EjtzjOfXjXyBpIRN46DWMZtx1XyCWTCjkEFMZ/c6lAkOx5GevU2iISHQuBMMhbyB/LPGQeQJvfYo5ByTYhEHsit3rxqHOTf1qAJ8Srj7kAMKu4qxUzV4ZnqPUdVnOPWKUkHoI66pIqGuWmNcZ55/xmbQPBjH/fvzKf5KIOC3gQuoWRP3044IzZ/uxpH1KOIJozZ6zAiaDDmeWxUtIC6JhE3jih+VKBrsS0KkLkIqKQplkNoBpR5o7F1WFB42i9bo6nqJCYIp0BAKjHMtDyeEVXDTntcUvHWcE2d4OiQeZyBvqOMhjcNJekjTEIpQCmsKrbvpRDxF0EwaMfYEDnh4QxRxtivK1ZRx793At3Ex5vtBwREFNhHWEXNhG0BBLDU5Yy+ENJdKv4NRJXuIIvRQgcsywyCGJwiQz2udB6h/hWCyTjhnSKPAKwxKgGJuTC/hS/FHqPV6jag5jNOwQEJIRbOHAhj0iP0P/yyKCtY941gEYDLYhhuKbUMPC6W3c11RNkmhL24kUwSecf6NWSrTRSHwADU9vQa0Ad4ditI+iKSsM4wuUkOMcBlIFknHY/p+eQOm+yw/RJoVF8vaTwEoNIngbEEYRVPhQkgkexVojhjyuBDw5SbCO8MOikFGgwPF/khRIGUoEzTcHOB/cdbzpXt2FhHK5zhF339+KhoOEtAHiLTAuC6yXAAwQxChXQ9ZipMQibgvld/pkAKQ6SbTpsE8kwMYJPAmG/6rLr4Drzsil+u1M1zG3aGwqdxuB+Ws8aGJxNFhh8mcUCBUhSZEijArCalrOirJ5XwUD7N5jIpc3Rl5RZv1OqotBzM2A4UUDSgGGTvR5XfzYRSQwclmosyRnwHGi8rD+OadRcemgijNfYV+KNwXBQnGkTeRvLkjUk0JKbNag8pemU4ksYuQbQdzMAu6XZASkA95snQZvTG7xnPlqCp7Viwja2pVyf18roMddKbc4USN0vGoUcThygjPRQTkQQh7QKmL8TDm81zzaXlQIfNXZM8iWVR0hFBpQeggOcdmQwFXaqNmwEu7w6ZaTBYmNB/2sdq8apPk4ONnN/tdrEoHEY8GdBwDPSh0Jksik/pDKUF3O1yj4Y6dBbEjNaZ4mI97cV/Q8fowpWZlswdtI8ZFknspBwmB9YPKfVGGH5l/GleZ+G61jcnpPJCMPsRt4QHswx3LhViwcciM9mLUkfEFodtSyXaHkpkfKxRF5jSxsWNDILPIRaF4IXG1emNtpmW5EjEc5A0yOM8Uwgd2OvIKKZJNKgU8xcbiKtLxuS7NPem5uSEkmkd9Nr2z9cjxqN9FAWGTXsfK8OALzr+5i4L0+9Mr46qDxnkodRifcE3vHjCNXWoNCcmTqWMdJWjHqRKSgxUHa9DPezcO5TrFS5n3ZX6K/eswFtW4VqO8ga0CIKZP7zWOJKwaA12aG55fUGeaG+Kn6NbhFIGYYmqLxQSmittTOzrDXsbRT39aDhIaCF0gIUYU6icOn1rO7mSS0hyxDjC41AEiY9pbNAR1p6xV+IAU+fvtVmgWXTZ+V5gDc89ZC6JBXNhf9u5GGXlyGNdX8bxAUIVqKODdOXXiNqrYAk1FIYtvmQswi0e6sTkyoird1OArlaxvqJvhxz5NB3E3oWseyE9Qytma8TM5rUbdROxovJZ0eB5AbZIbOE0Am3x6XZqlnM9NVMnxKEd7QuAZY355MdqzmPZiATFcrTfFoF3DWSPHC5L6q8xpX9a7uCjhwIciCjgh8PU5RokiwuEIXebLxlFJHFeLYRY/3PXjaTmJ+Yz1S8BxP9Zksh5PVuzJWLmM2WwR4+ndN1sErTPtVT57+K1CDCjEGL8mVbH82DhAaRoOZWz2e/Gp2JNlP8P7rE5CtrAIYjTn56YfX9ZQHq4xzjOnBkBiP1/ieUUm3iWKaVfXp/WlEo/4RiOIipwjopvyc+H+cP0QIZ1jOh6IQkFBzN58VaEEkgQq5UadM1DFCrwhrivvF2Ra1AcbseI5yV5P88YhPsS0dFzoPrMexSFEVYnZZuv6zubQYI90jdctjeM5ityxQ4czFg9v0UdtkcW/GSMzRqOIohhVfF6H3+WfrSkoO5cA46TgRvzG/fd748xku7RqT+v+YpQPNR/KP5pX+IHwRVlXrHkKEIocABSKQvl6pszVNstS41uKz5yoP1MiOgj3UP53aCicCXw4nTRqZkdSIw7ok/Zt2ZkSLwiHDZsjLGgkghA2FMdzpgbvvRkp6w3QY4IwQY72ngLx8wAlhGyPiA9MfFX2HMCIb+sWEUEyweZ3iK7y33+cwyiS2kxutCJxS9ieQir9i7iZLIDpdKYHkO+T+V/yq/BslA8JmdCFkvPrkNyadOxRGTcRl2Q/kJC3xY3p96SS+brioUbd1ZWcE+MwmnY2QgjLxzQmhEg3nQ7k0MtMG7h5yAEZdJaVXIrZ6Bg1wovB50hZ0OrKDzHIcH3GhA4RgAnrfriJEjGHzCiWDVhBGyQVTs68Hv1dnP4O0Y8ulWga5tmQXMQBaKXR8LNwDPe1lVEonASlnSd/ETpMxe3guMt4BgL7xKGYPHCMRJi9E1BdlrHeV+KxAFmDAtBV3BdEI7Fhw10AMLWKTh2hVEIm8EfjjDtBicntnAdd8S2bVxeiHEQgFZORlTj9QiNPbDAwmTywITBuRg2TEwJ+E89MaB5+bPlUGYnA0nREL9tDfF6XUYEKaBqP8SLKm1E8LYuYMXZO3kz2LqLjgfWJMsTjgdYaRGMX5PeMfeTbU2mha3TF2gVFHU40HgVhoQu1ms9dJYWRVEqgDjQOaWQMQopxFnwPqcEqkBibPLK+2ND3my8xmy2jmN/r4YXwrHEtyjXy9eYz8ZvkrYKP1GGjNZLDE1JcB58DrgOO3S7YOcCHOYc4I1uMJR22PRiBEB3jeCTSJldhiSJPHANI1lJWMTKu4uveIykcw5+WNB6gu1PxJi0RH0YxW8Y1Y/SyEedIH46NG0+qrBv9bj8mdOs0Bvu9vgd1b+uVppEt3LEhaiN4IRCt07WlKRsMYzSapybqaNQHhHT/qq4STh3o5OF4jtc9fnGVSdOJD0UfCbeb6BzWMcg+40FQ5wN+QehUu41iSBhliw/HMwf590iuJCPVIs4nr0Ocumfzez1HbPKr7SZeX5+j30FJdicHd7I7GQHIVBXzz6ZRM0ExBY+GeyGPHzhrKPrqSuiB8hyJT5GP2cSHQAOCSuHIvchiVR7kjUUPxBqhOW2RBA6AqTgx2GuM4rv7uxih1uwOFan1ui6lTsw6eC/BA/L4gzWvRAg2diwmgvG3izopUmnuQESQ7+OpVB2TYzlFwzA+//QaX16+xNO8J9sbPrOYrU1fRRW/k9qLdUyUmUZP9UEkeCJNiFiCjwbSCir95ad1VDc8+i6KcAMNWExC8TQ/LCdSe0tBeDF6wD1gf6HBglfGeHwktBIOHRE8O11Xmm8KKilc4cYkvh5JIhych/KoZ1+WNsjxd/vYVKfoEsU2UHKw9gQcvLmH8FSlmj8hZMBf0Y7yrds84zmK4rI6Rt5HfcdZxpmIBUAm1JYRNaNnhDHKXkTBn84juZwP4aMx6nTzpaYE0QVZfOxgmD6nIGSKMtYCIzn2p7Y4RFjE+aD5EWfEgLMClTBCM/biLN0jp2h4LdI4pZH0mSbLqPzLBhWrHc1BYtpxYdIQyuAXFE0q4MKu7ogR+B/UmesNcQW8JviUKCf7Ue5roeFSC+JBJd8qgBefcYzX+DN7Bmc0Yzj4wo7yo1lANY8vWApzlwE5a4uxHsbpoIJWN1sgZz8tcmrbODrOSLy1hIihFuxZ/Ue9IGAnGb1qtKlMzewbYr4n3BwhIMcja0fZitb5tgNvABxMmxmDUlBrxA8yD2+Xpj/FR7XqSa4f3qNAHbKT4ORVr95xHCp3E8udH2bDhgVZTCF/Z6rUTe71mE2HJ5LPIQjJXKMKCKcmmGNGltSEdNqMy8jFkzLGUmoeKtXg8CCyjpAgIVUgCnQ1mKWioMpuCjTd7RgBABLhn3KNgzppLzzg7pEgzsRXkJ+IK1YWF+iAPZ+QIDNCyqOYzt2V8x7IX8KBnIy6IaRdij1nwOmSJHkoN4eCcpKPtIgYx3D4cg/pjuHp9LuW1Mr9PYyycYVlt6BcLeT3LF2xcLWYWld4F23EPSAmwJx0pG5Wjg43EIuhOG9cfzY/eBB26q910yugao1AGTw0emiIsniYTVT8coh/y9dCuQY/oDOIE9EtcE4UrIlZKYRWUAmsJxh/7YS0wKvi+uPS3R8zTsHI0cUDXl9A9doOUuYh+Xhw+MwBIWaCAnsoCTo+SF83lQ5UljNhpZDcKcRAvEZDFK10cGeTy2WP0NOYgIKIA1Wu/SoevblqFArZRNmAldBXiJI2JGRdos7x2uW1GI8xDlMRiez4dFBHTiGRXT3L53shHHOPtSmfUVdlMS8otIq0ngmsPsCYEbGTQougZ8bmHLqgfxQUh2oXpwPO24z48O8CYmcc7BQBPRMJoRqMiMMik/Bqw9DsFpPxXH/PJoU6Vf5GSJoxtiRmpcl1sK73RylLr7IAibif9eNff1zE08MnKckUKdSl2LH5pTLTZB0hM4oUGYTnD3RzpyxMCgerl5u1ZNkgs4RFa1w1wEkfTtrInnqILvY7EcoxF6ahgV8DiirUkJSHisByDs2ROuvn7UEGpe8DWhEC4OuGX98DETzdbuy3a10DnlOeFyw7KILNzYNHaZ5P3Zx18DLy5hnlUAI942d5hslf44Dcb19VHIJK3t8/xvz+UdYCp9LXRi7bWMpgMHmuhKJx3eG0QfBHucqB3g1GZ7lHhXUV+XCmcSUqVhDhLy+v4pudb10dMBpJaypgexK+MOz8w8MoHqZGqUGcH+++i+jzey66x9hDDBihgKIMp0qXIG4LxJjDqCVHexTuYktGqzkK7cIjOu2zITScx+X5+TW2m+coRrVGyhSht85EDuzs6Vyz0WSmddyO8jwqsaIKpFlTPgQ99SV+ei7jC2ILCO1xU87kf/p+Ipd/PXeDIqI3dUxOuZOHGz51GsdIENKN6bRQmPe+rGOzWQk1a0OUW8Qdrpb2IFkbOHsPvzD52e0RMyACsvUQaB1ke84vvnjfmpKQ9oFAi+dcua3mL8FPxfeLL/pQxcRMuF43Gb0SFL2cM8J3msH5WMaZBAHUaVSiXQRYvVgsZlqXN0myjBDqJGAdMouVe4DzEUW8Jq+xSSkKkIOwSOj3NMJi++YZIsNwnJ4HUCNQc9YG1ESQHSgTfD2vEAjsxQvGJ5EicX0kEeEaFcXbO94c38/zRsxOyz1CVCA2U8tlZjIxLOJYneMETwqCf78fr5ta1+SakdGI7ya+WCaiI4zAWBieNHs6z4OimSqyUVkfiJgc/k2RCi+KtT2e+DUoaNgDsTsB+qGuoKhmPSBSKBh103ArDi0TQqtrBnqGzUR9Tn502Fj0VWQxKuQWUR/IrBWjWArnHghfpqzLN583G3mPU3HOaJd1X5/tFYq1FckI1AwCWlhbV+oUK+UBfdp6RjoXFKI0QfTvypa9Rfbnx0VDRcvoRynscqLmQCbvCXm0/bBwx1ZnBxTOgTyhK2JMkvKHRNpOBZpIiPiXWCari4aJIgd6qoq1SuCBDPCwgXuErQQeNjZjS38t5Gk8BgLO9RDxoTgYZBhGsUJhk3X1gMpfCt8k5QEWgmUNS5pzRhdIBBBoB/ElVrOYW2Z+lh/Q7mAsdI4D+Kdnj4bYeCmK1DVyqCuCQ9bFGkviggdqx1MsaiexCc6PsDMx6BLSXK6NBEDMq8kQhKTZUWYdhz4IQLczkm8V5M59haIFWFiDSVv/pwemGGJoiK0C//jBU+6Z7jAz/+QtohgQ5OuX6Mp/KldhKsKlDDc9hoPHYRXQUOgQiDfFmKBk8ehA8vAaIXbBm4no5IqvwSPsojHCKwxg+V51NS5h++GBeZrPlO/VH+A7NFZhAwcLvg4bpzoX+Gh4/cibC64BJpHUsf48FGRwfyjeeYPcQ9BL1jAbrjZY1gEeLxoDJSUhqlHGksz6u5DjF/Ju26xe1CC06BZrWJCx4o5sHAqs//X1RUR+unpEEKwN/I0m2EnkhQomoWqs9zTSEecCRA21Ky7rjL60dtyITMdToU8UKxweiJ5afzcZi+J4PSh0z/cHCq1KB8ahspiE94pdSDFs4mk2ieXyXt1vpkLEeY5GVEEmjVRr/ckdH55VKcuAHOICsSkpFF5dmCTa3djvNuKTcQCTn4lwAj5IjdCA77/WDuSGABzEyqx0aLKOKVp2NEw10ulrbOVp9kaYJvOOjEJMR5eMZVMm3+tupTFTMSu0o4FoA9ebC8ieZJQBjh4F9Gazk7s+XEgSGriubHBtQcI9Ed9wNIwhhzwRLDLDPJrM3oRsGba7ZwkVQFnnSzzjphIOcP9EsD+dxJ+TiISCGl++DqSPbrxs6vjpZa1xhkxyQboSD5XrDlGcyKPHWU+o0lKFOSHZCEuOMV4uo7kNoj7utYcoE5MGIvk4cRDJR4zRGJxQLHFqk8YZlXON/DkxIobP5++PbBTbXRVfXn6KTnONp+UgFkuuXz+O5VWmn9hiFKMmHh8xfn1UhMt+8zWai41IOQw5vOB0Mu59KS/xutmICqD9uZ/FJ9ze70CoidSxASS8N4obDkdsTpob3K7c9gzym0NRRyOB8elGHLnF3X0qtncuslmLKbNXUUmXc+y2ZezLvbi8cntPZG0QrT98T6D6RLQOFWVnc2Yk0lAeKBQEDK4vsaeyuUYM8ybm41wNHcgrdAzWFayE+ZS4nEJKuNMFm41GakK6a8ayszEc4JHH+SAt7JnJMgmzYNiH+YC/Z9THecekAsFIEu7ozIQK48Bm8eTgeyFGoRkmR5WIGynzQVoxKs6jm0G7cbTUelcqa5RzBcrKvm5NN99sNlRMZk0gaF1OTRliA25zB7+uTrJdkhvBZGFlKGdUfZJ4CREL1J3RwLxewAMoB5zpYBSLGSNDAI+Jnie524Puy+uSvcIO7ti/sOd3s3M8zCi4exLZUYywzqD8UHAxAeCLuBtQSfjYWlVE78lzAg4V40sAln4cSlt/MJplCkZ9ANf8Arqk8i2LyeCm5hWnmbUyMP2MIrZhREnxCG+N4xP+cxsVREkG0sZIm7NJNjcU3uILOuZP1KCujV9ppjn1eFbgUFIvCJj4n//zHxs2VjZ7OxN7ji6VSw5J3EZdChGujo6t4bAegj5YzmmkJxEXk9qBRaU8J9FncALm+/cyJ+SLYm4I0Sya2O8OUuaIhAfyou8IkfTuZsz7C22KfrhMdPf3eFYNH4gNhwKB9ys1IKMccboacXz03Rc6163GU7CrxFMZsaAHJk9iOoo3DMTB0zWq2kHEo0khFR6jnfOZzQnZPTwyDi17gmSpsLlq9mujPR4MdXg5HU0/LiJvUhxymEPmxpBuKONCkdqT8y2GjaBDdISCgCWbtkMtho1U0oR8F6OuHkqR5ZXF7QUJ6RAVmdA4gjqR76uK7ETeQyVKwcPIhAcAqHygqpwOkcXEuICDV4RfeANXFhhjMkcJvcKxOdBV6HkV0ma+yjU+b0G9mijwdSKsejqUchRvs3G+1PfxueDqWXGK8R3GkawRArBROVbqbDwW9ENEzAXF1m77qo3Hpn1s3LilU7BTTDsoGtm0OjgsQSKLA7y9rrt+OXzr96FwvalThD/BQytZNYVnrzUlROGKge5OJFAgbeTkIkn2hjHFO4Fik886tNksCj3FOfEwituTrExucMTYYPtC7XhuiKyhmFAEUY8MOaJ3bvF1hemm1xjIIL+bn9VICxUlMRXDfiyWM9lzaJR0xuuKQ34YfUw54Ycxfie/MdlQCIMl9xRUBsPNrBOTGZ8B1OCoTk3pcCQbjNjMO3HYbrR2eJZ5Nih+CU63y885sPFgw1zv9jLAJZbndbXRWoOHwcYP8tZ+Ad/PxuaG4Ol3N58orYERt3h5UladhVxFbxSnahNxrtTckfHJ94CqbHaM6BjpmMMmiEF+KFhSQKgnAcJ+Q70+/nDwdWzEKrIzYxysSITEbqPXuQYo43gyi8kIl/uew3u5h+wOZ6wrINSDAMO3czHHmOZlX8VP6zK6TRb3c64TWapXWwaop7wFheV8nMXTYqy9kIaubThQoDIQZDTLZs265GesxPZI2yIaK1zZJ+XUPhqIc+bnhPdkpZlc8BWJBgfRyDjkatIbpnkRq0PE62otfiD3YTEv4v5+Gd3eRGaxoIC38zbm85micngGduUlnrfHWB8qfWZd8SzioejEnx6n8bBYmlwssjMNJWg6BbH/jK0PBUUny+X9JVrI2ZYfhLDPpngwUnh5hEZTxTiWw9W0lH5s9nWstxs9s53mFMNho0YTo1rQG6wxRliwpKBlVLQ6cDUyZN3UcWkwic1ET+HradaJ+8Uoup08XrZ1PG+OMeqdY7nEv69QLB1pJSCO/R4gBMUUvM9Mhdjl1o9jRdak3czhk0HQpzFDIQrFYr5c6GdoruHYSpFPPq2EWjQg5qJVWP1kdRRCU8e67+yRLc+ztSLhfWO1sd3WUdZMmUCwUrbku1F1+8yBZI3ziAmeVL2blJjdUZEABqs0N+u90ksmE5B0fObwlzzHFq4ram8SK4jNwbG95j7THJuLTCHBdMxjWnOalANMYXWmqGUic5G1y3gEamUOKKIc2S+gvA/QJhI9SOeAg2pQhU0MqyOMt6Um5B6kvZ3fBwixptBKUyLuMyKUpFn5tk5BXVHt7o8ES+uJlrqQRmGWu8gSyAMogW8bvC5F26VQb0XCUWTiBWrARJ8dLhjjfYyR4KVnjBsZkVsVK0EL+/WoF9n/9C9PDYRORnbsDYq6SaRP3hAFBhwcjZqkxjEywAhNcs7W/FKk37MKEYWpogpTsUbBwZgw8QoU3plptg4Mu97uhN7whqk+dUFRG/R7kgcznhExGd+SGsmslWO6EDn5hfz/VJ4JnfIoEY8R+EnwUIxu1XGudlEDRTNypPPPjQCwWPflUc7qVK3AySwess9UZMkRmngD/I/Y5JGpO8gV9IZFdwMqpEipLdHlGnFYyX0X1VIi0isORllTbFZdqcaw0EACC7fJsDOwJPLlnkh6XgQc8qBe7oI4bF1Bs2S4Gra0oJDgAV3tsIKIeFjMYjDGXsDkd4iTsidgnie1Fw8bhGAM9BweXTH2SVJcl3kgNnRc5hg9v7KBwycgRojx2y0elijZUKARldGN+/FY8U7zO/Ik8XDC7dgkczmM6yE+UymLqyI/I3mroXzDYoHRb6brScHMPVBHpRHxVd2rlKLwIbojQ8xxjtXqRQkDFCEUYw0RK7jt01nK0oH4B9sl9OAUXPC88sOqooSMMQQIpQsiDG8pMKWKQfmXLEv0oMNXwm17vrCbNoUqI6vq4LEOhaR4YYVtNDLk2efogDCp2zcHsVB+IHymLF4gjK8YW/tAM6fuosQDOHRTvI/GI8VkOBx7IpPN/XZncjOO6ArM9jNhk1OyNuGpMHqlsLPvnUuUxMnUyBBEE4uVgw4nUAkZTZLjRwmtQqjR56HQpPhGZfjy8hI/Pe/VwbLHogBrN7vkqRzfLQdyO0f1TNIDv3+z2wUMChof7yNuo+hYZZlR8pxdRWweERp97crUmLE+15dGRb50jTmBFJEPRRNPd4wS78RZvGW2NaE55JAQGiduKQhlGZ8//yVmxTTuv3/U2Kslu7c0iFpcMUvl43oU+X23g/91iiO5bzw3DU1FLx4X47if5vHT+hj/97/vYky3nEfM8BsamEA7nS5jNJ6o6GB0giISlgTNDZwzkB64Xx2sXuC3CoFjzyllcQOSQGFeIHyZzVRY0ByLgiICNqRpCnuMn1kHNJEJ5TmdZEqNWGEwOMfjPSrfucxkO92xipiavFdQZmXRjeLruowvr1sdaBhW8sW45dOyF/Mx+x9m0QvF9ZzOpcweGe+gnpTCU0gq4iNMcCGSD+N4gSiPit2ehfJkRKmMUvP1WfeGc4g8SPykELuhqi0PGzVw47wj0ceEcSFiKfZseMAgMUf2X9MkFO12dMFyvHbiiKntEf5SE7NxFsuirxQRxk2M5EGs8kETjwt80EZCJvidqN4ZP9s30MVfb0jCgM+lPqP/xSzqOovNaqOzsd+jMeN+z6PXn0R5JJfUkwO5wSfBGdeTs8SF1VGHMokDx1OmwowifzxzqLvNhPHWO2l8CprqgGyPS9uRWDu2duvUifsJhb5pGIwMQRQvTV+FEYA3fFEUmTQu7HE1sTRwlM4YLmM27DBsmhqeaxVZ8sKro4sYJhmZ8z44P/leuJprVOZERvU8altMvCYoyuFJiq7Ne9Lojr0E6gTXLosMzz/GizXiOURXKBPf9gkKG9YGXnzw7PhZmasnn7C2GUBTwXkkSxC4fi2nCs5wco+nNpHpOBYOPOfy8qYWsQVIXXdkhCuBnGSKnlZRREngpuAIjxePJ5BFzlHGmZnGtTqX2V//9ftZAx8Erg83wUiPUQo2KSBLrjJ/9k2Fb+KDyaTQ9AY5Euo69kIV6PQtH1cXR7o64xV1PszOT7JsoMBxfZlIZRgUDnuWloLG3FDxOOSXfYMujIUENMeI8Oluqc3beXfISyHy00rZ20LeLXLTNpnVaBY+UUDjcLt4H6BtOD8bClR+W864sh+9PNf4hCKPkQE2A+ENG7wAACAASURBVFZ/4P/i69S5MQJERQLx+vBmInk56eGiYMWbgy8Icy5nGJOhWjoLuZBvCsBjP5Oklc9PsSfjWPKqRH719fZYlgXvgpPCDW7HEC4LULag86N8sIb9Ydw9/RgZPmXwrU4niwBUlCUVJagGozzGgmRZaRzouTeOwy5MIaGe9PCvypOinTCYZJHS7cC/eliSX4elBEn3o4iug5fhs3BvOARarhqh2H4fmdR8ECpvN8ikHhuAOoDqQNomLirruACCowyipLBf7dIu/OmCMZhEul8d90Ji4CcxdgK1Y8wFZ4vPCH+LQ03joIbx9VbxFxQYen9B4eURKfA/XDoaBxSirHl4XYrhkSP0RYUHr8fhBoG+VCFwMD9jgCnuWNmdoAyHU63fByrIwXJQjlpfmxkQOrwLng1geSTerArk8vNpobWvMYT8dYqEvt1EmuceaSSLZxQpDjLeozFygUrBCpqowk/Nk3klIsYrQguFj4UUrJ/NK8XTi9BFUGWQK6wEOM7oQsmawx6Cz/D587NMLuFgnd+NCFkb94xZJgS7Rzw+FDFFviMECusBQuE3sd5fFZROAzHk9+NCDtE+54AGJWUEitAijwtE4sR8whuKkZrUxUTPrF+j27vGp/u7KKYPccKyIykgyejTnlZfVURfb1UM+9x/uJRVFJN72SdQ5FPgsKfREPAcneE9aaTRkSjlp9e9/KNA9tiIp8oRJf/SBpvcz8+rMv7tr5u4G3fjz3+YqTDFCVvxQPlY41xGykp2uDlpAm4m61h7JqNrkB+GiSDUONNzP2WMyd9jtMw4Gg6mI1oYwYMC0ehxKKhxIAuRPW7zItPUqmZNR9zdT+N+sYxiPBdyxj0lpPpysWcdX0Tr7Mpb/OX5NTYnjl/bA/zwmMt8EwpDN/qiLDAahNcjATrWCIyERBEhz64XV/FsOKjOen54bQpPEgbaQHb2IIBJKbzPEORt4fG8qZTNiAEq1xrjWplwTwhqxyOutT4A9WMchYgDTmKKjLuiciX02n56uJRz3x5n/Sj649jV5CeCYJeRT3qapDDOfX49RnneCzmbz3ifoDY0EaBYwxh0nAmLESdICIKIcldGdkP5GDEY4y+IiGWg8RvqVppV9iW7iltYJeSZ6YwyTzmYea7kgpX8maBQoHpk1IqatdZkZrVDzf0W3t2S3vHDQjDCqUpO38Oc8pdrlEmRCWrWdHryq2RPfZizH0xjU5E4kTKAsXEAvecs7g6l7BdtI9FuONsbLBtqlP6oZH3mUovzeVrfMvih0JMwN8VnjO/DFoN9g7NLiBiI/sjr43CkGKIIx57EKlzWuL6/60kQ1g8WRdjGgv0Kw1RlKrZQXmtlQSoA5wPfk/hZ7EvTPjYjBHOnDEn58VlABWda0w9x0GnPu3rPilrS5MNdKgUzzgHsqdvS0Vp8H8UobgBwzIwGugiWwONPD+MGuLwXjHEGDmROlbLIykjSu4bO2NTYkHVQv1PmUTFLSabAYvttUAxRGgpN0ejCP4+yAYiOhT8csPA5aD36orMuxgNFqNAxwjVgn4MUL+mriG/26MAThoJH/lvJKRsuypANGMKfuiMIwRQZlcjeEELZhFabtTYf5NBsaEVRxN10ZrUYkSQQ7iWFd6fLQSw9l0jaVi9a3mxFCJsgSAC8Cb7UfZCx1oUrlXgy+KicmF+/xfUIEk0RAhIpFCg4PHq9JeLrpTqLf4KiU4HTdPzivblTZsMajwpt4hSClkDa8wmTyS6qNSW622dEKtLTQb4jPKDyrKkP6tg4KBjVinvfNJJRH28UEjwEkH0VE6D0dx5kfI8e7mcxm8yFQvAzGHYyYlE0Q7JfwEPHaAsJA4xlmLd7DXncysjGvljqQI4edXH/jDziAYaCaWALhZRRSNHDi2Eeyz22cszFOgnLcN/ge4iLeNyr0MCjiBGdN1greHiv3DOoS4vpSPEy8vWhmBxOXFSLx2WeD79UCDAHQhIjcL935doqQp6j3EUNP7PeHuSizXrWWCAIs2XsMZb6lYOWNcVzBi+RZ/HrZit04BPoQ5Hih84UYm4Y2ORAbl0kcZDj7WIOI0Aefk8y6WX0lwx06SYQObTwtw05/fzxj3NHcZcvxdMaDSdSYYGoipPGvSkhUocCzBknrw825WRdYLpgKwM709/f30uNyvPDiIhr777KHjWMWP/jeRufX3aC+Jco+zA15cOQpZhx6FKU+z1SjLM3zOZ3WuslQdY88yliw2HQeVy7uZ5JUAGKNSlOewPFFxlV3YlnU8wY43bkU0djSVHUocsnHFxeRMS+vMbX132sy2ust5W69Ptp/xvPDJ+vw24r3pVVbyCYXSExbNifvv8xhpO5swEvWIfsYvX6Rc8dXD8aLA6M/Xal9Q5lgRENdAsVLBCRp5PoYs2TCnCaQ/ZLWZRIDeYoNA4LflaNx/UqE1MsYkD1uc+T0UiF+2Qy1XXyXoVXYWURxKWOzf4oztJaKIPdx0Enn6YRPz6MYzl/UNwSFgXysNOtv8ZIIzbGg86ylewdRidWQnBoUHwjmqJQxwdMSK85vjKFFJcV5L6j5wGeLFFNcBWLohN3s7mQXE9XGPvjWF7r+WUfE9dNsn8rlXmmL8pzzOLlYJuYH+6hNMBXBZW2YvxwwLzSyIoK1F4/ths88mrFjfX702CF41klmyEhKjyZTBiGUqCv1ozQ92om2D+gp1BggpjB79T8QZNCGuqBnhSe2dbhvzUkBixw7A7gAo33UAUVuZkU3aCqIDO8dQqgnzOyXGlAG+HcWeRY7sA5W0TdDE0bIOYGpT1dK0h/B8FTxOcXxsygT0aREIcQvUaRwCSEfZJrK6qGmganoCi255sLAZZAWawqorXwtItYTnDEh4LEZCxiW3ldMq3RfkqWq5o93PeZfHD+YHIN/4c1ZVsn4rZY7wjPqE84I/Z1puzKX/tSakkyEoVnaBTffK/p0CpDidEY91JISkCAsbROKPO703uUt1gCe9grxP8CyEkTvTLZRohO1QEFZCwJv9Tnhc+39M+fH2cNfic3KdRs8cA3CYkBfk+btlWJVuIxrkC6SiWEF8hg0NE4T3lFKRiShbbB2R349OQQXBVlMP77+CkVkZOeHg78Fd9EGyydVhmb0oRhzOeAQzEnBSFoDz4+9F4bkqMFZILKSIrDSu8FxMSqJBVImKPW51i9fI3NjtDPbixmzhMcghRQ3Jyp9iuRYoejhbyS1P3LZdwQog6Cy1mfk4NcuVB0mQ0Gpreoj1Zgib/DRo6SUCRluuWzDkHI4hDyVLLpsjiMk0BUbVIskMSd4b3L8Zl8NtkcgCyQ4cbGPFf0CKorLmDLn+M14GqA7MhQrnMT0sjfb9aotkzOVJgxBSG8oj6CgSz++uVFPBuZhybZsCr5AIruxN08jyWB0X2bh7L0xU0iogQz3GEee/ym9puU14dyjcKFeTbdUSqozs7I02sjiZZJKYSPVNSwiWKy27EBJXJ3UBy4FaCe9fUszyQ2AnKz2EDpVIp5ocgV+WeJzOhYJN7ftRnoUHyG/CvlDm78yPIp5HrxgHJV8Tw2NrTLs+OauHaMeijQKRwpxFublHZNyoz0msV+j4DAXTAEZIQfdG6TQSa103IxUcyUiLfYehwxT8QYmFzOa6zWm/jp64vGoBQANAMiciOJT+kNzizN5WXHc4gbP5+Xgkpr71tnjPEmI26HwA7HOHBjVYFXUZ2uH3wEGxRCzFY+Gc/Lgegd8AyvXxNeKdC7CoRe4Q6o8VUT80GoKEQxvIBjSWhuIlbDyesOi2+jVTZzfgON09dnhyLPaXbIzoxufHld6RmCg6NAdrhHl7PtIwagYtjO7C2cmS1iMJ6LJ3XY22OMIgBXb0j8XA8fzvY4U8NxsTcgzuqYj55Ouygm88gnC10DkE1Q98/P23h9fokTYot+xNMyj6e7hVIRVNgQeHuGV7dXssF8sRAfkqbL6sg6uoNp9HIEAA/6nM9f/0MKSBXcBTYPmeKp5HTdRdpvErzGQii1c8yWC6lepX4GuSLSjNF54jky1AGBE4q1w75hp3ve7VoQgohD/EBJGBxiTyGF0kqE8XqvZmlV3WJXnyVxb79QOv+np0F8ergTWr3ZkMCwFeKpMyKuUqB5rAYqBe+T6SY8PH8Onm2KbCnYBxDKLeZhr+1hfSAbBaT7plSU5UYRRL3sFlMi5GZ3so+QJQKHIMpWvLrOBLhLIq7X7vUdsQKVgZEn8TTlyTEwf3rox/2M8TV5sbWuM+vBzaUbE42YGVn1QvmSGD/vjiDGF3FOi9EgricyU8u4qph05BLiFygTRF6xX2R4KoWD7uEw2r4xiwlFBao1GVVT3LZJJclcmf0aOoOa0rOsfTYiftuUFJ/J99mSbU6fiiyh2R3t0fOc3EaSIsZx7fKZ8cBM4iya5T42FD1dny8vjI63Mr5eTu1ZxmJXYDsUDrh3kOnFPTSVSBwypWakvNpTRH0j85H3jNrU8TcUjEqhgft5rLXnDCjouAaAK5xLacxG88h+Xx4g5CM8uSmDGa+9w7EXL7sWsfWURIgme10623l/oHmUFOw9PFf2BLT6HsoDDR2oJlzxk4xVyVilCAYZplHBSokJEuigMxGb60U1C8+kCjKBJ/6H+9NyzGnUWQPK0rbfg3lrEsnw873I/vXTfSMkghdVD/PmdCuuQ3JgtdIFxZEjbUBbrOLiF6TcJNQqhzpeiRxR9AqEzZuUhHhiEW1ANz6g80wcIipu+U9dbJXAAoTUiLJsPiliPiPIV9qWGON1IiNU5smMZCBrQi01WZXvn+LSTTTDDX8QCPfkb9nw7Ho9RDe7iNQ7X9xHbzSI5sRFq+OGmSU3X4RaHPAxMSPXyS7FbCQquFKVKjI/Fb4yxmwKS3HIZo+zPoRK+Exw3SiqCAkGxVugaBw2HmfI+iqLLl0+XVPfGVjy5RCEyWI26d83j++hoJwqn5Drr1BoRkJwFSBHNpco9xsdpHgmMWZhzAnBnRGWnIb10JsoznXeV8z+4aRdYoW/UhsiRTxP375N88KjVQoC7iHjYA4bOewSNjw2arhjTKZis1FR9E0dJcn4m2QdawS+j/Ekn7RNqceuQxEPdRVbBUjDsQsVxQpfPTunDiI9Yw+uPZwDOFx8HtBOrCvs04UhIONix+AQaMyBRSD5/fJOKAnkXEnehVSZZA5fBqfzVsWEjF4hsEmDwPiEA0S6UzmIUxwjMqliu99/S6aXUE0Cjibu5rNYFjMhRd2B0YvmSm6kRSgsAFBV8gwhP+tzDUcacVP4kdFJ4ahNT0KWUGGIOg8FLkVD20Hz/ToIRQxkfMbvukk4AtLA6Hy7e9EhITXWeCLujtA4JPJVLXQBK498PNQ1e1kTy2L+k80M2UTw5yHPbBIz1FwIA0ADhWiDYpylUpQnDoftaSc3aMw29RmgF4CG67qCinSFOENHwLemO6QBgmNDx96TBJ8i62X9IpTm8eG76HKNQF0Rdyhc2E7UPKsUHxpl4VWXxr8Y5sI9o2iTuvqwTzl6hZ4BVNGvq538oOC3UVPQGFLwUvCfhdAjZ2ftVnoGuU/z+3vlYx4PoKwEzKcNl6IXlD1fSsld7Z/1+7ifCHfgjXGvxQEE8YfKQBGdaBkgQqCRmJ0OR4VoA+zFIsUzaoRmgc9YdYzVZmO0D4HAbB75uLAdDvtqMl1lHZPxSQOwrZKJJPE6jKcAe1KCIUOfp0Un/vzd1A1vNhIvbl/uNPYZK8WDQ8xG12eI4njf8eceAcLOtxVPSIbViY/aH2jNgupfahDwWua6oL9GevD4u8h9fTYdq5Dj4OfsuRITdbopP1W0FwHbHIwu+FGHgcSABO2PVjnT1D7Ougqs52FEZQYdkkMYB3nuBQhLdvPavl1KpZCwr0LdkAHw1c3cDeJ0SQZoLT7voO8cSvziuOZ3d3fR6zLuhviNavsgE2S4P6R3sD+ByFLUadIwoPSl4TUubCEShrhEHZ1jV0F8x2PtvUXBWyGcTgoVh9aoRjzMIz4tyTOGQZvLGNujSk8uWK9MjV7W5pVC9Gfs9U11qsB5xB3km45ijAL8Sq4iRH3QTMRUIJVNXPHFqiL27C83Yp3MlcuJ7OrDyTJRnXvGiB4uFtUsRaPihJLSk2LyCHqnRADwK1zqGfn2he6ty5uEC6xitsBWkd9eCSoSGAq5sj5pPGk+vLYxd+6IXB8xljXVTVYlFFbtF5xlK7Dd6FNgcu+lAGZIoix6W+MApjGhoujlWWGIimnsKKdg86i6LUgFnqZMUhVbT7Nxo3BVqi86x6Q4QEIqB+4uDxIJ5u6YxeOic4SH0thMDdia4scyVAqgsxpuMocW04UIfkM6ZJ8p8gyC98GiI7eJMZFeO1XfPJgQ4+me2DhZiuMB3h0UKXtBovJzOrBBYJ/fxHxKlMdSXJz6coo1tgllUv81TUyGvbgrJlJfDciXk88QC4vuAv4RxaSsXePE7B+2HKR33KNx902u+FnPhq47omxScrx9PzxirK9HjUlRYUD8W4zxLKEgRbLO5oRHDd5DZKb5OgpBgUcVJpALrHSkugj4yh9vejEYF5EX+BClA5qNF5XNqYpqv/rmKhyXU3T7E3WbPFx2Goag6uxKCtvdbi8i3+5AlwvJXce4PsMwa+J+3o9lMRBnbZxGaRS5fB9sklON8eNN0SyyBSFD8LgXb0mFZ8/jO4XJYoFA8aI0TqINjvo+TDIlJiAqhg4+BTJf1RXu4z9+ehYqiopKqqOGmI6ToGeKKg5AHLLZWOgyD0npqsiK+qaiYs+IUYXSJYjiuJvOY1xM3cGxrmkysC0AwerCfUrRP1dvijz8hoGJ3oEfBqcLo9FaWXYQW2Um2UP1igydEWMiqWNLge/MyDmTdFs3LAsocPd7dUkqmECrTlVcTqXul4wykxITgq5DnHDGT/eH+ypUYyC/se16rSJDKiPWGPcL08CUviAETryBkIv5Fb+mkbtOlEGsr+6QbMEsdutVbPc7Z+3dgO1xamb8yDgbiTXik0sUkyyW03ncz2fiSdZXO4LbUR3BCL8Pg1mHcLNPTMYu2FEpXSIdOjILNvrEBg6ix6b9/eNC6xSuBY2JCrvlwnYqqGrlTcY63qiY5sCC6C3FKff/hDUL6kZMg/n0Jn3no5l2axA78TgRuoCUXiL+4/OX2KwIXD/FfJbH08NjGrl1bUrKuPloY1e6dridPFOMz7qjuZ7D8+kgugKxPphuIuzgOr6AGG8+y0l9Mn/wiAwEp8PocWr0J7Nr+h7uD/w8tB2pSMI5HEyYL23cICtJzUe2K7wmrjMoOKKBNiid78NGhmeXi6RCujrF676SgaSauIQPLAhdxiMo68QP84H8suCHwYA6yX37ELfzQWIQjjFNMqRC5zmAKgA6Dm/LwfLsY/AG2dlkk80zktTAkKQ3JcXb2u+hJpdur3NjMR/pvjjI2wiFCcygX7X2Dn8RWUbeHsKpngx+UeVR6PZ7VxH5GaUhQKHgv2ScGfZdQtzDsyZFM24+urYoP49qJtkTQKmvIqRX4kzxHHU7GGXj5cVYs5CCj9G0eWSIODqxWlcy7WXNFjncKT/j8K24Dq0lEjF5IKy8NkR382ZrEfhXB9TwttAwetMGyFBamOnsYgKHdfytyAzt6v7LB40sQdTFDWdbm3DA0u8KpEC9SjTscDDT9bhhqHzyeJDCYTkb6fpLPHaoE48uebpdMSqlQEJQRjPR2BGeSYkMyt087MRV87kzGhpt4plkqc8mbmirui++HGeprE3E13JDweerLsPYI46TKthfbVg2/59CcTSEF50sfpTTiL+c1Yfyv5IYLbHDMShHC4AiskfxxITMfozKw9T4z7QKBV8ng1RyFEHXda3SO4AAjy8XDQfjUtuZtfQNiwDacaRCvufDPnWULgheTai4gO+U8M0tpTSVs7kLgYY5Kj43oFhIgsnIq0ByiOVxQCO8q8WcUQnkYeSxjIJYlL6ZypfT9OMS5wpuE6pCRkPHOFSobboxHSWJtBzWB3GD9b8n7sWZXKg9JOyDa5EXOnxv3UZhyKggQEyAKBkVKWomN9G5yfx+rB5gZ+GGuDiQHxI8nnPtLucaUR43ugEQs1nuQN3I5A+n0unnzUC+U7i749xOocFnRcJ9P+NBRtrgipmbxKYHqRUJrd+P/Y9aybYK3oE5QsFmwII8YqTZVaElmwvI14KjQeQYHWzliq9ga/5e0R5ZvGzW+vcERRrEfGJuzsh5q3jeUqi+zf2R5A+J+RkRr8EobmzjQSJilLbpgwAiuMZVjJzoCGQsm7Y+jZwZBYctE1BqKePSZHk+E+PWage/wtmX8r0iwR7UE87HrYn1eht/+foqeT+qOzK6plKeatCuA528N0jb4hphk3GuJHEnrJfgc+XYdQjsdYE76hGhweEx0TgWdANvM+T2tx5EVjtAUWDdGHtLoeLRt8ZyyuLEPHNrzhu+STmd1/ibAIJnRupZzHJZo52+lIoUBmosZKzK+0OwwcbK7AgyeE8dUqvsxWKCbow1wmtRKINIcu9ViOXc40Fs16v46ae/6nosFzPx2QTbdzB9Pcdhv9FB3/rHUSygdON7QEm4RuURt3U6RpR+W40+imlfnDw2azbVLKxo3O5LqaD+/N0k/vjdJyEr1c7mo9jB8N64hxp7aLOCUwMC5Ly+fEyR62KTzRUTUA6YVkIu7hnXu9ONx4dPuoZfXp61GaMEm8+mQiQucioH5eD+OCyYNcSzxONUHc+x2R6lvqTJWt4vNbaVui/rR7lbyal8PJrK2R8j5fX6NQ7HF3nQ3c3nMZkU0RtOhc6Ja1pxQDnXlALdY9+hDjZGHy4uktI43AyxPuAWsWf95d//H+2ND4/f2yRVCRenyCHXE3mTIpjwdFtvVtoPQD1z0Kw0JjPsjb+cxTyg6iA7jBBRvuKdpFBsMmdJoBjQWGWxKzHhZMRzEUleNgjvnn0OrMdpFv/yOJV/F6g1hRbX83g0ckVT1HSvik6x+bNLABzoKUwuGD6mz6BCSUU3nDCjOOzpvA6WLwhtNnvUvrUiYigGWIMcksU4YjyayeSU4lFUBWKzeF/p/KCJEzLMNUJckxEeTINr5e5UvBlbD5FEoCKTaYgCnRkPYW3k0Q4EaAp0EFidd/BHSQ+QGScUBfYWRpOnGA1v8fgwjnwAyg5aCg/2qnskFTdqxLKK7WotQ9L7h5mmCIALoiZItEXGC+74oPMHWVDAk8PaRbYmoG5MKmQU6xKr/eK/0MDzbFKUILAgQ5Mma57oM6/rc2xrJfaaW4qQiiMmhXcP+gjJXMjq/nIuK6/XhQH3iuvGmSu7GxBEEDnOcEzBNSmCM+Z3NRjeYkTB0YfbTY6w1wFcM8xypaofoBh1bqRUnflAhRagDIHTQvl4nwQBixPtZhn1IE3Q+3h2lzMeC3ItUDm2jvGM9AB+4FXi/E7TDYfQFAoj/XCtlOGIb1zyjnO8T9fUE5oSMpRBqSj01fBdRd5vPSNRIZq/hkaLYvaW1hNjc36RjVe/jVzTZ8pGvazhMJqPIcXh1E0mk9n5FBMctjZETMHNybgUE7U9Ia/IkUHDBs6DAi5FMYNxoGb2jLZEwob0zDhDZZY+PBcMNAnVHL+TAknk+dS9ASGqCGrIqCs1BgKqRrFH/hQbKUmpkAZxWObGYeA4ZjY7Gem9TLCfkKkdaoeLoGU+LwiYjOkv3tSkLju7YJTaTZ4hPNRW57CxaU57xaANCwWUEhwMzIKxYrB9AQcpMCaybAJSKfyAIIVCkIN39sHDg00nIcVCbssKHgAdhKkw4dCCm3CsdnptEJJ8NI0+mnIg2pPVKXJNxx4BNITiQ8ifyc7407CZsHFBgOXwJXw12cwo3uX7+2nMpnSRLOCRulHxv+jY+xSdIuy4ohcgRIfqggJoXapDrRubozL2qErMMCm4avGbxEdiE7nh/2UjTKF9GP5pXIqbsw+1qlzHpiodiowFyGgit3k2A3HQIEyr7rLfiwxAKzIXT7buGGQKsB7xO7B/kAmwiyYVisTnULzlY/lG0Z1pg62PVt2IL/emwOUz0dXQUVMscj15Xf2bYpMAZBS4g1wKHwKD+Z0zVG5wpHhYGS9XFiaQ4UjxwvPAs804gg0OAi2opBSKs+U3FJDRjwq+lOTACJifXb9+UQ4akTYElBMay3rZQa6/nNSx4z5uO4gmLtVe6DXvjc0clQ5dOUgTTY78piS6AJm4iTdJnA7E4HtoAJBdg9EhiDNFFRmMjd4rMT2S2KculWaD91DWx+g0vRiNUcQiMy+k2GT0AiVAghSNxXqKrKEIXO9tmMo1O542MS/IRRw7VxDUNjiEWddjuXaDtlpkU8V2d5AtA9f36W4Qd4tFTGb30e0VGnHXh50OUBWlTV/xOkjHQeHh3AwnCGVGHs0da42QWP8UqSoGFUKPuSPhzw6v3e1XkUOnkE8c6CYCnkE0nYHVV+fS43CiaYgsajiU/B7az6CilMLuWkdFJI7WiBtcxjkg2AoexqrkgMr5Ji80OK5CXtn52aMb3LivMjDG9ZqiBY4S6DX+Q609AKVSTv4k3J5hFt8v8iiGI4VTU4z0MsZ9o9jBTz2fohiPNZbUdQYlh2aRvAqF/sLf5c8tJ0fPkDlhoOlqitiXQPT2B61HPKiwfVFhfj7Jx0hWFmpMsHAAMRlpXK+CRdJ3LAX8rBcKlJ7IluJlZ4HL/cR0FV6D19coXpYVBDRzEDMWMpesRZkofi+ZOZH1IeWFgvYLyUpjyt4t7hZjeeE1Nwu/ePb0HCtT1ZQRhD8c3hR9NJL9bq5nxfuiFXSoTik0WF+rA8gZyBxmyLzWu+rqG4rjOBgXkfYv5Pt4ze/vc3kQlkcMhX0mM4hDcMXEx6N/igtwhZuoJf3OUOesVOEN9iqI2WzPxPYICs0+IYWfkmAQzzDE8//n3KOJpZBF4y8zZtni9HUGb0v4w6D6NxmFcoYc6xRRq0UPsgAADQFJREFUB78ahR9WDSfvazRL8iTA4in5hTEGbM3NHXdzjR4oHUskY+1ScIGmQltwIUVBrYgj1IYSu4m5KroL0w32Ngo9CiK4emxsKqoQnXFfQLK6cOuMqlG87SuPoyl7KVxxn8crTDFJIt/jZWl1v1AwcbU9AWy57+LCM1V6KMYNviVzXGnhWlDtvfOiYXZt5aGtAnC7ZkOXwoiuYDSIMVyU3CoPbaCJpCs5JVwRdZyYDxLJkuayjWecetjoZ6VWwXDMES0gVRApGxQnx9JW+EJVXOnSDbPR0kngg9LJ4CJ1lU01m9sUDtQFyP90OOl1XUAA2xfKU2QjoMKWjYAKS9sMwMUSpEv4pjChWocoxMuW6McDREyNHHdT0C2dPNeF85qilcN1s6sUT5NDttfvt98Jhw0L5LunO0mn2bRB0DiMepijIQ8vD8p4pONDicjGDDcKQISNS/P/FNUCp0VIXWPzQwiY4sLVGL/dopRnFCMdvJ0cufndfBh/fLqXmhA+FYWa+QRtLqZRLG2C6UuLKo0xyc5TjAuFZvpvFGOyqjgbCeAA4JpqjKB8NxMOJRlmXah78EZcng7yhcGskcOMWIjzEZfsiZA2bdbEqzRW4VEAEmEE8sFnB1Hloae4AE1sFzxKRnWpQeA0uZuYGELKZ8M5iFvAuFbIG+pVMrxa3zLxUc5aSxZdkK6euiRIvPDmMhQ3eOkjmS9VZIAG0UVvqpe4HpO4hJBhgm0HJs8eDjuNV/GkYSTU617ky0MgNJuV9AQdW2SwQXOQE4aswgs4+4ZRJSNDeEvEVZRC3igMiN+CAK4DOznHg6RwoDCiAo0g/4xi4svLRtEroGi6f2fWkBya4m7axHd3c6EN+AmBbHIjh30KTjpUj2BBvbabryLqsxcQnM2GhG8O6Dgwv2TpWUe8NvYQqTnxX0oF9aS4F5/kVO3Fo8TKg9/Rcn6U2TfJ9ZwTJEzxxjh+u7c5Z6d7VXHHtVnOZ0I/ORhF+CUeq3zVocYosTzc4mX1LLLz09NDzJf3FnrQBWOwKmPKvYQ/oK4UP6AUUrEpNDhUFPGcOWKUw8KHjnhAdLYyiDbng3um6B4R37EPsFEyz8/5yLOS1N7yncI80URiFRgykb1pL6MAACkEmTeVg/qE/XIkJAEERmPb8hzbqoq9UiucPmGZkA/h7xdZ3BUDje+K8VVChOrUjQuZsaAxBMUTb4R0HyrBZC4upxoEeJOM/3lNqperGxA9Gwh5aK4rxAEUkwM9T7vDNrpqmq/KnpwVfaGNhJazT0BNwBoISyCQQjjEFC6zCQ2N9w9Gj8S/gMZQIMKt4npiAwDaia0FzxeWF/ClRFYWfcX7GTSV8cQ5kIgzFMuG2z4UCMxij9j1gO5aBc9BzJRnNMJIOhdqaOPda9rHnWAgI0/WJpFdQ3OnPLrHl3AQp0tXxRG8OCYnrRIbpJHRKM85e5AHXW9YlkaE3U4sJ86RpYDiS8zETs/+V8op7seXVSnrGPjTAAyjoRFkiODwyGhsh2POwyzKipiWk24dR0a/O1RB3O9QA3QlJJPZMg3wAQeBg64PIIIKNvjHE9BkuJjwmU2a59FY7S3U4nvGAhEoRNyEK8NQ6KJtJOQbBpWHiQ/ZikxeftEQcE1w+cN6h2ecL84zUClemyoSJAtVL/mdjCA5W3SdJNbjc9is3D4LLAVztPh+Ia1E0V2wusDJQNN8WRvx3kD3edZZbwAj+hz8bFIbOobPymAlCKUMVaFauAiks5PSPvtvn+4byVnl0QLnyCiGHnQ4RFSckNxQqdB9gVThiIwHEcaGIwwrLTcWoVtiF0uu1ekwmgShEnJ0EpGbRcYDww2y3YIjOSAsMu/NJ0UMlK8Icd7IEgeUul1GlifCV4088FlAMSTThcsCcRzE4nKSJJvuofXxEul4lDtTqulGxliKuSi8HbqPfk8b3xaFCtlWch0mQJbi4SySvf2X8HsZirAP4RaExSsXwmAZx7LSJiqFonw3ICxamcBBwSMF1wg0gtHP7Uou3kGGmkNw9FsWF1Chaq9ryX9HZsziostWdAMtkorbN7hShEuFbV/FV5IbNNw2CMQpVonfLdLo3TTuZ4y44IzxQNDd2NbCG799t0DbBrmrdNnHinflRXdESn/YCSHSSA9uxRnPs6ves8pU/MxKTDLhsHl+Lqm6COgGhaVuvR4lo8b/SIeIOAwgTbUUjnAuOGTwq0E9NOC/8bBg36GwV5AXlKse9UrQAXoBA/xi1Sqbg7hTN9JoIWcbPqahUKNwJfDbiho6ddY/iABNCIoyQdFwkziw+XzJkkBogQKR4dl4jErBCckczhi/E7k9myMbAevYwgA8Ym4iZLPxM3b3enAUy3QCItXTOIznhkzQ/mAg8qcKLqdBKbZG11y0n7MdtylGkwfOBcd4VJu0Jz1bkXBAsdPSDPz15VU+WWz0aLDgQy/JmBvmsm8AHQWt455DM1BkRvJxIly33G2jPKxkOsihb1k3o+6B1I4IMzAo1udmUxVyYT8+iR9GjKxJmDhKlDKeTFWMvm53KmAovmdFrn9zT0HczReBL8W+c5FohPVz2O31PCGUoeClONB6SsRywsVXG+gIG23gT4tZFPMHjRBOh7U4RfK8utzkqq7xF+gRiiQZpCLPtwM/SNp4wrpgxApqSTc/tiFssulQ7BEmiCnHjnUh5RxGnnwvzWSNOtpZghRrQoFqrE+s2qPI0roFicQNHiQL2w8aFY2H7IuFDxjFJwcWo1QO+PcjGLg938368YeHsS13UlNNQcXhcqjZX8i/9AiquZX2WetNoyxB8ysHKsOvu+B8bn+oLgiOOIYmvFupZjRf4yKQzP1WCAffw+Gpe64oIjfR7DWHwyX++rwVzQFEhNfgXpMywIG+2lVxbc4xzU2YJ2MP7hw8OO6NGgsMmnGeB1nKvG8xFoVXw7SDcSGorTJClbzBZ8eexHYw2OAIQZoM9dng/YAsXm/4ZR3lJaiwEPZiCv5k9s3vZk/wAc91aGQ6+lLaeLQd47lndTapzXf857eMPisLQW54DonXEfdI5wdIEmgOGbwdFXjX2gR9AQkDUBa89OAH00x6IkOTQMPKe4CPyfgSVfRkVKRiybYO7KH9wVg0APi0nHecNYrMUuoC5z4CFw4KOLSAKAAHFPmO1ELV7BBv9hnQYZPW8afKIagn+ybOKIotcb8YbbcOCG1LkAoa4npYjhRa7Ld8aaxXsX+7MKLY4nrlErexH2ZRY5EhpMrFK+dOltArDmWZrJMQYTtHcdVZh/UFXy/uBzwv9ktz0HCSb6ds8oOkXoRSkNIa5Dwvfzveb4oWEt/SyJnOjv/lf/0/9G48X/QIpf1Sdh7v5J/4+vXvTb+E6Jz0C5m3/iIX89ury3biLTrNfBn4Tu/+2/s56Pu/52flH/sr7/f9z/zyd7z/O3HXkvVFqwBs31z7d792KSTVfXfd3v8O/397crUPlv+djE7lWfazD/2zX2Fv+PeT+/a1eKiTzD/Jcdt78PNr9PN3rENaC/uX7+ntvr+tB6w8fnlP/onFkL7lb99HmskDs/K5310zjnpgYmWICean82zNYP2Cb5fpb9/7L++BP8Pbevi7n6O5xn/9t/89epeVkLYUu+UNMK0H/9sPkGxAOEy+/dkPcvtz7WduIWRlLX67fYaTjRS7u3r/9fY67e/6tWvtEef79an3HbbN+EdfP7sfGYfpL9dPknWnzentff/yVf3+RDxNWZ1vr/12nVq6gO9jS2/19eL7WwXV+1dvX0ebYyoq/9Gz92s/+7Z/mZfJ/frla/38nv3tvXj/un5m3Cy9ff36Pfpn7qHXhtdC+6zx77dn01YBf+/6t2Lh92vw/WduX+sfP6nv3/+v3TMZ7qR4KzfRaVKpf28HWfxffxzEJfv5WvxH16c9HL2nv+1j7c+0z2j7WPzttvjLPfRN+fVrn/X967Wv9TMejRrIv38e/fJ9+c9/+x5+/rt/uS7+9nn9e/fF7zcd1NgxoZL8NTOtd+/jl3sBDZ9oEOl1/t5Z0P53AJGb7ED9ud7vX+0e8/59vV0DF5X+Hn/Gb9crqed/ubZ/+bnb12/3yr+9Lm/7vM/3t/3pZ2f6tzPtH6/4X//bt/vj1/Tk6e09vT2nemYppv/+cf2za/j+edYz2RZb/1/e5sfPfFyB/z9cgf/6b/9b9M6o/j6+Pq7AxxX4Z64Axdb/+S9v4ph/5mc+vufjCvyer8BHsfV7vvsfn11X4KPY+lgIH1fgt12Bj2Lrt12vj+/+uAIfxdbHGvjdX4GPYut3vwQ+LsBvvAIfxdZvvGAf3/67vwIfxdbvfgl8XICPYutjDXxcgd92BT6Krd92vT6+++MKfBRbH2vgd38FPoqt3/0S+LgAv/EKfBRbv/GCfXz77/4KfBRbv/sl8HEBPoqtjzXwcQV+2xX4KLZ+2/X6+O6PK/A/AAfDXyXfwZO0AAAAAElFTkSuQmCC">
            <a:extLst>
              <a:ext uri="{FF2B5EF4-FFF2-40B4-BE49-F238E27FC236}">
                <a16:creationId xmlns:a16="http://schemas.microsoft.com/office/drawing/2014/main" id="{63CD26B5-BB0E-4F53-870A-EAF0A873F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2DD26-C045-4DED-B941-7F05AE5CADE4}"/>
              </a:ext>
            </a:extLst>
          </p:cNvPr>
          <p:cNvSpPr/>
          <p:nvPr/>
        </p:nvSpPr>
        <p:spPr>
          <a:xfrm>
            <a:off x="-83127" y="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 algn="ctr">
              <a:defRPr sz="4400">
                <a:solidFill>
                  <a:srgbClr val="FFD71C"/>
                </a:solidFill>
              </a:defRPr>
            </a:pPr>
            <a:r>
              <a:rPr lang="en-NZ" b="1" dirty="0">
                <a:solidFill>
                  <a:schemeClr val="tx1"/>
                </a:solidFill>
              </a:rPr>
              <a:t>Quarry Health &amp; Safety Management System Template</a:t>
            </a:r>
          </a:p>
        </p:txBody>
      </p:sp>
      <p:pic>
        <p:nvPicPr>
          <p:cNvPr id="3074" name="Picture 2" descr=" MinEx ">
            <a:extLst>
              <a:ext uri="{FF2B5EF4-FFF2-40B4-BE49-F238E27FC236}">
                <a16:creationId xmlns:a16="http://schemas.microsoft.com/office/drawing/2014/main" id="{287928B5-C5EB-4E0B-9969-3AD53B0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7" y="5879686"/>
            <a:ext cx="2641600" cy="62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37FB6-CBDA-4220-A9C4-288AC88AD54B}"/>
              </a:ext>
            </a:extLst>
          </p:cNvPr>
          <p:cNvSpPr txBox="1"/>
          <p:nvPr/>
        </p:nvSpPr>
        <p:spPr>
          <a:xfrm>
            <a:off x="6733308" y="6473280"/>
            <a:ext cx="232756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www.minex.org.nz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909734"/>
            <a:ext cx="9144000" cy="948266"/>
            <a:chOff x="0" y="5909734"/>
            <a:chExt cx="9144000" cy="948266"/>
          </a:xfrm>
        </p:grpSpPr>
        <p:pic>
          <p:nvPicPr>
            <p:cNvPr id="9" name="Picture 8" descr="Black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98"/>
            <a:stretch/>
          </p:blipFill>
          <p:spPr>
            <a:xfrm>
              <a:off x="0" y="5909734"/>
              <a:ext cx="9144000" cy="948266"/>
            </a:xfrm>
            <a:prstGeom prst="rect">
              <a:avLst/>
            </a:prstGeom>
          </p:spPr>
        </p:pic>
        <p:pic>
          <p:nvPicPr>
            <p:cNvPr id="10" name="Picture 2" descr=" MinEx ">
              <a:extLst>
                <a:ext uri="{FF2B5EF4-FFF2-40B4-BE49-F238E27FC236}">
                  <a16:creationId xmlns:a16="http://schemas.microsoft.com/office/drawing/2014/main" id="{287928B5-C5EB-4E0B-9969-3AD53B0E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780" y="6103059"/>
              <a:ext cx="2423680" cy="577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B37FB6-CBDA-4220-A9C4-288AC88AD54B}"/>
                </a:ext>
              </a:extLst>
            </p:cNvPr>
            <p:cNvSpPr txBox="1"/>
            <p:nvPr/>
          </p:nvSpPr>
          <p:spPr>
            <a:xfrm>
              <a:off x="242047" y="6174164"/>
              <a:ext cx="232756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www.minex.org.nz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1919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lsAAAE+CAYAAAC6FNUFAAAgAElEQVR4XqS9+ZNu2VUltu74TZn5hpqQShMgFKXBEkhCQoAGBqEWgwwEmO4AN2G6DR1qPPzW9h/gsP2bIzyF3YDajQhBY1og0WDT0JipgXC3BLQAyThAaK5Sqeq9zPymOzrW2nvfe76sKpCDDJXee5lfft+9556zzzprr7129nWvePGIrMPY9QBG9MMeV4cDxi5HUfYYmhzVaoN+aHG93WN/7MGXlkWGLAPqMseyLJGXBcYxQ4YCy2WGuhxR8b98iSwbMI4jhr4AP6sbByDj60f0XYM8z1GWJQpkwFjq5/zeYrHQn1VeoEeGLG8xtC3a6iGcrRc4XH0a7aHDwCvveyAvMaJCWeYo8h59e0DT7vhDAD3avkM2ZljUFZCP6NsBzXHEoef1ZRiRoR04BkDbjRgGoMhyDMiwb/geOfKM9wE0Q4amHYAxA7+yHLrfZVlgvSpwvl7gzrrA2bJCjgw99hj6FnUO9EOGbihQ1hWKokCe1fpTX3mNHA3aZq9/cgy6psHhcI1h4LiUyDjwRY5x4DPIUVYZb2cat7xaIi8WQMaRAbIRer5de9R4jvyEvgFvcOg4Lke0/P1u1HtXRYlFudA19ehRDh26rtG/y8UFsnKj8cMw6nvd0KFtduj6BkPX4nA44Ho3oOlGfX7XZyjyQXOlGQYcW6DvOHQ5wNHNCjTDiKrO8ILnjzhUI5YXwPd864ifel+OD394DdQ1xqbFy169xw//4IAqH/Cen8zxBx8q8X1/L8dbXjPgf/rHLfp8g3f//QF/9McH/NOfWKFtSmDBJ1sB/R7jYgMMDbC/xBseG/H1X5vh1iPAagEsylHjWsCum2OheZv57fqf9qCg73PN5D4H+FpOtbHPMHYZ+m5A33IAcgwd7znTGHPoy9WI5YMjlis+Q5tDHM/BP5tzRu8+8lpsnNI/+X37PXvG6fXyVzgv7Hf/Zl/xOel7+e0iGzmXdJG6Fs7P6V7i2sd8mofPuBL/Wc4//U4Gzakc5dmIsRyQN4wTvQZ77P252MD7+NgYxOeO+emY2OXNr8+ycfq3vj2MWsJaS+kF8t747Af7TK4bPmu+1uYF44G99/TZfCnfLxn3epFhzEZ0ba576FqLhZnfg+YMY8/ACJXp+WdDjiHr9Wf6XrqWgnORsWJAXkBrv1oOmhpF7fOVccvvJoaK15jnPld06Tl6flanmWPXxDjhz5J/ct1yTeRVrpjftQoZ6Lmu+Sfvl3M97kEx3kaRc2EcLcZnmtfzeKb3z/eDP/8sH9HpG/N9cyhjDPiMYiXoqocMQzZA84d7jO8pDE3TekCvz451UpSZ5ldecMwsfvHH/HeZZyhKPmvG85FblL8Px9m2ka4dUS8K1JsCzfWI3VWHIef8Yfz08ciAvh8x+HjZPgcMXP+KDxwPxuQSnfYe22tsHtgcsHvmWEYs8nkyPR+OP+ceo/kIzvuS8YlbbDLHi4x37nOYeyjn7jTR+Z6clqPmi60d+1J4j7meDVrreiePebw2fk6sgZgDen+OhT+Dkf/Qvp6j73s9K807zh9OIP3bYsfQc++1Z6+x5rL3KTvHHLu/nDfmMTquufcX23rkjds4cv+O17a93Sufbz9y7GJmzHOO66sHH6bFpfjSNTK26t7sZyNvxJ9Z7BOdrjmfYqKeJ+PL17/yReP+cInDoRFIGYcDhrHCarHAfr/F9XHEer3G9X6H3XWPqqqwrGsslzVWdY1qUWJZMlCNyPJCF9L1R4xoBVp4gRxUbtZlsdJEzcYBdb3mOkXetshKLuqFgYWiNhDWdwYMhk43pIeddbi+2mFz64VYr0dcfuFT2B8GW9jEHwWBDR8Ef7/HbnetG9bAdpkWz6IuUYwDjg3/Aw6KU/aw+XA5WRlkDkcLiJyABFZt12ti5lyQeYYF12gxYFlVOF+MWNYZ6qrAernBclUiHzl5WgERm2yKaqjKBapyDeQWKAg0OLH5Z9+3GIZOwBZjgzIrkRUVV6k9OD3AEmVRo16uNE36486efl6gqte6l64/4HDYo8GIEhmaZq8xJZCMwMXx4TqoixqMMDbmBGOlfS5BpcBdrnHN0CHLB+RZhaxa6vV8psf2gOvrHbaHQQGFoKkhwPA4ERsd14aCLIMZx6Fg8AeqajEF+sW6QF8e8blDhh/+oR6f+kvgJ95D0LggBtekftlrrvH3vs82uvf8WIGP/XmO//jdI171FT3+xb8ccXFR4i1vHHF1leEn3zfiT/9dxZOBHQbaA1Ctka8WGJ5+Eg+dDXjHN4z40peOWJ9lWCyJtWxhGuBKQ/vJujv9h3YpggH+Z8B9aDKBeQNdFqhnsJWj3oxYPTCgWmfI/gpQxMOBBbQZONkGPwc6uxgCnggCFqHidSnY+Cvu4ll/FIAkgu/8ohwDn2d8gx9+4z6ma/bNNMC/XZwHMgarMZ/CmuZcBRRnBigIBiYQ64GO6zKA8HPdDzcQm4TP/EoDdwRCriEba/u9ebQJkmzdxAaoW4235rnR/22AxcEHNypiI4L3csQwZrYBO+gOUCMgEsDFn1kALn2eH5gYrNPnzrtiXGM8LSrGzZFnTWhljLl+Nj8aA8MFN2F/H/4swJYem4NKzaA8F+jhvXCN8nqGPjdAwA1QWGsEWn7P57s2OgMLKfgSgBBistcGeNXa4gbhX/E6XqdtVvalvYyvZaxMQBvfs1BM9G3PAZdAzMgjv4M+grHkSMK5xXsysoCAyvaFkuNHoOJxiYdq4jA9An2PYIHxcES95n4x8rymw5QAC9c3UZcO/tzzOE4Zhs5AEkEa1z9/b9RYcn8wwCqQobmdJ0Ni4xrrfAagHM84XHB/MmDEUSKQnA87yQHEFrH2Bl2fQNTpugigMCbzxl6bGwj312vM9G+LNxFbpufsHyBCxUGz9i6CTD9kcAw49/I+0xgRmPFgOjjQirVCUKop4jE5Dpe8D57T+X46A/Hg4Ac9Oz85QI255/ehS/N1bLPCviy2+XhrHfCwM4+Pzd/TOJzOVx3W+L7+SyKGhl57esuVYogW2WtefDaSieiHAotlJSbnfL3Bep1jt9vi2NZYrmocjlc6oS/WK5A/0jMpSuE/DuThuLOTbV4i1+mU6IcQf0BZ8YEZsOAmq2WZL1AuzsVQHA/3MbQDBrI6VY5q6NGNncBOR8jQGRuW5T0Oe4KwjcDL1eEaTcsBL0CyqswN5XfdgGOXoekIoPigMxSLAZtFJYaFAG2/t8VVMQiVBIV2kmMQORwJuGzABVJ6CEjdWte4vRpxe7PASowEmbsCRdHr3vmlk5KjeI5x27cCKMvl0hi8gmGAWzkZpcZ+JyNjVqPvdtjtn0aR1wKjOo0SjHGhg5OR/16iqgpbhARmBHQCdQPqxRqH4xaX20u0bY91tVDQvdodHYzmqMsaZVkbS0fWsKr0OXwfHsX475JRW5PWgCrfu2mPaBoyhb2CcNP1uNoDh46n9kx/an3ZFuno3wI38WJdlQKoq5qMp30ef3a2OkNRlAoEu8MRH99v8c7vBP69rxjwv/xEiY99ZI1swYHMUJ8Bb3vnDt/xdS3uXWZ473tLfPSjNd70tgPe/LUjfuf3Cnzlawq87MUGmn/1N4BffH+JgUwAT7ICvgOy1TmG4zWy9ohvfn2GV30lcPuhEevlaCCwsIBGYB0g46/6MxYxCKx6P4EeMzvZMqC2tlkxWHOYyQwszzMsHwTqhW8qPtdOTrMJI3MKtp4ZLLUxORM3nbq05k6ZndMQ+9f/K8BWCm64jo3ZMcCVe+Q+vcYvjlWbx9WCH+d5tciQr2wcxbx4IAtmS/ca0VBAKDYQ2xgs3ttmYy9LTuUeTA3sOFPlwE8BMxkSvSbGNQKpAudz31tsdsEmEBDwv9aBBe+Jz5+sT2yS+h4BjVicmWWKecV4EaxhjDHXDuMhmTO+EQGDDgo574mowUAsX2OsHL8VAN3ZPQdGIAOlQ22c2n1OGi2iuMiL458CH4yxShbMTFrgbDEzDsDsWp0x4BjzQBtj18d89feIjc//JANhczplHCweW1w21HDKPdgvk/FhlOUGevKVj5YFcOZKm3YxCqQQEGu989BSGFgtSRX5OHJseF/1ggfeEUw8tA3Bgs1Psn4Cmtzy2gC1xowSZDEuEIwNAhUGWrlbEYQJ8HO/UWZo5qEEaScmy0Grn2Kn7+e2DxFIi1iYUJSBq/SZ8u/2vWT+8vccXOjQ72CLrM/8lft6MjLFwtLp2Ma8jT2A8zmAGN+Sz0QHqTFH54wxh5bAeuS46MBhAFSgS0yfHUSMaAh2zu4zYvQJ4BNDa4cEiwGRfjAyZgaGxrQGI26fQUxjINhina3JeCPOC/1bbK3FPsYYvaez45qX3KN5v35YTw8e2atftBnJnpT5WoCAaTAyNtmwQ9M0aAemATmZdkKYvO22bQzN83SRn6Fa3cZY2MSoMaDMBocTpMIzjNxMGXDavYOSnDwJyrLSe233eyzzDJuzWyhyMiNX+mxOUKb+OCEJtvggmLnjaYFjNXqQrIpcKbx4oDpZOJXH9FiZ5VgtbHIQgInl0oTjidpAV9ePOPYWCPWVF1hVJdakjBcr3Lp9jlvrEsusxdDzPhjELHWqUxvPlLG4xxJFteBSwvGw1dsRcGpjYUpO2QCCNDu9c7T4kNvmUsBmvTgT6BHbFnOaqS9d1wJlWYi9OjYdmqZDO/Q6GRDt6+SRZVhWtd6j6zrsG05OpsqWWC5vK3059B1GZw95nWQjxayNncaALNju0GPX9GiOnYCelhiDLtOiHdk+D3w6fGSoiwKLBZQq5aRk8Fpy/GqmRm18OBl5quR/eVaiqBdi68ahxV9+6hqP13v8F/95j4/8EfAzv5Dh+c8v8fE/4ym40Iby1W/b4e98Bxcu8Au/OOK3f73E6rzA8x8d8OlPj3jRS0Z83/fmeOD2iE99ZhQg+8wna2BJSq3A2FwhK9fI6wHD5SUee3TAW78eeOhFI5ZLiKFUZsHH8dlA1mkEt38JazNFyA2IgZfBsyFVbgCLgF9pBKWRMqwuILBV1bGp+MkvAVjp56RARoHET73x55zKmgNUmk54tmv+Yr93ErCT4K/rOL3I6V83r/e5PitSiJEm5QZZkbRdctfKeVqxFKICjsc+brLxwR7oTo6i8WG5syxxMr4BktIUW1yvDkJ5Z0HTo9h0L04jiMH0jSDmh07ZInDm2BJA1I5W/C+DTqd+wmZsPAnKvsHYFJhBRsosKB1Q2M0TDBCsc5MigCDY4hqZ72vegBmhGD8nIO5MQ+ypOrsRaChGkXHOkZUDuqMxstx8DeBwQxpJvPvjsPSQffm48Ll5KtEAhAORaZM1ECymKjYofwfGcI2jp7GUuk2xgbNbCjFKEdkdBfjg2/BaYz0QPCiFozVNoMW/kwWyDyQpwNiYE2yR5XLWiIR/KWbLUqPKnGiTt1Ri29j+0d9gqvQ97T+2t7RkMgm+xHw5u8nhGgrtGUovck8zNDCvnySJmIJWAwIDBl6LMi0G/hiv5kUxr7ZIf0/YaEKnxuKmDI7GI0m5UUIySz04NgYw4iuuK/23gaQ5vWspQ4tJkUoWWxlzXWNi80N7PH/Gg6kOUSlosoMjMQiX8zPkCn4RseYC9M0gy4HRdLEzs645xwESENTMNeBKoKwDSzBXfIllvCI1GUxZMPUBHwwo+/7u95G9/qUPjtz0kJH14QJv0TUHpbH4tVieoyoLtN0WXddq8pF5YcpqYKqrOsdifYG84ipv0Fw9hcPuShfJ9BMZM0aCuuRGs9fmv1yulWbck1HrOm26PHF01A91BiD2nuPWhiFAZIPc9DlyUnT8OCHj3PK/ZKTaEaVTxKuF6bY4QfgefKCHxgatUI7dAgi/mBa9fV57vpspQrIxK+nIVqsVarIvBJz7+2jb+7oHfjEFV5ZLpfo4FmN/lL6qzKhtqgVgyAbx3hkMyTbZwq2wILuU9QJTPL01/Q77o6XxNvVapy2m6Zg/EyjLOvRNj2M/CFx1bW8aAT+BWSCh7qgydqpkNOFxd4E8W6DWybfCWDD0E9jtNP5tt1dAYBr5wHFvRhwPIyhRa11/sSoZlJgmtuNCq4VhAa3MMpytS9w+P8dmUYuOt4XA6csFwxRorrnTtpw/TOUyFb3Qgup4SmwaNLsOTw8t3vLtezxyC/jv/scCX/XVwDe+tcM//rEan/vEOfLlHn/rO3r8rTfzJL7HL/5qiV/5RSZKKw9NOYrliB/4/havfgU1cR1++meP+Ne/aanSjAcJpk/Jn6zPkW0vsS4OePubRrzslRnObmdYLEZPEVtu/7m+IkjZxsBgyhSi6RAItoa2EMOaSac16ORrgVV5GaxvAasHgJKsnVKAQVMH6LLAEjqaJHwmlxRUvQeiZ7nYv0kKkW8X2E+b2QmymjmFm4xWCvxOLuk59Fs6UTqDwHWWn41AvRQzmI8H5cZ0mORaubk7+Ae4hOoZIxAn4vSaTq7P44gx9b6ZMGY4OxZarhMwpguKFBo/0nUmHk/0Xq5N4eyMnA03k5tMRTwfBXadnOMU7ympvyLFvFjmKGumJsnO+K0zSEpr5HrNie20vZiAjyTvSdrHD1GhReE1itXh4fTIjTJHP/ZKiXKc28YOTWIcJhZrTqXEPYUmZwJClJQ4ezffr41dAKaRcczBmbEjtrEGW2AbHRk4A1r2RUaTwOBU02U/4gea/MP+k1xYaVf+gONGwMU/I03FdVdX9j2tWV+fYlFaA1KWychd20tAF+lm0xaKqeG4kclS+tCARN8XGPreUowCFnGIPdWqafN2YCMgpq+UTeK4GWjU+OgmT1NdwXSlSXHJHfztjL2nPml+3xhrZTtcoxgpSAKv0CraAcCeXbqeAmzF9w1k2fMSi+UpVz5jghzNEaVRLaWo12tcLLXKL+NF/OAg9i0FWzdA1JRG5Jhwjw8gHqzuHNNt/0/1gcaI8h4HvzdjSE2TJ9mPs5eh04pDii50Amu8XEJpY8j0I97HK194po+sCjJYPH1z6HssKTKnILpcYMGdOmv0QWSGOHGKSiIaNH5SWyyo4+mwu/85of5quURRUJtE5oIbFzVcR6ULmfdmmpDUOhdunpneh6koTSlP5ym9VhgVy4nOTXvX2mKfRG/pqacANnUuat2YogEX6yXOzio88dQel1tjfjgpxVotKWjPcX5+C3cuzjEMTKcSjPFo7ZqGnHqfGtnYYWjug0c95fZdZ5XltYBL0xqDVZVLgSv++3gwrVVV8xTDIoIL1MtbWC9L7K+/gKfvP4V26LBkiq2u9bBKnlSUZiNQ69B28wmEJ0jeE8GO9E6liS2pKeCzqgj+iqXSvhUFkyxcqAjWyHBRx0U2jP+1uNzyvw7XR2Ooms4Cg+IT050EccWIzbJQ6q8WXQWNIV9/dlZiU5VYrUucrdaoVysMrQFlBr26LMXiaa5I81WINbve7TTBKZbXGCtNO+Byt8fLv2aHb3xzgfd/YMS/+RDwj/5LPs8eH/iVEr/2Sw+jPtvhG99xiXe8lSzSgF/7v0p88ANMao/MByMT4CnxpY81+N7vGvDi54/4d38y4KfeV+Pq3gLZhulTAMf7GOsLCYbH6/t43WMD3vha4O7zRqw2JMH4zMhE8gTp4dxP2inTFXOE2gMLIrkFY55mmxyjB1qyWUy1Sp9BAJEBqzvA+k4GnqCDjYxTkolRPcAk8/v0JJnqskyToUV9Q8/1N2G39HkhmnVWyE58kaKxNKIC4g2WK0LaF8tw2Q0708AUYkXKhuHyYJtpN3jxwSxqTUXmMWYaw3hmSVIm3t/GyAK3Dl48COhA5wqvJCWqt7mhRYvXpWyXPbfQg5huiWBCrEhGfszGaxL7+jMyZoeHRY97wQx5Gj6AotKBwgwUlRrIIQNTUWPIGDAYMNC9TaAh7ji0P56elOBqTvNbesy/52y/6X/I4FB7aABtSsuSte3svbhBmgDaxe9OcNl4UL5xKvBnIUmAjtAISeTtzyMVLOsZifk7JWxs87J1GRoZLRW/XV2NwDu/YQwFAbwkLYppLip3FpCAhlpl7jOhj+JmznjH1KLSg4konYVjTIVa6s+KpXifwdrz0MXsBMfIxPAEWByLYHdGFZ8ZGJvZG12tA1fNTaP+NP/mda9PtfSwn3xIHHiW+PRgpJRirMxZhRgqS5vWM1CKOMexCt1bxKAYc1sOpwxXmpoTkJuKSozV0b+5fql7JkkSGjwBb5P4cDAsK+WyC9exTQdFFjKEjpKHsbhhXeAMtiJUCqBHulPPyrBDrP1YGTZ/PX0ofGE6ZWW8IoPoaWv7ZQOqSgF7nLFDqHhjZag0Rsw0qYCgkJYsvrIve6gcq7LExfldpXuI0JnKM2WqL6LuqCpFCf06S1vZA+dGfURdlFivbmHoD9gfrqXBoYg7L9ba/LvuUouVaaq2OUpsXvKUNI7YNrbYag8WR+lbMjRM6TkFSYZFi9cDOycYReuLKsP5ulAViXRhZFp8kA59h0Ve4JEH7mK9qXH/auv6rlxUP9OlK3LwWTdVBO4PVzbQ1coDcYWy4mAqIY+hPwIEjBIs2APMqw36lvojUu9klGpp0K6un9bnabKRrVo/gs2dR1AVI5rdU/jCFz4pOnqxLAX8FsVSM+TYHcUAXe8JtAikLE9u6UZLQymAsKhgUSjVwZPast4Y0KtrPT8yP03fYmR1YNPj/v6Iq63p0XbHQanFODlIBKtCgVHat/N1jrO6wGqVo66WAosb15xdX19rW9qsVwJTvFaeSGyRGRDPxPhRCNcpGC8X51gsyGY2aLoOxyPnU4NFvfZ0aY7L49N4x39wqfTsz/xshm/+lhyv+LIRjz8x4v0fXOIjf3iGzZ093vmtO3zD1zAl3eMXfqnEr//qCllFwLUHxlrFD6/8qiP+/Xed4+ELBsZLvPd9I/7t/835WGAoOU/IjB2QLVbIry/xvAcavOW1OR798gHnd3LXldnpN2W3bpIqKaulvL9AlqVYyUIy9UpZHllVE8fy5xQyZzh7cMDiFjV8preZ9vQE1KQA4WaguPmz9N8BJCat0nOkJp/rPVKAFKfWSDHNv5MEr4Q9SUHWfB03PilluOLvUZlI/QxTiJzDkZ2SvtDXgLNb1L4Y62esR3zWTUD6xTB7NwF1bHABICdNWgC1FLDFpugaR2Ujkuq8rLeKXl1HgBGPv2TrI53GtRjME1d6Ku4/YRQZk3MeYETEWQqJom/9QxROIo6PJJvrtbTxzEDL9yrTw/DEbpNMm5k2/qHAKKmAaV5MT0NmzH4eso2bwnjFqqS6LjZ1kZcEaRIQR8HBfOiKOR5zTixCpC8DTHlFMGN4iK75o4kdTXKuTPtNhSSeXaBExoqcDEjr30q+zEUXyhCsbE5RXqLDvs81jYEKBpzJ5qDxXrzwQAUQoTfqrILTdHommifY0b8F1AIeuP5Hm3hUDFqVm+emnSFJNm5neqQxmw4IfL0xM6eAJEmr+jiK10vAllaXNF02++JLAvlEBxaMlv3cq/gTAXmAlXiWAcojZa4UtMC+VWgG4JkYrQl0ufZV1zSnwx0zJfpUkzPZWg3wb3OcGFgH4dBWTTdFUcsUXOwwp2I4xmzNJme47PkE48w3DS2ZkWLGLsb8l0zAxzVkEZw/ekfOxde+9IGRWp7V8lygo6UQut1bBRxKNMMel5eXOByprne60kXQy3ppgEX0+4jmYGlCbmbUY9XlOapFj931U8rr81KI9BhkqLPihLs62OmA6LDpB+yOXmIr1kOXLmBE0Ejt1d2LStqpYz/i4myFs/VKacWeYvGOQYcAyU4J1DDYmFRYVNxsTdhJAemgFJ1T2MzhFwWOXSstlcp6MmqNFsgZdPodOrJXSq/2qmxjSq4oFqgX5wpE/Fl3vMbhsMO+tWIBXq+RA0sszx5QAcL11ZO43t4T2CTY4LjwgfA9qMPaH6x6jVlZ5uEd1ykYSOmVAdWiwmq1xvnmDAuWljNVm3VouqPG/3p3hcO+wVGFCxm2e2B7YOGA60Z88Rg7lmFNYFUVqFhVWea4s1nhfF2hrJcoGXWY4lBwoLXDDseux26/FxtFvdVmuTKLiq7V5xesKM0KgSrS++uzC4FAjo0qiIZOIGvDXFrBQowdPv70E/j6bz7iox/L8anPAP/oPzOG6F/+eoZ/8cENxnKD1WaLt5PZerNZKLzvZ0v83r9eSINh9gAFHnkU+JF/0ON8U+LyfoaHH+zxex/q8L//9ApNu8C4JjhdY7z6vISw5Enq4RJv/PIBr/7KHA+8YMR6RdCZaRooKPvpOmJfCroIsKzCCBiPDKIugG5Mv8V7YNl/aBSogWHBwMXDA6pbFvSV2nDJxizwnivbTkFLnGpd9J2ISHmdErhq3cTPnzsVegMCzQE2SV2J7Y7y85M0oulMGESmqkQHXQp8N9NfwdbpItNwPl8FN8ysHJEtvULILQYU7D39M8VLbUzG7NqX3acB4Gfe882NZb6+WRNkeqtgElyYm1ZcOnvHexYIsDA7fXZU4uk9nDlQTUboi3rLS5nO05mmeC8HIaGPiz8VG113pLv0Q6lsCiQXHTWfBNg1l+y5n8xR158EeJ02TxclKxWialovNHCWzgAMNyIWLFlqxxir2XYh0pEmMnZ2NyoyvbBhqradDmXzM9e6uFFgkYreSbbHocaejY+n6/G0iSdM5fTOyqZwrQyuo7NsQF6ZED50Tjz4TGAr2BBWHHJMmUrz6jUy88ziSBzBMaBUgKCLA6OUMrdMWgOYnkfhqCUBb0A2hPCcDwQFkSrzndhsX3yj10HDQWbU6QbRYAuBe7GnDx1jT7rKyb5h4mCnzT4AluavJKaWMQqtYaTMjL03Vso0W77CEtQ/s13U5AQoTgH0DLjndJ2zd5ycAu6WWlSWivevIiKfi354j1Qo98IAxCmLbxoyq0aM+7K1HcDHnnVCMHmK3w5AE5s5LZgAYibSt9AyB74AW/y2nrMzW7wOSpoiBkVxnV/Y7KUAACAASURBVD6X649/fNNrHh0tcDDNtcDV7j622ysP2vzARtV7FP2VTKnlRo+u1hc4u3gAZXZAs7uW9qeXIIzCQpZY5SiyDsN4wOV1o0nLzBE1XEwnSSd0tJNDx7SEl3HygbPyb0mZTUZPrBwXZ2ss6EdVlbh9sRTLxAo/0r+sxOMmTl1MSaAl0TkpbmPSguImq2FiQp6SjaLlBp2Npe5LDzU3oboAY32GJbVox0sJ4ptmp4GtXMtFbRtF5NSY0V+qa0zPZhYOR7FtPDXR6qHIl8jLJa7393H/8hrNcUBW0mOFuqsBrUp+CYZMD0ygtS5NRE4mrFoyVXeGxeoMy5pAT49UrNJ2z8pDAznbY4PtDjiqvBzYsrCAfiUDKzUzAatVlUufRgsMnsBWy1qp1tWCgFTiN82Din5UAsc2vtRz8T65GqxIokXTtZqsy8UtjW07tAJ+ViZtKQ8mgjg3OF3rkuL+WvOA4Ha73aqq9DAW+PAn9qqKaQ4jXv+WHj/wPQ2+8MSA//5/qHD/3lpGN+t1g+/5O1d43atGfPZx4Od/vsaffmSBic7sRrzpbcD3f3eFj/6/19K3vfqx23j88T3e8+MNPvu5c5JfKthQeo0lRatz4PIebi0afPtbRrzopZnYLR4SqFvhXBHV7F40z9BqyRsnx3ikf5ZVHokN8BNuSyExmS75RHFuAfUK2DwELNZWCZWCLaV4VCU3grZIQemfpBpDIDpZIMyBw4Jg2EA8O/CYtzrfuG5UoZ2kF05MEGYgomSeLFm8atUDSppWTD9nTsXcQGz+IgEtvhk3Q04QbmKtB3E/3TJFpgDJJW6Ywu/VtEQpgEqZIUsVcAOxYEjVYghZTaMxXxOfRbAvirMBINM/E97pGaBSl2SHOMav2KwnnUwCWBSIBRZnn62J/Uo0SSajcCaRxUcUxvO9PdUPTx2qqtoBd7B9EfTngoK43yRVJYG2I0ltnC4ODtZEMcS9oLQAQrOUjJ3EMe6d6HNmSpu6P5b2mRt6MemCfFGlIEvDqCpp87EjKJBdgD+qNL04V43x8MQtkOweK9/s9wQu6dkWYnKPzVp38tWKKj6XUei87YA9ijP4qNzGQVWj7gGla5eIPnyhCDhMkhEWD8Zseczm953pSueXgdZEmxV6zahS9jkl/y8Hp1aFeEM3xfuNNRuv8zUWEMTW6Jz4J9hUFamnXqciCu1nxt7EAWICXokdxMz22MNJU4vzHAhdo6dZfa5YwRAHl7pAxknLkOg9vDpUazYpPOG+nYJAeV8lcar3w4X5FmqUT0NejGXo0pL4MGkD4xBkgjP3v0t0ilHd6O8VVhdzWtOL5iiFCA/CNz12azweGmyPxOkVWHK7O9CAc5SQuc5ZkmzaI+qJmKpab+6ipI5LqcXBKgfbvSZzXa0lRN6T+bi+1sbPChoOJBcs/asYgAyPElAAy6LC+RkrBoF1XeFivcBaKT6KMgt9Jr86ose+x/HYyOupIGg7XoqdMHTLxWmmRhSaVyWF/Lmuj3cnDZisCBi1c6UFlfYaS+SFCdFFoXMlUbRflhj7SxmmqmJBnias3aO5KiuWZDQhzdGiXOHs7EJpIfp7NV1jujRutG0n8LejAH2X48ATkO7dAjI3D6Ycd3tWGJW4tcyxXuW42JRWIUeAV10YE5N12O0v8eRTl3j6fo9jQ0Blp3MiawUnghlW01W1nt9ykeN8mUvAvlkvsFlRR2e+XRwLkqYWiIx1ylhTmuXYN3vsaSNBAOjVlX1H7d1gqUCyWIuFUsVhQkuxKc1kOa7L5UYVj7vjtdLK6zVZQNKODdr2gM99/vNY1yWumxp/+GlDJ+Wiw1ve2ePb39Lj6SczvPdnWY3I51/gzvMP+J7vPuBVX57jZ34+w+/8Bn3VgIF6soamjkf8h/9Rjte9CvjlX+qwbZb4zm9b4dOfvcZP/Djw9FNrYJlLD5SVC2B/TyXvSh03l/jql414/WtzPPwozUZHlAvq3qwC19gVO4HNAZ9ctXvpEIfyrdrZU4d4U2kE6TpMKM/T2/IWsLk7oF6ZLYZObaHX0cIwBjk28hMA5ddgJ1kDKPPriEK4DaUl4A6o/gqh9U3wZRvd/HsT4AiLhSTQRhXOCZi6IZq9CVosIJ+CrhjTnLYPvEeekygpIGMirYRXTvnYDK7BUfm+m4ymexU36jiQphWDiuE+1lYJGVo3C8ppheKzjsuzsCgRTOM+p/tL0qXSkYSQPmGzotJySkOFbsc3c14PN/IQFFuJv1nr8GzLbP3oRSkCityU3Lw0TcdF9bX5wFll5/SMHTCIKXR2xVJ4LOCx8eVhmyarit1CZjPLNBcLzGkUgYcpDehpoCnFqnzDZJfD8bJ0qv3+zHu68P3EV80Fy75Bxu+m8y+KHey52yFfCQsL4BpLeVKRDWRSM36WFBVQr6V1x2flQF5s1LMArSi2Mi8yY+SN6Qom0FNik+2HgYr4mrR5AezETtl1UmQvZjO0kUlq1DJNPuaTT1zCxOgAFKM5q9pkkOQfr0KBJJVvU8HT3jcPGy4UN9xv3pfGftlDM9LGTEtjDTCNzu+Ht5ae8ciDOQ+mkYYMU1Nji6Rv8/viMg/Gdmb9nV1MbGcCQE4mqj4M8T6ptovXFlWv0zMIryzXcOkePNZG0cpcrMR92MZAYDKE8fF6vX8YwUbhCJC97EvK8Xo/4P5uUGrvbGnGPwRGslTIqKc6KHDViwtUixXGvMTueFAZvdilY4eG7uwlWaIKh+aI+9cUc0fmkgDFqgrXVYVbZ7SXYMqKIvUKGzI3m6UE3xQlW/AsLN0nwzO6xJOpYppsQNsNqFklmffYXt+TBoDsVA+zW6CnE72oQnugnDqDU88UF5kmsjrmUSXBKdNwnhKg3mzIDugEOIm5yHrZhLEJRABYmZZJlX1HP8Wy4m7Aodnj/vXB2CZusK0thr2MVy3FxEMgswFLeuR4eTGZPqZeH75Y4dZG9Th6HX26ur7E/tji2PQ4tA2OxwzXe7JqcxqKjv0cg7NVhVVFg84C52d3lA4jo0X/KDJlTH9ycfNayfAwaDNdzOndNZaGpL0GP4dpQQLVktWTiwUamtV2UqDoT17vekkguAIIbImchwOut/cFZDeru67NM4O3onQ7i/6oObK9Pqg44i+eHPGZ+wS5DR58tMf3/e0Bj94ha1lge2jxzz9Y4KnHc3zLt7f42q/MVC35cx/I8Lu/ZSlEVoOOTYYXvrTBP/wHI4bmgP/mv61xbJf4r/7rI/7oDwa89yd52iS9Vguo2yRvVUGary4wXn0BNXq86y3Al70cOL8DlEvqAlkw4Xl/992Kai7pExhkBLTooeOCWjGUGcbGTrx8tnydCWUhsHX2wIhiY6lxzlwTPntKUqXItiHZnGMuxUrJ068QFNtrTk9vIYyfNCtfpG4rNq2owJqAgwevACtzanG+Kh2hvNRfvxfn52dL8/iNTIxL/Hvhwt6jiS6UdhFS4UKROZNtyO6jNXoayOrgo2LSWbIbAuQYuxMmy8XUqeYrgEkIrG+OrZ6CkIlthKkHVlpAcaLxS9KoJ48ixPHp5iugMqLwikY9k4lhMfF3+nyjuk4ZxMQAUtV58nsIUPlMZ/ZgJifQF+lNVUca42ab5SxI16Yq9iv0aUbQhTA9xjf9nWnzdSmSadj8yM3iAaOubL77pDDG61Rk74bdBkbcz0jCe52DbH2wAlQAePKeMnsfq0Q0gMKsAwG8OcafMlsCMe4ez/fTZfr4h+ZIhKSniEPLpjQYMyo8N6oaxsYvJAQxHtS98VqNzTKz7EkW5WvZmCTTzYX4nrFShwgHXAJaiUbNNrG52ENRRD5aAYSsol/r0lkdFQ/w5z5ZI2UdgInM78QcJmAigIjppGZz4/m+7HAUYEveWgxznnKVr5wXDYjpc0d5S1UbqymtlogDIwI0r5KAoTk4eVrZoYw4wcbTfvYMsOXAUrEzNOneySRd5ybFslOlxZ/4+xxnFQMdaEUxVbwH50FUMuueOBYPrvle9gBXNDWVV3icmllVlqHKR1Tru1itNri6/3k8ff8K5+fnOK/JrFzh3hVz1RS4kLnqsKO0CbRQMLO4IjPww9Y1j9y9wJ1b5Lt9ZTldSraDi1sLSEyS+VBRTH9kGoopP++fIAPPaiMAQaE0X1vK3dxa2dDIj1PExOMEkdYOpxv6Sdw+Bd5JW8GHTO0XN+ADupHvZUBLpcEEWIu1VQHJRLBA115Lb2Q+Mz22+8ZSoz555bEiGGMbLtF0lfHamdajXooVnzaRGDwJOgmYDsOA7bbF1b6X8TwfNt3uteaZamutFdKtNdOtBTbrWqxVXZN1XGhs6cRf1oupIjCTWZsxabo3MoNs/TN2ODZbbLfXZkw7Wgshaq3CqJX6Kv7H+5QhKjFV28r8tKhqaUdYlcmx6ynwb3Z6Fovlxt6rJ0g8yAiV79EcWwUlsngE+h953FK33Eu/5IUj3v3uA86XJXaHAou6x+eeMhPaFz5cymyXuogPfLDBv/rVipSbGBBWFr7920a861s6/PbvA//sfSUW6wV+8AeO+JOPDfitX6dAH8jWdpgg8Ka9gBTsrDBlq6f9fbz6JT3e9AbgzqMZNhv6hJmTtHxsPEhpQ3XXb6YMR6a7WgPb5hBOH55clbfy0/E2D6xQ5N/Xd4DNgyYE57wlBW4B38T0HjNn8BBrxCftBBboG6ZfSITAk/9WGsD//7fuscA2W09Mwc5Zr4jxU8ueNDERB5MEbJ2gxOTEfCJuZ2Cliwe3hyMXjfuXuc2CiX9NkGqsjelxpHFRyxXOQwNAkXadAVYE37ktTTzPAALGL5oYfJZpzEAl3iuYtADD0ocmrFgArumzJ7rMjUalmZmLjAy8JK70NkOnFM7NsZte72Xo0sXH/JTGwFNNyfOzOZMyT85ohGGsPzPTzyQaHEY2YtwAvR6DLDZ4ZSrnt4vUBU7CvV3oIgV4dp9TqsZTV4p/YX1x8j4G3u0AYOsonlmsAXsv19e5IaXpW8N30EZPWUH31JIwXu7xbgMhTGesteYNx5AMtgMumblaPt9F+XZoMtbVvPTCYT8qDE9ZrdN2PCQyBAymrgS+5m+YEmt+R5pQE9w854L5DuYypXCDbTImfjbgNZ7MvtIWR9Sixfy3wZ2fmc1zI75i/uhA6H5sftUnFclyf/fUsJ6bzy8rdrP4J22T2z3oesQGmtTCzq/2HASKHXTyqBkHRwHwkDAkKUI7r/jYembg2fSb6f2Gk/zk+ebz7QRkJpo0G5OkpVJi96D39djB/c2KTpy1Y1w+rzCuF6zOyySovjqYWJzaHqbybp1vsLn9MFbnF7i6/1ns7j2lgMTX1OOAq/0Bl3tgvazVh5CMFkHQ+XqJWxu6z1dY1StrhxBltlLx28mdf/L3jgfqfwqBMn6PlXhWXROlrpxspSrjBG56eoBdeLzjDbHvEqsFPec7tAq6FMx7rxQXj1rKUe0ofAHTONUWNMHWEVm2xnJ9RwGU7BfF3fyPEWe3e0pGpfS5YkUdrRh0yhlz7GhJIaqYjup0sbcAwQdA+4SlqidrrCsCRKcgaenfEzSySi/D/SPbCM2Rl79352yhNcZiBIriyZqVRYv1imxgLSYvPicrrZKSY6SUoDNxsUEwrZUVSyw2a5nPHnb3sD1c23sSFNNQlVVSg1VpkjUS2CIjppZDtDEgu3ZUWoSpXn6eTh/UQjE90LPlkE3Irjsq7atCAI5J30m7ZcBvxGevCnz8KT7qo4ADtWXv+K4Gb/26DO2WrstsQzTgfEWPNTPc/ejHRrz//Qs8/rkcGTVYDXVWI979oyNe9HCDH3tPjw9/mDYPBMhWHr+ng4CCSe7Mll27XBubA8a7LwAuP4flsMc73gR8xauA9W0o/VpW5mMlkaM7DYcw23qg5WZyyBQi4+GRDJf5E+lM4caI9CziXNg8mOPsgUHMGblRVar4ZhkaB/5z0mklKQKj7IPhCr2GMw1+kk+DyXMFmwkI3NBrxe/aydo+a0ojRvrrpv7cfalCKD+xRPZmU5C/+T6xccZnKstD/RED05GmsFwnc99CVaBpgKKFiKcAE2aCZz75KcVGavrdk1JwBY1JpHQqip/G5TnTrin4snRGgIf43Zkls2tJmbTYIKfvpalGP+RO78NDjW88GitnC6cB9fSbDsteqCG2bUp7n1Zphu4rQIuAkKoOEy2ea4cmJt+ZGcZbHhYjHTNtvjJ+jN+3knkdMD29YsDw1EcugFW0QxMwcuDF185Gt6FZDIsEe94mxj+dhDM7ZIeWqb8h2U3qVTWWlj60VKIdJgSoJDIPrWMwyubALgaI9xTGnNLZ+f0KHFhLGeFKF30HEKPMRAyXp0w1FkOh2G9/f7b7mNdbbN6OkEyrKLBlYvD0a2Zj47vWf9i8FuI9Pd/nHHnovyhxiLdL52qsyxOGdl7N+tvEYjpdKyDi5tUp0OIgBrMn1a8YLE+zShw/j7PmujrQOYt3EguDTZ3vP51jYmITCUTEv2CCp/VteWuTE/H13uHBvLFOY57uU62EeOqwvT6YfcqubC6epsWnTlReAKB2Qo+c5eOiou9RoQ2jGQec0Wm87jTZbt9iFd0Znrr8vFicszOyOz3agzXx3LUUp4/SF3Fj5eZ4sTrHxTmtCGwwi3KB/eEemv2VDCjla6LqQANCquCj46iQoYQH8veizqdcstH1GcaMqT+aqFY4sk1PM2C9OUPOVjnc4Yh06YDuDQ4paqepaO7MgnmGlfK74jWxco/1KgQGHCz+zNrU9MhoVFpu9L2azu9Di7bb4XC4h+vrS2z35vkTpyG2BqJHmOIL14N7Y4mdzAqBrPViwIp9zIqFKj63e2qZrI/glh5XjeFGMoH83DsXC5ytvE3Q2bmCNi06TPfhbSFYHTgwfUitXaN7IfgiS0OwpJQPT/qcHKwP98XBFkAEj7qn404VmOx1yQ4Csv9Qby9Ll3K9Wp9JVmMeZevBKCG2jdqsrpUjPXVp1s6Dq2Shzz7s9nq2HCeCMa42MoJn67UJ9rMMf/DpAx6/T1zEcsy9xvWBRwZ839/u8RUvyXG1Nc8v6uLONgX2uxY/8b/l+PM/q6m4txY8HfDqNwI/9P0tvvB4hv/5f83w5OdJH3ITsuIHCuOFZ2gcVKwwsMk5x4gPrbT0szah6yfx0i8Z8C1vBs6fD5ydAWu26GC60gGXsnoumFVLqfAjYrEH/bSYPlQlkvd/UzAmIOP9Z1g9BJzdHuk3qzSimuJ6gIlFGhVvs1lh9O6LNhSnZfxTVc2kB3Kh/V+TPjxlcSwUnW6OzxJ4Ei8rC0R+ArVftgSoqhRTzcj83qebxBw0Lc3D03iOjFXJ9CxjEHaB+AQSIi2WNM6d3lObp2uErGmAMZrxPU8vpE7YNvazMem8kZ+yQadg0a5b6SpntqZ0y8k2eHrf0aorZQqnDUAdLXwTUEyPzXF+wzTlpOt09sXScq4TchG+bTCWZQj2Q3PYixpiE4/N6oTVcqlPbIh6b58bdiBwlsyBmpmMBthyUBxCZM0XHy/5c0Xae9YTxTXYBJxq8Bzgpfc/H9JP5+oMGHilp30C/ZBEUE6hvJ7bLI6/+bji+c+g2Vopka2Sp1ak5Vz4roNuNE2Wz5ZJJ6l3m0CrV3FKkzSwL+3NE8szJ43ZdETzZ88QWx5fXwa4/MARdgXR40/BzgCCSIVI9enGb7JXfiDy76dXImw3per8mXt/RF/uNo0m9seuyWWAAlFm8zHbicjcN01Pu5aN96u17s74SvMGaz+lMI3hmioBCYajEjEKMLwoIrWhCEFTPI9II8a9KlMRMg1iFiN4p+vUPTqjx0cQmkRxQt74W3PYNZbxdEU6eF/i7DUvKEdOqs3qAazqAvevnlIzYXppHQ45bm/OcbV/Cp9/esTd8wKPPnwm9/dxKOXn1IvtyJWqkxmmeu1JgiojTTlm04m42Wl5FmUtsEHhHz+D2p+B7TFYrchG1WxyrWbXNFm1UwCvj5uOLCk4cegflW9wtlpi6LYYusN00qHgmTQwAcKejIUel9dG8wpIJTPdJYdXHVl07XXN6sAGux37fZe6jrPNBdbLDvvtPVxdsuISYp326n1lD6NprD0DHfDvnlN8zs8iEqNKrffu5Zm8rQ6sEKQ7Owk4L6eJhU17i4fvrlQpWJcVNpuVhPosCKBPl4SOQysXfvVHpAM7WRkK+XOmxihsdwqcp21q1GglSj0Txa18D7rL52Te2G4pDNwGVViq1HlkhSEBAU1Wl2KvttfXMl497Dn2udz/rWJrwG57pV6JrF7sswoDAezQCIQzlcbKO1ZtEjySxVouaixkskoDVnvNb/zZNbYt2czWXKAlBh7wju/s8a3fuMD1tYHhxWLAcWjw279R4Fd+mWwghe4V8rbA+tYBP/jDIx57YY9f+80OP/+zK3vmC9PY2aZorZUUvGRM5AJqKoyXa+Dep4HlHeB4QNFd4u1vGPGKV2bY3AXONgzS1A9wNll8U/d6RlXqiggKfB7Q5kE1GmwJJXPkwYAXdVy0fagzrB+2VCLnzCnYOj0dKaByzkqnYBun5ov3AyRws7/PzJgFwBloPdum/ixY4Dm/FcHpud7HqoacfdZhyZiSAIsTkEgEvs/1YQG26LrPNCLZQ+vLF7T9nAaz6+Hp3ZgcATv+PXeXKk+jRLpI6yG0OCdCsblyk7KDZ0tVpYE2TrHG8ISO007gaeHETQbrrxvHkzGRFGJOW9tmZgxo2otSnxFzI3oIOiCgDYFpggx4am83YZN/VFocYBsizV1thzGWQWvFwXqwNfbL0crE/JJSlk5xxa9lUoo4JAgLCLMCMDZgHsPkfTSJeUg81SjGHFQC0411Z+YiwK9JJQKEhu4u2E7OT+uJaEBczCOvZdIKzyxcPJOoJFRqiLpL5bqs0lReX+4/JrmAe2WJffPef7EmrRWcsSLS+d3UozkgTedVXK8Nu4m7guGMwhqzOqU/poMA7903p93sgCYN0YkezuOJr1kDYYyTc4kCAf/M9OhOZqA9gc6wT5kZTt2D90HMXfBuc4hpxPl1ygw4s2VT09bwBHinptv2M+7aPLgb8HExfjJPgtm6ydDZs5znm/Hjs5rJKl2N5YoUYoDMAIY2/4zoiDhhrO48RpojWrC2Vk2fx96oI7LXvUBLCnV5B8tVjs8/fU+Gl8pbjxWWC4qnWyzzQrog6ufz7KgKtSxfiqEIk7ecBlc0/5c9ACvxjO3gwj/SQoDu7z1BUysQxk+mGSnF17dW7Ntnvl1lTibJKgUlECxa6xCuB2FULL2uRIZ0B09lmWurlYVaZdihzQSMeA2ceLy8lZoeD6oU5CbJtjSRuqHInxPkYr3C2crsAfbHHS6vvOrPDQHnMGWT9WJT487FCuvaglo/0O7iiMvtoLZDtGPYM303sFVNpv57C3cpNy3bAjVd7c8WSrEph923OLIHpdziXcCf037DOtDLbA6smKwtYFFjQIE6hdSctdNJnvx5r6pDTk4CH9ucnLEQa3fEbkfG7iBbis36ApvNOZ5++gu43l2rG8B6sVa/R5mY8hlTl6T2Ozz1Mf24wGaZoWv22O32es58rsuaTOIg49vVaiGQdWxbpSr/8vFr/MGnWBlAt3B6uxkwIjP3/BdkeNf39nj5C0c8eY9C1hFPP93in7ynxFNfoFbL0nZcMl/9tgx/97sHPPnEAe95L/CJjy9kYDqqZZHps/ie0vZwPrHKVGNGgFfIFHUYj8hYqbVYIbt8As+7O+Jdb81x91FYH8Paqkf1e95jTsaaLHhgQ9rBnPWZUiQbE7Q0F2J3ZDcDjs2IfJPh1iPA4tya4qrXrdIaLpCXcNTE4BFwBELc+8gE0FZNdjOVYkE9TTHObXz+unTiCShKAqyJTF3nlKQc5wo/10x5ao7XpCu8IYq/CdZS9kz7CE+0FLvzkbESkQcSb+Kbgi2dHhXu0/83DGHjYfevyrOpGTUPEC6a5amcgkn+bPqencZdsTUZWAYzlGqdTtktB1s+LpH+SsXaAZBs8yGTObMdz0luuKZIG483y7bnw3s3bsyeNbusmUYrnr3MNsmi0BCZ3+ZmZibdk35qYquMBJwqAaW10UZhwmI9I0/jWoP1mFsGtgJExGfP9gHmexRsoW1zydwMXU8yV6f38E06gBYfY2iACKIUb0LXRaPsZKPTPGKa35+rnYrc/oEHpaAblD6cdZL6bH+GN+dpVB/yDiRfIVvnxqYWQmy8qS2WXtrZ7DlV5tfsPf+ielisFUHwZHqZaPaIeWJBcqq6EFt3HgL5pHIyXjozcTafTwB/YiURFcQx5sH6amzVPmhms41dnftYWqNAP2gIVIelerRnmw9E6oUoo8jZHV7x0JktYVZ3jSfzNd1zFDYkQEtWOBNYmns0WlyL6kSPAcGcJcL3qRo35pwXrLAqkuL22aNrrna1CS6jGNcO2r2ZCbCloa1h+sx22qGPGj/usd6ySfZWI7JXPS8ftXkzk6PyfgbLpZzN86LVhr5eLjH219jtqVo1ZoLfJ4ND4MQv0rZC9mr3w3TKgO2xFXCj2zs1SdyMuNmulrSIMJsHpq82qwusylrVaNIZkcEZG7XNYcqRgvfD3sxSrQFzYxOJpxTRLNZLcbvPcBiNJTPjvRL7flTVIoEA34ssD13UaUnB9KcqJAoodbreDFjXOZY1Pax63Lt/lMkqf75ZGDu2oj6cQAaNUlusSjzbbGS/8OT9La53jaoEqc8hE8aKmAWrLlclzs+WeOD2BqvawB8LB9r+gGGkmayshq0RKhlDPxrxZ4XE7LQ5sNY3JvY3tkasEZ9eVGdRL8XuFMQUZLPY55H/YHUTWS42nT5sxSoyDbjdHXDYb9W6h4CA+OTsfC10z/Y+Ba04NhfYrM/lTcTrog+a0ox5jaLMcdxfycqBz4R2ES17PBYrgUgCaGM5CHjIZrLdEhkw4EOfPODeFfOnPC0UFsB1uiIwP20O9QAAIABJREFULPBlr9ribW/uxAb+/m/XStF98hOcbBvmmJRmWl7k+KEfKfDyF7b4zV/f4efez8PBGmClp1gfq8Yiq+ceDMZyhf8OmVLzykB2+SRAfzG+dvsUvuorMrz1a3Ms73S4OGNK1zVSchcxjzjTCFJf5O04wgrCQRmrFAmy6B/GS6mpA3skk7UE+4kWMiiMqtLM2AUyOwKxZDMslM4O1yZMjhOmCdX9tOmM16wTmjVd6cYYwVnvO5MZFlRPyYQTvVH6e5MuQiyWl39PaaMZ6HAtpoLxmyDLNkjbvMUeckc8mvUDAcPkxq0Do8UpY088PaE4NwMYY5js51GxpqpkgdrZWVuMgZ67MZZ69/BW0ubLakDfhD1bY4F9PtnHZhXjwh97RtjTKIylrpvx/PBcqh/3kY6qPY+JiXIQbheXsGiK7xbk5+4D9nNVb05WDt7yxpmkiTEZGD84H+lFZewAx8v6T9pBLQ6gukcxEaFzs433hH1xvdUkfPdUYThrWwWh+WXFmPH3Tdhuz1XvORmVJmBSQ869xkr/JqbNN17pGj1Nqbmms1Rs/CYLZwxUAUGAWPdsMuuHVCOVPl8fz7B6oM+GFwkIZLlFh3lvGSMtSYGnEPUaSYsTMJC0MwqGa57V/rfJV8vBrqcMU81RWvxxsv5thGw9eNxI17NN3xkYnM685F+JlsmwScz5+blMr5Z+yZvFO6MZ+y/jvhUMzHotpd1UXGR4ITpr2LWl6e6oRjTWLtKAUZhjHlq+BphWtNzeFB8sJjjDH5IfN5w6ZVPtc6d5lbjNGxvoQdGd7WP+GlCei0HsEJAUnXgrur6ztca9Invryx9QGjH611kbg14WBtY6xliV/f6IfdvjYrWWHouBquv3Yn64MRpbNUjsTZH99jharzq68eaZwAqF+GSB6PVEWwmyMhLF0nGciLdlZZ/5RHEpMj4xTUWzTFoQcDLvm6Pa9OjzmQocclW5Xe5HASOFXoK7aGBK9zD6WXlTUfYA5GctuCirUaX9t2TqyfRdgx0tCSjM5iLsC2w2Gzz80ENY5GzUfF8omA7qh2Mj+wXptdoMT1+z4s6mxZItb1Ylbm+W8rhi8cDZ2RmWC6bgeOpr0ZO1woD94Yhts8ciZ4sjLn2maLlYTASc0ameIFjaKwZCFh2cadvhePP7DJfhhUYWRyCMtJ9oUqLq3hipYUBzPGC3fVqs2VQBohnM1F6m9GlUHtJElsUNtHdYLNdy7SdA5HsfDtdWUdUx9brDfr917zD+fq3fUTsSD0yywmhz7HqypCOe2Hb4sydoIbFXmTvkpUaTWV/G8pBq8eBDAza3M3z8Y9WUEsw3tzEcj7JueMXrgL//g0e0hx7/5MdL/OnHarrqGjPLxdX2pn1hWjo4/2n9mD6QGy9d74eW13JEfvEIhvufRzEc8J1vy/HYYyPy5aj5q0Dn2jQFV14vQTsFlKIQCOLdPZmnXtHkXCsG+qpNhvUDA5ZsB2KyMq+gndNZ6g3qux2bw8cpdT51y7TJj8Kz0/zkC6MfeQ8mJium9MINJBVDHSf+Oa5MzyGl4yMWpjov+7v3SHRUNbE/NxpPp6xBhO/4Hn9VskJeK8lqViepa0E0fPYKOQea8wHVvn8C6Cbmi7jBmA2rWvQTf5SGq6o4YQgDeHl6znjTSMlaOfqc2poHbZLFJfYNsRmFbQxTKQrQJ5s7W++YlOEmy6Vxsd7YE0t4c8PV/cxFZu6oH70Ob2yliSYtmAYChYGMa4CVkzTjLK5XHAlfrYnRMiAXm0+q1zLmbDYrDZ0Zn0W60ZlG5lmqPdPPSJhAu6PZDmVqVJyIxXnoLyozEPZSCvNtE4qdJSlivBKDUM1HjwXxZOMetBTZQNrXpNJeboUhsiuKAPrC4oGzgM8EW6dVwdGWaW65Y9YRIhIk9E4NTC1ro/0tud8T9ir5WbpuYyaEEbGe2bOkFKfXpWk5xw++s04squaQC9yNCrU9y7JR6XP24gHFSjPNlruZirjmlkuaX87Wy1fLeS6tAy1bt0/wVLetOdOkGahKgLy/j57L5J8VjJ09A/lseWui2QIi0rAmPjJGdWZ5Y0yjglPspeaEP0lvpq35TlqD99wxbcr3zZF986seGY9DJ/PFrjPzz3ZspJXhF00xbbExZVXJhJKCXnpd0fvJmiWPqmTkZl2w919nTu0S2i/ZDibHxWohYGMVRZwwNC2l8Jnu8qS9DxgEQEoDUl0nLyYzQ+3RUAPEScwqRHZkJzBRE2OCO+v3x8FnKT2/6MrO6sdlZQJpMlX8XHp50TyVRBX/Y/739vltNANb5XQoM7JI1BblKOoCt+4+qmbMn/vsn+Gpe3Rr79ViiH0GCe5MsUan+wK3NkucrWuc855XC6zXa2MuOMNoS4HKAGJLDy8K2E2ILhbOne0JxJQerCkit+SG2Czi+4pAh0DVbBjajh5YfhKWdo6LiNYVTN/S74rpPFu8siOgEatrtUh/svqwZGp4tcF6wXHiAmDbI3uv1WqF1fJMf+fc4PPgPCGwOxCYdL0YTWu22qrggW2EyrIQmyVmXRYSbofgi2JZDfjIJy4ljM9KvihMbSKT7iJe6f24DAtki8VUDanl2mRYbEZ8z99t8aZXdPjQH3Z430/V2O1LoObCYj6qswA7sH0QwU2JjOCrZxsh+ozVGNk9gNc7FujZ/Phwhbw/YFxsMG7v49G7A77ljZDRab3OsNxcIC9vIRueQCZLEs5d5rOdIqKvlhrwWpWmOR2Hd5xt3Hyf8oyFEFZdGY2KZaHhZcV8Xgme0nhaf8CorJvZrEl/5oyMlrrm1LyZneq4orrL3u/mKXgCD1r4fpq9UbUYr5lTb76ReGsZXXv02fPgfdLax3aNKeXIf6rtDIPrgSliy8RGCb10EZ46C/3aTYASzXvjJCwBse/laYpRTJqjeg2pi+il7+Ln08VG0iWjqpS+cn+isFiww4+zU7PEJfarCVQE2CJzE2M1P8OZ3ZrSea79mtwinDWcQZ+ndaQinhkMPUcxU7OZqE2WULrPqEwan2Be9oyNxvBrc3HTVxsWT6n4ZjdpWByzh/dXlM/rGp6lVc+0ESaie772FGyZDtLew0r/g20wMGMxMv1iDmW2hnDdXGXrioMRom3r0OAMrKQoxibHRh7Vm6GHC/ZVGiMH+5pIAll2XbJ7ENtnlWxx3yyK0absSJCyBUubzexJvD/jP2OjioccGgbYmg6dTm1bv8OZ2UvBRQq+UpCVHm7Sda4DJg+2SnfNgvkY2+n6Ep2lPSs/uIjQ9yrT5JnZvJrnn08b1y2Hr1jMPXeMdw+qCchMRq3hWu+N1CeWORo/O6CLAhWRP7wny17FvUcGwzCHV4Nae/MJbE1muhqK2dh4EvHf6DIRdiY2L0/TjmrX5PPEPEJngJ299iWrkUxNw7yaTvgGhvhFwMHk1U4bMFMvttDlicTWNUWJyhkmshlVVWLjlY20IwhHdkN+RluTherU+odWAkdZR5ivVocqc4diNVwmwGKVpOXKyapowngUIl3MB87XEOyRFdqsyJAxvcW0IK+1x7K+i/Uqw257iS6rcCaLCnM4ZysdHqepTxLr0xyw2dySWH5o9jLrLOsV9run8NknPoNdN+L+/RbXO5v0HKu7tzZ44PYai4pGp/TMNO8qjVFW2wPuTZBOywUKopt2K3bL9hsXAGtjYrVipVY5KjSg7o3iOPbvExNoQNeeAXVAe2O/Cp4oOhUO9O1O7XHYXocStKLeqAdjLEimis3Bl0CJwI1+WLXALgsXjs0Oh91Weqt1tcEo4Mvm2/QeM6F9ntfSjoiZ9MIFgUZfeEw98j7NWyXKp81IVYugb/EHf3Ep9nNQdSOjiI1HmNvIHV1u/h2yvsNAuwh5knFjaJG1JV7y2BE/+sNs0zTip/9Zgd//XafzaVqaVcgGPmc2NKtNw11VBq6oVJcOznQlYhtYDlou7PTYXCNb3LIcx+ESL39Bj+94W4n61oDlgy9BvvxGjPgTlO3vSR+nTYfzk02op4VJvQirgKwiT8EkxOxkI9dca1aJKJ0JIaUOtM7gBNjyCBj2EFZNlmyySvtoJk3AaGKWXNAZmoYIpqcMyXwKjYAcVL3m7A3/p9gETgCZv7FOy8FE+C9qUwvg5VVNJ5uD/66KD5jK5XxWJaIZK8/O6nF7pkGyzXdmAIOZmMxWw8zRGYvp3kWh+VTzFA/d6LmspCsKtkPeXVbAQMEuzwM3W6VYGf7sR6aTtqcLdd8MuilrKJrXnl0Ar3RjS18b6cSIESynT0H1pEERKHRmQXPMN1D9YoICE1PVAFuc8rRNoU6TVdHW1stjUsL4zRu4H7y5ccl+w7qBRBrQrt8PGqIoUzPWSNfM7KriQ7B9Ip6cS9QkmwHMXAASYMsOZScWA97hhKloZiz0c7Isjral43LmKg4txhydvqdl5K1aTzo1NuP2tSuASGDFlly+KctNX/Yu9nksDrCU4pxGvMn0xTO1g++sJTSgGQcBB2CeWrWDS4yvgdFUK5SuKXuf+TUzuJv3z5gbsZ/Ga+bf5bOwIhQd1h2g27UTS87MZQBR3Y8Cg8cwB2vBUFvRhfdDdGZw8tWyvg6zlxafzWSbYs/IQsp8II9xjR6txkJZzIoUo4FY+zJcOYvZ9TxvzlHNKy8oYIrYmbHYJ2J8uFakAZQGzZ6VgJdrtaRVd1uUaUxf/eLFKJak7VGx92FmPk9kPrh5MuDpxE23cVaj1eyhx42fOqil9DtkYggSTD/Fx2K+SrSSME8ReizRsZ3idaa+SqURrw9HOdcTfEkHJU2Web5ad3WrHpsGizqio/WTIzvVDbRmWOGhiyUuzte4OKvUMJqMC4XoXdOgHci2rEzcSHPTMldlYYYFiopouDFdBcFMVorNwriVvQQnCRm83YFmpUyN9thue9Q1XfBXuH2xEYPF1Jt6ELYHY3LIENL3i0BFXiwDNquV0oE8BXXdTijcJriZmgpIsR1SxesyryzjtawPITVPSoNpvRnDx3xLS5t+VazZ70v8z4bQA1vO3MKSGiT1tHTNRca/0yXfTEXb4156q912i4a6uuaItttiszqT9UakKgl6yYLRrJTlrIfG+jHm1FJIfEnQa9cXFhLqn9jw+gxE04xVfd4w4o8/eY3rY2smWLH7yfenMb8usQbmrK7JSvDkbvtZYxYd3/BtW3z3OzJ87vEB//SnSnzq4+T/aNF+bga4YtU6VZ8OBFl+olP+rqilDRTQowmP2UTbBkEesdtZD0WmbYf7ePvrB7z8FSOWD59jdfYWtNnzUI2/har9f2YxagjnOccDWIjlso1bJ+AwQ6zpEWZeYzzEcJOTu3NUOoa7qU/+AFsKSckGHmtjCpbORM0nX0udpVVbf93pdwJUicVDgK5ngK2pl6NdSbgmx4YSgSYFFVa8ON+EXeuQeGyZ9siCdLAlVjXG4O+rwD4vTXkkJp8xLtaY24K1tt6EHEmdI8Qs+3spteeCYrW+4e8QGCdALDRU4Xc0V436Rqf5q1GY4hfZDj9bOSiZWz/FvQTgSgsmtUlMbNwMDgKo6FPcaHf+MP+bp3LFnCVCXjX8pVHykRpK+tBZnLKKUGrZDNwp3DAOe8uYlC3R/Z2U/NumYxtY4nzucgZdZ1y+56LNBiIAmGm3JlbCgZzdiVscJJW32tw8esT4qKo6zEh1fUzVsoKNZIGbygazFYMchxLXF8XnR6qQfxo4dh2ht+ExH0bvdcj78b/bszRdUgCqaa4mPQ5nhiRY63nTDuY1Nvt5PTnT42smmNMULMV4pek1i6EOtsLiIbRZbgabrqc4zIRei5o7fs/Sjyb+notu5kOGga1IraYpxNBqubZ1EsbPqXWT1XnqNIpbkrkxAyeLqVY9TFLDGVHXV51eWzjKe4ueGwskLCDCJoIHL6b8+f43LUrCjd5+5gyzDlSW/rUKRIszlMxY1tQ0Z2ISX3zXwiczR6rYo4jcm0Ry02HDYrJE/D6BABsiFxlbyGytwiszkBUGbqwObPrdxI6JteIHDXQPt4uUi/kA3N+ajQJ9lOxkQKbKKr+4uBuaRBI0lBnO1mSEKOIvcOfMKhfrwlJ1BH150ckGgqzVOFTaXGksaTu0Vc1pyRSQlYGZrLHPIsXa9DLhQ6Pw26rsqMm6z6bOLJLLuB+Pctg/36xxsVlis2RT5VKVfDp90817Cq1W/cYNlECNIHa5qm0T56ZPJ3tZw+fIawrIrU2RoeJOIIevU5Mj2T1sDZhhYXqq7lKNr+l5pWdOJ3emGnP+vDZGiIGTRk7qbza7wasFEoWJx536Nx6opWr28svS86SuqMpwsT6XoSnTg/z9it2TmZ5tG+zJRo6F0rnmsm8LhC1+eE9k+TjlaCPBVk4Edpw7xoayEjPHn3zmHj7xBK0rOG48PTGtTDDS6nMZ3CZKXcGQ2itzIMxa4IEv6fEP373Aw3eu8Wu/AfzSB0ocVUnDoGKBniycmAZtGkHV2/YxpfYoEi6pB/O8Sry23WrHzzZfotPareFJfO3rW7z5a4D61m1si29CkW9Q9L+JqvukijRuGljGuraKHWMCtFBpgMrNvPbAwiJSnRjtVBYn/NBoxPvw0hRjE0d5O8VFe5+0omnewFKgk7Ja0/Wl7EvCZMUJ8SbQisB9Erd8U48NON4y1sSJZYGLoWMD0dizqTJz4jzpsxJRPT/jhDyXV6ucOtGshH+Q6RznK7LA7d/zevCJNZiQjDGlE2DSkDkw9reKuS1AKHaJ1SfW9mVKTXnDdWML/AAl1BzzjsvQwMIpkHDXjAjcfl+pX9eU5knSevNdzhFHVz7lHp+Z1wywZRkG2wzo+zbSsmQ/4rB3loXVjQQs8qOKQp55YOOdp3gaa3PaZE3Lw4ON3bDpdNylw74XFVt6lvOmrXmati1yJiLAg/35zHWsmEAwkFODyypy0/FoHN1GQ3NZ9RA2J2IdKFMQbCxZLF6rWyEYmLOiJf3di1+MvXPwIeAV+xdf58CeMTYxew0AMlUCht3CxELFGIc3VsQy/maM+nxSsHmUHjtSoDYDnunQ9WxAKw5Hvv8G6DWAaAcgm5KWKou0oymavfjGQZfGwz2m0oIVeZO5uDzGTEBFPmRkq63UWoVhPv+jklh3HmsjZbVCv5WYi+q9fWFYLI9Y6CRDsGQ3dKQpaIrOBzZtZy8vuzdPB/rvq0AtMeKNlLVSiJI+mWbWOzqpYC370rv1uGAjXz/1MxV4xn53uaUU2RdOTXG9ekcl7hJbG6Kkvomol8CG/65zitaZ3mLD5V7tWKzE01IpfF07ZCCpQaaDJ1x9DjdkrwZaFONU+cVU5O2zc9xalzpFPHD7AdHE+6bHan1Honqm//hZ7eG+BOZleVvGpKqSQovmcIX7VwezgCgq3RtBRCu2yErtKf6n5tq0YZbaY7Pt9arC+WqJVVVIu7XeGCAJYRzBRtvTvT5HXa/QMrdeMAW7FHvVtTQCLTytRvsA9iY0jEyvLDW77vbojlsVJVh6c61WO6C2CEeBFi3wrJYeoWuutRCW1Vrf4yYvo1iJ7y3AU2NFvZYWuSoUOf4G5tqj9W7U81NrHmuATSBHwKUUAU/09EIjCi9XArcUxW93V3qOi5qeaEt7rjSTVXHEXKWktKJ7otD+gWljjrn6NNaFqiB/52OXOFJHxsldWL9CVSWi0emC/mJKsDm1r5+RSCuP+IZ3At/x9hJ/8ZcHvP+fl/jLv1giq7kCWHXIevG9NFkWKvyUrVy+3AntlKvPUi8e6elUnGDOVvYeeg3/Vah89dbqCt/0pgEvf82I9QOPoM3egLK8QN79HoruL1BoU+cBhGkET3uLEXCwxZOv25JIU2Um92bc58yBWlRMp/10Y3EHewGzhBVysGX35ayA/9jYjjlVYqDrVK/le9+0fz+DwQq2J3nPZzBr7iA/gToBHy/9twZ6s0Zmsm7wvdhTgawEZEAiEMhppfEsYIu/oR6rcybKWoU4wxI3EWm6AHHa+OMU76mK0ABFo94I9FPA9w+xTWZ2iVbS2YX1mlZR9ehNjgUHZM0SldKzqFnz4EREP4Ml/iwwoAEQv0kZfAarY9+LtI4+K2Gs4h41a9IUYmxC9Ibif+1gwnhWZFN3uoPAFj+SbD/XEe0xeFhkfLa92OaOCgQCUFB2os6eqS2EbUopCLbfITNpG+qcCDIYoTYu3gA5ZAeSnpD1n/pb2hgEOxdcZYxH9FMkUb6gzyLBjsxczfMtTSdpfgRuUWW5A1XfYI1N9bUk7aNrtJyNCT8mpRBdkzMzWCb6jhR3SCnSFHEKIGL9TRotTyXKumfyj0uvPzkoJgvR1rUTCklz+gCnE1iI2GaIYppPadPwaer5+6kPacTQxNIl7kPPJfpkTkUTrkc8KXCJ75nEValYt1OKHo2aD0lfSl1mwkzPGtJTjzbfPKwy24GWgbtnSQN4+jAqcRl/09eGdtE6atncVbpXITYV/0ffSPNcDAmDeiJLN2usGuUibPuWvfWxR0Z6XTFVSH+obDQDSppM8mEcqbOifooCoC7HsSVac0aDk80rP8isrBY0tmRPv4PpLbTojFOlLUN4TTUUtlN8jwy31mRCchmqPnBOI89GQGAjR/O1mCzpjFQD3mKxPMf2+JT6L642F9heP6VUlehvMAXaICvPxfTQIZ0asesttUgGGhnUibbJgtDzhgDuUp4+9nOCjvN1JQf322cbLJZMabYKKlrqYpGMci9pq5DXEuNHg2pNjrxgQZxez4ek1jbqsWi0pw7HBJYjLSy4YMkUNmi6DkW5RlGuLHU7UEhPK4lC2iY2+laql+Jc5SN4vdyxrX1S17fY7gywSWfiFSdDSyaKQl8CMuq+CPIItGwShRu+bSqmUejEqDE4skUSnfoz7Pb30ItRK5CTr0cp53gr2yZM8So81xeocpGMqExNmd5kAQbnGsFNhw/9+RafenprJ5KMPlj830LjTbG9FYcnX8UKY7PHIy884j/50TUu1jv8wv+Z47d+eWV+J/W8EYi2TTe2vJb9gxgGniq1aTFdyBLWXmwgtV0yZS0dRKpHyYCsvcZYbKTjWg/38LIX7fFd38lm1bdxr39MKfB6/GMULdPTBp5Iqirlp0o522jENPt4s9CAc5HViZEy4O/qGSjV6gubh5FkM5MRY2IIGWzYFFOSe55ZlAScfRFgKx3yadP3NET6M9sg3PMmadljAPemScL8m9qI0pYYHmDzkmuBzFZu7vFsd6JsugtRlZrls3O9XaQRk/570+Y1bbAO1iO1ESf0BLGZ/CVO8q7psF3cnyfBCwGkJQRMMG9jGv3zBN5Z4cwTMPdDYm7FC68qVtsX9mv1L5601ZjXmPNZf2MaTSPZ5qqoKS3tLExkgiawlQjhtQ71AGaQybdj6pDzTg3SD/QIoglngcN2kDUJPzeXwJxFAnRhZ+cJm59T8YBfk97PLaNnJm4+HMhp3Vmt2Ai5W5m/lGl3gpFVQ+JpipoLvYGtdFz88JK0/gm7CF2fjyPlKSyCEthivEuAloHvuXIt1p1tUpzHBgB4UDTNqGnOVNHNl6hlUbqBZ1BvVJeKnDBeUfHmBydjyeZ0ts0C83eSrjM5QMQctikQQH8WfRuT5/NU0gqbuxFv5t/xFjNxbw6UJ2NT12SK7dRg26qNqJumjHUtnkKUl9iNFH601ZrZsRmABQuk1KqnYM36IfU3swGY1pNfzXQNbjExxUUfs9BwJWqjxHR0vs6Yq7H8ItWdgtTTQ4PbPrj8QIchz7aQtYr5Fjot2QC5+x+zY2n3AGbqlpQRv/PVD1JdLvEyy/cZ4KjFoYCawKAZIJ2Uer5RfyKq1lJRCvShg8hKHNtMup9IFzL1Zovc0oZ8EHRYV6VeVZslxIbNlI1VoXN6T5Zn6NVomkBiICwbTbxOx3Ju2BTTbw8uvFZfQztJUOPPFjjSLuXAoWEfP/NDktuuV3MoT5ub/QOvi2Du1u0NyKjxdevFAgVdbMcR+/01BlS4ffv2dBpin0BpBJiykyDSjVzll2Q9Qujuzn5/XOusArTPawWebEyO2B8P6LsSeblUlSHHk8J55qLriqCrMs0c7R/IQBHQkLTpuEA5zubWThNZOc3LDJWtIJiK5OSgaN5NM7Mai9W5RPEEXhS9y3jNnYwZWAWOqSspchx5bX2P5eJcvlMU3ROoEIxqfhCkyJ6BrCSnUNDnHZZlhXq5kSWFysvZ7Jq9JBnEZKpqxRLUBn708/fwxBfIKHEuZWKzGGV5DeoGoNSmM17qHT3iHe9a4O1ff8TnP7/H//GrGf7N7/Kzc4w0UFUHgZXprXhAIMDiDkNLDL4nwRNTkmS9ykqvEQATmM0wNkdk9QIjfcN4MlGbiBbsOSkB/ZFGqHu84VUN3vz6DM97YYFmYO/KDmV+tCqkwcTuscnEqTcodf6cGVdubNXGTTZHgn8yBaepFQK39FSusui0MXWi0QqaXptZWjJ94ij/zNPezaAaAWk63SdMSwCTExCmUmeDgNPvRLWSXYyAg2EaB1pJSk1icLZTYrw48hmYJjG1fUhPlNwXjLGzjUqf6ZtV3PcU9DlWz7BkcHbAWcHYqHjfxrwkG5yDxjnVaGy8eUbZ3yfmK4yEJ0sBAyxR7Ti7wtumr89zMGljPrcMimdgm9psbxFeVDYvnCnwuRbAa2JJtUH5awgijtbpYGTvdcZFpvnbDIcdtamUQnBJsKOGt5BisGFKUXEnEbslouO4vpijEwiQw3pqlRHwIu400lIzixcpRdvInpkKnawmhMZm7drs/O3PgxYeatxs7FCwlemY2nOe6yjNesArL2LpCkTZwTqE1QG2tOcIiPkydxAmPJO46keaKp5VVNXawYpMI6eCHRKDDeZrQ5nIvSCalkur6025p5gQbWySmBCfP6UQHWSmc8kmjxUxpAcfWzfz4SxlWdNxDCZsaikU2j0HrMrkTbosizlGwJwanIacI0DWTeG4LSXRAAAgAElEQVR/Gosiy6H78+roSPWKObUUyEk8mLsV2Dtp79d+4k3U3VcrZZb1usn2wa455nXgmGDMghGTXJlFFdxbvViJ36MN1IL9dYse2WtfrNINa0NDUCL7BODqyGo2CzqGWq36g1sf3bw52GxNR9TG4HS5y3D/ynLbS74BJ3JBrRNF9QU26yU2axpknmG1OhOw6o73dHHLxZkmnDRLnFrDAWNrn00LA5pr0l+LDQRJ0dEsNNJ9KqultcP0vai6pXstU5ZW5cQuOhR5M01KHRp9oAjwiqyTwH29plFmJ1Cn/lW+iAgQbl1cqHn0/si+emuUFVsJmRGnmLj9laUVBXKWWKzOgP5gTKHKTRu01Ei1BxzbEceGnlwmiqzJpG0ucPvWRqCgkWC9Qbm8i2J5G+Vig8UCGHb3TWxOzRep++GIttnaDKKFRGtGrwo8TI+yal2VfgR/rDg8R1VvxPbtdhT/d+o/SaDB1AG/9vu9xPVVxcIHAkC+B1vbGOAhGJ+CBoEeBf0CWaTtWbhgFYQSo9JVuSFAYwsgJn/M9V/vB6ZXC6zPW9z+0ifxCx/scHnJdyZt49qtxFPGPKPZ+3LAnUc2+JH/9EV49OJT+Ld/eImf+5kzXF4RINIRvPLqEfZEtOpaPqNw3Cczqo2X6Vcds2g1Yq7QFOWPI5/XUoC0I0ulYo0CAwFiTk+Ho/1efVcM4fNWX8Cbv/qI172Wm9OIq4OlXNR0PTXQm1o3hGia6RsGBaCkh+rSNmV27jRcckp9p4BLzzh6k3mANeG3AcnTFJobVTpjZu97GkzTDWgKbM/CvAd4iTTj9NqoDk5AlObIc7BbxigaYyQpqQcy2T7QoZ8Nw9lfUi2xbKOjhjQ8jvrQNXk/NKURjQSyZsKei5urumIzNPZgMoAN80dPlaS6mFz2Mc7SqOLQ038EHf75IRszYOBsjSM+bUou8BUQk+CcoMU3/qm7w0xnxEamqqfEUXQCtWH4GWyiN2y23nc2mvTLYt9TzftER8QWM/LUa0f0rABm66iGB0L67jH28+dc6+xjy7noaTayJqX1wOV7irWTdtIqrayzRTTjdqmDuUD6xuYg8Vkm2QkQCCF5gEZeL5l5k8cZAHYXfAMbnt13rVaI6gM/pH0wqYWNYgxbG6dAjb/DJ620T1SqBQvKD1VVmQMo/3kAqnhMur6kE4lc2B0sys8pjIOdgQpQbbIPWwcBvuKwMnlYicKMdLX/GdWnfp0W30wXqLmWmM6qOMp49RMrDVWt+nNJD0ixlnRVqieYvb4i9utP10hK4+bsm0gN1wtTgmKdZSyeyUHd2T6RMV50oPFP0oYp2NI1aG4E1xapQ9PombHpfHizJNoc3wIIxfQLwBSi+Pi5Dkxp5bC3dePj95qvOS3seva4ZxbQBcBTC0IfVGbMaOC+qCkLsivIvvyhcjTDRUNzXJS8qIPexNA7UzStqEN6M7mQnrYQ1CYVFEJzwRJ4LbFe0hyzV39DbjpKDC0qVePxTwmluRnTpqA31oqvoraJYIKWA2wifb0jywbsjyMOElnT84tXUGBHus1PhWTTVP9I/ycWHPI1Gdvi5DhblqhLutCXWK4XWC8XyKmuJvPgU41MiB6o2uAwZcY+gzyFs8XNUpWN+/3T2F5eydPr7oMvxvmtC9k8DKzIa6w3o1U60yPLGD/2Cbx3fcC9XYbrfYv9jrqpDMtFhmU14u7ZEufrFcoFgWCpKj+m3cga0bNMzZyV7iMTxM+h4SsrIdnHsZZPV9tQr7YTIyJLBuqVuFcxEKoCj9GlQKWm2muZ1G53l9bOJ8uMfRpzeYzxPgm0yNQxfbtYbcRY0Q6CzBvbKO0PW7Gdy9pMVuUV1rH8wXLwQctzkRK0TqJg79nIqtVRwYBs0hkeeNFn8do3XeOP/yTHT/98j3ZXeEsmp3Dj9M8mhypgqLBY1Xjj13V4wyt3+PCHW/zav3JdFt+XVh6JIsQYD7NgiEIJilRG14dl/UFmpwSTGTVsseq589Bry9PlBOE6SekhDxg3D6naKj8csS6exle9usVXvTzHnQft1MR5Usmiw8COVgEDSsH1JaKMb69Nrr6A+iTSTIObung/32ViQRuItrSKFcrZXyJt8IyT+0lFly/0EHg+y8YX3wqMl1YcBrgK9sjExbP2yO7YExBJam4K4NPW60EwEePO/RNHlPRG48/EbFk1otalV3ilDtHaeJMqtrnS0tNBU9m7OTwHWE1PqLpmTzHZpjmnHE5IHB+cAGqakolAP3CpPSNn2+KbAmcWfeULGMJsxRo31fSNRoJ+ghvLk0zxzYbUfb4SBi/u5f9j7U2gLEvLKtF9z52HiMjMyMzKGjNrnicoZgdQsFsQu2GJ2CqOiFPb3b7V771+vezncz3bpbY+n7QISgmCKDKILbPMFJQKVUCVgEUBNVFV1JhTRNx5OG/t/X3fOf+9EcUT22BRmRkR994z/Of/97+//e296rxedC562zmZGTJa9IIj0JpzvuTflaBB+xjKHMxAVrpPGUDT08/F8ZzweWl4nCqtuUeRxmPohwx0Rf2JC7SOLzG3TCXeBftVXEe3eUjIrJI5LRk1fi/KQZpj1UGaxNJIX8wNB8/DbhwP315TNauIdIx6OdMMOpMdRmQekm3yMmGh+RP4D/aq9KkKUBHPkgKY3XMu2KES1JT2A7q9umlJmVDlS269XLLNf6cWLCtlc4GfgvHi30twos2+xlSxvSlmgNSqpWCCHSzw3+L99tL+CdX4+/k9i9frOroFg/wVXQwvfRvXCX5PLBAjk/aajAxMp89j0XDhqDW9h6H5Cjmkch2jPCmAvrzBTK1K7NKXjQV8X2OHXcPl1y20WLxe0prFBo9gTOjKTJ252aHgn88WcUC3Y4SKF31QuWCznvdZ4lGrdYREklGyXfaYJm3I0WZkTbcm1orggIxOUKB8eNiBttHtiO2iAz39mywA2TroIgKCgGIuXda22KjheCad1YS/u8jRaFYxGc8xIAPEEhiPK7knHNR8HU9YFlT0oKrl6LWrynGkoJ1Aj4OkUWM00LqE3Mbe5Bj1T0sgKo1OhUDRPMP4dwIPMkndtX2a7XmMo9EQp06d0gBu1NfQWz8T3bUeNtbXkPHng4fRH+1gPJkJFPbHCzUFbPUZ5G0O+iT61pp1bO5rYd++NtaaDdQUVs2NE4+jLj0Puzj5nNQIsgho6KpOjymW8Lj30UCyMqTOnD5X9BujZYM7VFOjxgeMgEzghs0LzKicTtEf7ohGZc6hYn6qDXl6VSnSl6EsDT9ZWrSSW4CmWlZFu22pAUX5uFKRHo6MmrQY7hTPwU6OhpquJn286nWMJ0Nsb2/ruBj6rV1knuPKZz6KY8e4zc7xvg8CH77JzovGtgROFfalq9PTq+EVng89vAbYWAPG046utTkB8/4S2fDdaR1hLKl0WRLA096jYdYkXqY0MyfT02mXo3RavqaOvNlChZ2RXPhZDhbzZbYQ3GXkg1NW4sxakggf6AzwpKtm+JYbjAneGbmmTvo6NxDkZ3D8TqyMyGeutT9HZ18V9QZB1FxgS+yWz/1WtjNGJTYIuveu3TInod1UlMZ06Pu9FLXX1KbrnX6W/zsFXDGZ72XKGe7xegsvF8bnpDtmsVlJkHLsP21HmaNKd35OZGS2VEK0DkSVXtWlu1za4KQWUUw2+VkjQOhXohGgbAiwTwyAJTDgC1i6A46fF0xTIaYpy1bpdUzBVnw/wWJig2xSL00aOQdap4e3/FOr5tfHwJl7gUWeXTIBxv1eBQ3+Ia4R9LZzdR3CGS0CV/oXkgXn/M6/5xqLE86HZJ65QagxJ9dL1TVr86ffkdIgfNylm4Cle5xE7oSI3rRZNl+nhcgAXNK+RXh5wnClWrZlvzKbpw1s2ftGSVXvyQ/R5tOVjf6hoXmL8R561rAqKZhYsak25gwwLpfdbVxGOcysJKzMWzqZB7CI+UJpKMn4tXsXZcMEWGiEGjttNjV+Ll5iFNjV82mfGwAwLQWWz56Qgs2niRmsna+BzsKfyplhjdOEVY3NXSruLzpek/J2lPSicczWArs36soTfVeyf+ZRRbayFOjb82tHX4wNNzKOBpei49ijeuz5NU2kmLvwBYuOUzJr3i0Z84CBLWPb0jERoE0/K/y6jDFMS8XS7vmXTJe9ahFu8qwAkuHrtr272lMgdF6bbcpQ+AtGHUs0iQzdptk+MGqGC+bhzQ4wfQSzUYZOs6GYHgrDa1ygKEqkKLxGQbRzZtxV6O9G/VFEPBj1tZhTk7UznKA/nGM4ywQWlGmV2SQgOwhRn7a4E5Co241aJQE/Ar4M7Y5pvTbWmlhr0XG9goxif1oW0H2eAduNhuuheLPJUvXFutSok2JnoNrCzNaCe4npbAe15jo21g9jOj6Ok4/dg+0hOworqNfXsbHvTLSb9L4aYmv7FE6c7uP49gw7Q9OL8YuMXrvewHqvhQP72tjX66HJEpr4YBPNygtrPtLkx7Kkwi4ZRt1atwHn4Zi0ZZgv6KJquiyGg1er1HeRmq3I/ZwME89BnY3iymmCyqxJlkWH1txACKLvKXROwv6MnYwyo60KEEpfxS7NqYeA+6BVlyI9zibUmTH30DqueAzWyUEtV90fsLm0diw9kLnkn0wZYImSpUl2Ig6Gc6xtbuMpz9lGrz7HYlrF6UcXeMt7cnzla6S3qafKUCGAZEci2b2ZsZu6NqG74qqssiRN6Kmf4y8okNJ+j4J3zU60/rCFlmyWBbrS0JYgi2yemZ2C+ZRcnaTnIs0wRmVGEMprSjRURbYYGynvD22ltY6c43fKDtQxrrhgjOsur+DQgbxgDAoTRe/M4YRNDzq+RftAjvb+KprNuehmXk+VCc3h1Esm5c43OsPEcMmosSwxlNNAyY4sT77Lk1k6sS29Nuh4L10VeX7Jjq4U9HpUj79Buo8srlHKBHkMTSwqEolz96dAiUxgSwJutYUnJRxnCHkPxcAXK0B06vk99wOLMuIS6xWdUj6ObDEJRqtcLMtSxqreZ7eOKDohTVZgP49SY7pxLxgnd4jnPBDgxUqNdh8Jaszny9ktRQSVdyf0ZAEUo0mhcB9zHRGdZSgPZVAyASuzWvMZjToJ9q2MQzNoarbIamkhrzNbMJeBMkGXTGY92FmHYF07RdnS2DxneRId1SpA4QIXIdKr40x6tnhefXxFDI+uZZRllmKOlt9Fl0ubZ/OskzYu6UKMxbsAqhqk5n2UggcLzi6BQmi1irxBMRtW3o7YJo3xovRrrw/wX5h76uaXVgIpEx3zku6fwJSBrdQiQteBzJzHmRW4LWG49J6FqWhcnxLMhEdUNJsInjges3acxCA48TIz0s2eaj0qyWcmuEwfKIDlbH6ANmIE6oB1TWT3YM9bIYSPeTTSG1YkFJrb9R/XlhWxUwEmOf+oncL1oCVYMwPhsve1BFoGlmPsyieL1SBNub4D8wcsmKzU/DWYLy6rEowIWFoEEXFUs5aj0zGMqfUx1q2GHuUM7VYN5x1sYTTuI691cXAfS2UV9FjiqnJnOcZX7npErdlrPYKcpuwZ+EBmdEaXNxTpThdCVwhOaphOwmaAvloDjCaMmakImCikkkyO7z6IeBlabXReJuDHm9diFiLBWF7F2noT+9d76LbayjKksIg2C2R8+HrmLOoShIidu2ZqDPgEy/oix2jAmBXTGPGKVNsbWFvrYj7ZxqnjDyi2Z23jIBbzPo4/dgIjZ7/W19ewubGO4ydO4b7HRzjJLh5iNQLAWob1bhWb600xfGudrsqQnDwpwibbKJE7o4cmOxgMtgQsa80meq2Wflavd0U5jsendT6aJDg7UpNFOpvu8vUN3bzxmPoqE6zTCV/ibsVImBM768UsO7IsK1Eny6JZXSamhO40g+UEReBJJlK1/rl1K7IBQUJ7uZ9bFyX/baje4oZ4MZn1SPAUAJvH1B8NVOiW5mDB92FplYC3rVBrTt6DwQRXPuk4LrtuJlPFxQiYbgMP3Q+8/aYKHj7O0cntvLFRxoiw5OzMhPJUXBTPEaKOLzJyU2MsOW7IzlUayCmWXcxRqXcMREk/RuqEJ0NOm7t5Drwq8loPrc5pjLZMxaF+2W4LYA4kX9teByYDM5fl6ym4J+s02DKwlhP4NbC/28e1l0xx7aUGIJi1GZ0+JtEIDc0C3cMVdA9QRLlQ5BPjnfjw055ET6aXUmMnqIfXV6ASmCU6DdcXxYReMiB2jWLzE9NxLES7FkH/RlHWShxACxAl1wWDYqGdir+ToQvmIV1c9HkJMFO3Z62CjJ2kXG88hFqbYU1eBjbcxaQopU6LcpBrq5ZOgIteeASlfEpZArD5u2S6yn+XO98oi2s+csQcTI5plYRAloyXDXS58N3BV8TeCOyHWN99ukJzVYrQzZ/LGHH7U5ym2Bo/ttDJOdgWS6EyNwkzmzcXEwagM6izpj8Vs0UAJoDF60l5CIEX/aBs3HEuJ6DifB8lRWEYBy/2zJUZgzF2itZ5177oeKK87KXVECovZd7xZ+wOD6/mcOEmA7nS1LAXyxJgjD/zvYltqLxUDYqSi81IaUmRbjJ0zbzRgvKKmZcJtVjM7dpwTTOQEcJpCQoKIbwtxKG1s81nKjIXk+Pss/IBixJ2sLOrTPZyqoNeEOa0BF1eidH1T2ineC7TDcYyA+qRQ1pVzfQ5SmA6N/fAXPX3s1m/tFqwZ6V8TvTzsERw4MGfG/NjekoTlrstho9ju00Gmoz5TgPQSyZZ5xMgy/Vq8bwaGPPrJaun0r2+3HBpN67LaKKX1DbCkFAEThddjQLHEcJempja2PYQah+3odMi0KLNQ68V18a1tGF3c/5mO280crSbTWy0a+oGrLcPKmy6v/UYtgZkgubysRqPLf9vrWfMCoUnKtn4xEHUz4dk5o7x3DkxP5GgYDInM2Lh0oHAI4yy9CSyg7WvDJ1GVVmD+7oEGXXUJbBm11YNWZOmpQvF6TBzeT4bmK1ArakMwXKxYYeXvSc7BBWITE+MuZ0zW8n56DQ7dTx+/CHs7OzoASXFzhIj2SPtzFDD/v11PH5qgodOUpNWw75eE90G0Kjn2Nelk7zpriiYneeM72HEDLVUpL59V1xZoL9zUixRq71p5qwadSxbMguSf9JgNJM7v4xG3cmf9gjMTJQth/uWxc5KrJYrVPg9BUo3yCqNxHwR9CiHS/mVFMdasLe53JvOgZYVVlIzwMzrRIAmsJdXZCDLkuxkOMBcOjULMI8uyCHDywcD7TBUOpaRLX3HWsgYwl2liSI/a4CnP/cEDh3JgWGGCYPLT1UwOA189b4KPvDpHH35o7L83LCuQqfP5QxffPmuhTE+XJAINKnq10NCtq9upT61thG5sExq3Z5ylKfPFuecCSfWEc65pIIXvqCFBx4cYXtrhlv+LsfONp3maQ/BdjlLwrQHnNualYgc3u+ZWTzQiPfYmQNcf2GOfRvm0k1dI7WzKpFIYJyhvW+Bzv4K6i16l9F7DchklkeGwTYZYhCKp8IEv1FSNMy5u3U8uUiFgDXKF8teT+VvrpYTY1INAFH4eCUMV3krbNJKzUvTSdkmUwdaUT7gnKTY0CqqzE2lBcCYDs7E62XnEm+frnxiaMrW/kLEnnSmlWezWvZbnrzL8mJ4IoXmsARvASZWmwLSa2vzTJQySk8tvxhlJ5zbjXDjFzgxukbt/ZYZoxB5C2Tx2rGkR0DlOiBjyPmMKLdM76AtChc1JoDQq4ybGJYNJ7b7Zk7bdMJngBpcE8irs1kGyDY3aHPorBZZLrFu3gFrBqF2tCGcTksxMeeqBOfRTTquRCe1eu2Ku+gyjnDdDkYrLWGtfi8+zwCcbWiC2bKfBZdVKsas468EB8FCCrTIiJRHaP5eVg6MxdjKi1YydIuZwpjUIuWWv1I/Jme/vPOtLJH6tYzOOtupePNVKTxPnyNdz7B9kEcdWUOLBUubJSwap2R19B7RVexWF/G+/hjqYAqmssiitGu3uwxani2F4TYoLLjZyqxs4rKypK6b653i+MMuqJgXVvSeqWYr7kI0DQTTmzq6WzdiHEYJduywrARe5h6WiRrF/fTREh2vcW34GS5fL8rHAlxs4tCwyzAlASG/zgzrHevo1SbR2cYYp5WnXdDIuejwYAhieM6d3j5k1blE4QQOLEXVswY63U002x0s5szP25YWJwaZsVKmp1K3HR94ynFY4w7qOWj8GcCeP96idiPDgfU1rHUYFTRHkyUj/r9C1/imZSguJhKccyc2m2doNztqsiOb1lvfkJnpdDwpcpnIqMm8U2kvBIPskMswY+mTIdAUPNN3CjWMZwPsjJn9x5DtqjpxpvMRBjsTHQuRMMX3BDP7eh2VFGd5Awc3umrr1O7TWSMCK4Ka4WhuQdKUZlQsLiifD3F6uy86nYC2UWui0ezIyoJPP8+dodzc5UX2oAa/Yngk0EJNXlAOHKfWYMB7FyW9LGcJjwCjIY0a3ef721va0rI+bjwhPcBMo9RsMMqnIs2ctdKXQEYDRLXxuZVYvTzM1xHATUZjF/xSDE82zew2+MVOU77vbMrYJnpmtVBvMX9ygPEOcOSck3jKdzCBgNmDC0z6FYx3MuxszzEZVPG5LwOf/CKnSmPC2M0pXRsXJGcsNeFREL8wAKWHVgxwwt5wt15vYaFdjRue6ppycuT2fqxSJfIGnvKcEZ7zrVMc2TyASj7CIu/is38/wJteP0ZW6RI9mZaNAI1WH8q5tusvbWKjY8p3Gs6yAQAtZFkLa60BLjx7gqvOY/svsDOwjEhen97hHK2uea7Rz40RVPSakj5L0jDP51OFJI2QYaOKdQcbGZFQ1U4bpVqudHcbU6SVTJL61MpSUbD5qbVE0W7tk1mUY6IU4O+h913Rb8WkWoT9xueFJxtv5SQ3jy3vVopoI02Wzt7Ey6KMaEzT8nnExy+DsZJR0PtpYrYMu7R7Tv8iWxmMyArDklY5xIjIwNYX5Ihl0sSeGrlGedGYQHVeu/GllVPKkmF6PmIz43jkru+WEQLgpXlqsWgSCS1yTEcErWQJCa44HGnzMMeUQngtFJQx2GxAJ3m+hjYkFlNq9jJMehDL5R2UBF78ff0ZrfBu+2LMmi2JBZBQSLN1imseS9iQlaFWWGfYIl0yDQWwS6q3wZbGfCOglRimCmyFa7x/doAQLayui7JFn4Ag4uGMTTOvJXM4T7/C6DQc4sPZvzQDLceAva4UwZtdRFw3064tgZcoMyXDWMDI9VUBUMTgWaGxOLTiGU6zL4v6XmwCPHIqwrAV92YxMmHtb8e3zFbZ55b3O7R3xXhLLBGCyWJHcJTVLHLPQGuwl2Tt9Tku+i8VBknTwC7W2i1RkoaLGCfRDWv7Xps700dWZqQOTmMYpc7vVv7z59OvLatq1j1pADXAlqQN7klGrZZqIw4oR1Og06FfqPuL2opYXD+J/L/1svWcgGY8n2A0spw9de/VSEfTaoC+R/RVqqHWYofaHKPhjuUdLnKc7jMDkbVsojuKps13iu8z4U7VH7Ro9lY/Ya2Cfd0WNtc6OLjRQ2+dbM0IQ4qo5WxpxnI0mjCzMG/YqFTQaa9hvbtusTzc8dcrmI0GGA1lXCS2ChhYSULdeVYSYxmKETwEf3wtjU63BvSlyjEY0w8jx9EzN9SBRyPXRqOJfa26cgPlKVUFOvU22q2ezEO3hwPUqm30pMfigKIOqiV91WjEDkfWqnk9WSZpo9Fcl55MRqWjoeX/qUxobAmvmETrZEckCrfuyBnpELnSk8sgqOHAJWPEkhmDpN2olIZrtIJmYYMdn/OpHN9nDPjOKLZvKJaGreHKocya8lSjf5YWDarkolxCY09t9MgAEv3ZtmiqIrVFllB0b2UuA4OFrsfbw9XdRBd9MmjqfFxX5+RgMMJTn3kCRy+fSevPINzRdi4QNtih6J02Hjk+fxfwN7fbxGIZhS3kBEcEN9WGui0JJk3fYCa7YVEhewxqvVQ78YYC9z/j9ZYtA3/OhXLcwOEjU/zUz+xHt9OXpoUmtO06P3uIt7w1w9cfruPEI9TUOd3vDs22vgTT5Ys5xf3KYyP4YxZoFfV8hv2dMS45Cpx7gKxDpgaQjcNVbJy7kFs+F30a3/G6c0FrN+09uOmh+W4wXKGIDME1R4WYL8fJMWGuiuaDUk8F1gG4SoHrHmL5mPhCrL3iuRWLQoCUUlhXehalUChYMk1kajgwRkXG/xRqh6GppyfFpBpNFcZemB+cuhk9+LhcGM2N3FiQFGDtBpbl79n8wokz2BMBcu9ii7JK7FClewmLjqoJtmP3rOsg0OWALV1AE0PO4ni9jBILqkV3mUZmicEorCS8izEsKMgWk/Xy66l5hxKNYQVTakg5N0+Z2GF6EuVNqgxiJRsxW+z05sZQzU0L1MmcUpagUGqzfmCcmYEY+x7/bmUnKxlyrBfXx4FV6WJVwt7UzDTOeRV86c5Jr+lsVQK2Yi2I1xjra+tMgFM1HugYy2sYXlwp8AqXewFfL3lpLnR2xkZQGSwdqzg3b6oiJGU8Ac6V4wzAlfJLaYl1abOzQneFblAgyIPLi5J+sFTSxVhZV1/yVUt9piyrRHOBxuyyj1sMzdCZ2XgL0LPix+cmr6sbtNR3yqQEphG0sj/XQMMGAdBiTMdmsRwZUdbne6THGeVfF/YXYfdJx6CeOddbid1Nujf1kFtpd17oM93Ogs9DqtEKqauc7R0gs7LlXocCZlpn2X0f5+S2KbUcVJxEWVbpNclmlK+rfNvla7kcTylApiu6Mxh8kE7vjMXqhKibzAoX+RH9WoRgK9ghrvH2W0OxNsXx/80q9VYUhtPygEL2FtrNljoG203qbqpoVKqYzLYxkMcTgZFrtpxl02JVr6PVXkNvrSNWaDGlgacoCi9NzDAZjhSX0+1UMRvvmNB7kePkVh87g4k0Yor04SiYZxhOzF/qULeHtV3AcVAAACAASURBVPW2HOu7Peb3MdWdbA471xZYTCeYTAcqN7bqTTTrDT9fWlzY51NkTy+wRaWm8h11UbTD4IRNuwt1BipDsILJaEcsXJUlQjUFkIlihI8FSXNik3aCjBwfaQVDD61fNjMBOy0yWN5rNtsCYNZizY5SaqkqqNfaYqSm4xmyZheNZhedTk/vT10Vz4fieA4+Tp5qj56ZiamVBQ2gMpy8KC0IpdOlfuzCd+YJWpi2JiWF2No56H1qTXmO8bNYIq3XGphOczRaJ/C0525jbR9ZLYCHTDKIUi96/gw9TGpnXMEnP5vjS/fwjAik2LFJewbGiaxZaZA2DsHG8UQ4Dlli9V1rdKvpASdAczE9zy/0ChjnOHbRGD/5Ey00G2yY4MPNgG0+HgTl1hn69reexu23sdbSBKps6GgKDGm3zz8nFM5740C9KXCfD06baSrvbbWNWmWKczfHuPCMCjrNBfJ2jgNHM2ywzDiyh5ePBcviXPg4BOvMCfVFgxJDLlYpuIpyYoCxFGwZS2JlrlIQaxORHn6fpPZa7PYqKRZmn0U2WQnOCpGzL7TBZMUk6zel6JvUIuJicnqkZTTV3RNsmV5Jzt6EVibtWipXanJ1diDKDwG07NwMENsu3RoTRNxGSTe6P9OalV8UrffOKIVfUxqWHNfOQGFZrorzNq2XRxel3nHF8ZaWKTrGQs8TO3Iy8PHLBEBpuZGbihA8WalKcznnZz5btCZk56F5+npZx4wXlfMXoeguglcmvJpfLJs9DFuLcOrQ1jiDXVi9+HVcBVspe1Ncj5XBZqCtZPbix6tMWOoQngKu0MPZ/bVXC6TJGsV2IKkVQjAhBr78OnDuWhJe2/uIrQlGyjVH8fo4zrRTban0pWfPtIMCM0mTSLBc0exSPmueN5hYkqSbk/TSpQxrodtKMh11HZzpNwAVY6hEhMYYl++aMluxWShfl/yeJ5MEqxdsYJQQ5etc+I6V/mU670L7mT6z6Zn5XBUMp7PaVmE1wzJjxqw6s3RN4t/R1eosZQA8K2V6Wd7nkxBYxobTmCsDfnz/EPQbSDY2kB6fmlsFyuyedTtmTsvyIeUyacqHSvv8/add0MplHlgBhtMpxjN2Ss20E6KQ3TSRnlrt5m28mGSIaA9haNE6GHkozQzotRro9erY191Ar9fWwkVamnoF+5o5jU0vrgVOD0/KxVhAZTpFlW7y1aYMPyvaVVG/1FYZhr5WxB3UR/HGdeg5lY/ERvAGM7tvMBhgMJ7LUd48wOYg8dVtsRTYxlrPvLc69VyaKQIcAgt2++mmsgxUTJ5mTiYAJPF5hpr16WM2ZTfhGKi35fhuJUHqyxqgXQJr5uw4nMzHAoMECs1q2wCignetNBgO8WTc+B48L7Fc1BbRHJX6qISGZ7mX+i4TgXO3WdO14d9ZGhWwoG9Xsy2AwQm43iKQnKPfp1eWBV+zPOdkqIHGBa0wptZFQSDcaBYCU8UBUcPGsqBap3ILqQ6QTpf7ek0O+rrLCphmOXdYdGf1t3Ocd+nXcd0z55aszl03c9l2uDBwvFWt/s3dQ7ZAfwB89vNVfOaLyd6QDJeLx8lSkSE092V3YmZpkedCEb8EWTzUJfMQCwNnpyJrd1tTnHfhCC//cXZ5Dk1zOM1w4tQcrY5NCGweeezxKd75buDhBxsYj2geKHdfm8gpwOf4JwNHQCjGhrv9TIao0mEQBHpHYxt9XHR4jgsvrGDt0AK9TbbbZwJc1OqHLVi9zrxNlnWMDZbHnftrhXjaFpmy7FU4Madddr4zjjFku0B7FlcqcCtLYUrBL3v9hA1EWbLzecLZqqVJsCjUhRjZ6X4B9EylUxqaMq+PuYiK6glmiwuWd4FFuU2LrVzr7at0wPZz2pUNp9+y8/VuxqLLzZrY7H08py2OnWOqtmtCN8FvWXI3/7PowDNgvLoQ+ATv49S0AiUDsdeCas/1bjYuCv3R3RgxQ3YCpuERuGLmIZ+vselH5O8m3yMjp+WLN68qKUTdoNRpUZohjyoHdCojOhgMp/wEaAW4IqjiRsA2XM70uoFlXMsn0m1pTCZARKuJZ/Hp/ewX7JmitNIvSSygdk/1X2MDC8PY0vW7GCP+rJgXVAipQ+zNN09GrW8odASecVeWOEvT0rRLrVwzTEyvKoSHxAfjZPqySOSMzYqX1gTqYzAmjRZ+WKsMdGymoqSpT4xSYdg+pKjM15AibsdZ6mBFpdtNnp29gFbxbHhXJv8t2wPZ2hCceuQR74dftxR0RzMF75NK5F7iW25W2Z2kECVgNRdpU11aWgRDqWMrQJpd+2Ch49pYtJRp8lZZLc0N1DH6LYgNnipPjlGJPVh6tmvDjUuODm0e6pmeO5ZRK5mtywJoyfWvXHioks/mNT3/08VUuisZm1I8TaTm6DAufNHGqbXGwgSYfdcmW1WvotOsYn2NmYa0H2dnoF04mc3N+hiNBkbZy9Ssqy5HLoyLBZ3X24oCCssIu5EU1WfS/HSqU7mma9BpoTcjzu1BX4LP/ogloiqqDZr30Rero5idfDrEcDhCt9uVfoqMUKWywPbWCYzGc9NQ8HgyxuRYnp/AAsFIbn4ZwfyYtwk5d3Nx503v9vZL17StkOYmNtbWxQCNxjsYjxjvwpiaKtqNtnRSHNAs76m1WCidVg0+6bNzUsZoY+TTQTF5kC3ie9FWgQBxPOkLPTNAWeLWzJsWGrTHpC9WWwCRjNt4zJKbacsUI8RdAbswdW4mnM8pmOXC5mU5c3qnLIndimanYW3J5txLto3HT6AopkVlOsZPcGfAzscGqrUGRrOBgDD1e6SXn/Vdp3D0gjkq2nXnmO5UMO1XJORlV4dAe9XGHd/31E6Gj/7tHF+9m5o+urm3beF0MCv9QmECydgf80uoqIuIP7XOxZzlWZn0SfhnTQb8mmQ494IFXv7jI3W45pW2xuuQmhdlSW6hjgn683NQrUywtbWDt71tigfuZuJt3ToT1YnL4j7LnBVUGj0rD9M3rdbhqofK+LTFETV5nzqojgc454wpnnzVAmeclaO2kUvyRVEzL3G1wQWMjQb0nuNwI2NJ4oHt+TZJcewUAnovmy27MZeTjf2+nXK5I/QuxuieS9aaFHBoKUto+nIBDdGtl3JlZulO7uEDlLynLTMJZPKyNcXxAg0se8mqwDM2Pag2wJYJ5OMcIqvNGLLlckQwJdbsEV/xWpvwS91WcT6+6UxZvQCyKg8kAmct4Cyx6c8oNQXYW/bzskWx1ETa9Y8NhP1pXXN23MXnh17G75u0eQkAC5ChRUJCZEOhikejbot+bix5eAmReiMtAFwUeSck+TBvrSbnvJqZVptuy1hvnX/SkRg6qpK5tOOPc4rvSyRfdCcmNN4eYywWXcvkLe+d8usKHZFtYGTvIJspKx/yYhVaJr9+AoEeMB2LrCnU3BfL3dajzGeHFH5QDhYdjNnibBqugilauEt/oiGK5yoFKCWzbJ9goNz/njDAqyyylaQth7MQcCdl/OLZ1PUpwa2V8dLGkPJndnwl+2rgpRTxB+CyTUCpnyo+y9ePANgpyAzvqShNp5YtctPXPqz0WdOIEbOoq5KMCCduQnDvz4jGRHKeJv4vn5P0ekQpUxvdpPMw3kNsZthPsBEuxpz77qnErkYJb4hYyq7k8+SCf1ZwZjnaLQribd6jtUqAfZ2Zs6LGdAGVM3qVXN12VbIuC2lmBgP6TKY1W/NcoUaCtf1up4GNTg0t+lNgjmZ3zRYq+jNRxNds2UM94UJu7ts0v6TIXQtzrYlFVhdCrZGVkUs6sxFzsUJ87WDMciERIv2jGgJA83kfi6kZkc7mQ3VJbg2Z/1fB/o196LYbYuIiQZzxLdppMYdPIIPu6wZCyBiR5aFQVLmMZINqdQtfJd3iInPZGMymirHgFMVmASJ4K+WwE2QdmYTxbAqYIiMDV2MH4hzNKpmdqbRLFI3T0V0XPfKu3K9JXUY25Xpu4UylRq68UdYV/bkwU9B6s6FSourGeSbzUJ64ypDMl5QNAstyA4vxUUdhbh5TivupCyhK0xS7/ZxlQaDRpL6sLcsO2oDwiIM1E3NG+wr3rdJDydIi8yqpIxPSN6DOSYrXVWyfRl4Xa5sn8S3PPY1uZ4HF0DqmCLQmrH4qjDbHguWkGq1GaDdhflaPH6/gwzdVcN/DNlmY+Sjlh/w9K2+GXot5jwqcTtgU1VNUAllefCWwH9dx6XUz/ND319UGz85RZH0JHXcGczzydY7XDGecwTHDXM857rx7jne+o4oTJ8i8EhYS4FFXRm+wqZpK5Eqv3E7fSZENlZieXhcE4PTyaqFdH+LaYwNc/xQanFYx3mYJyHyX2I1IzMuXKjqJgdcepaKORPdsi/w36Ws8yiR2VnKZT7udfGbSQiAcsnshTHfQxUS20jG1smFe9iuKz/AyYVGeiBJZiHGVJWq3TsdLVovdqt6JaHpNY7akH/RyleYWZ0MkiqX+zkGV/YygNKJkSnZoNVdQO3I3r4hMSmIZLR6arGkbs1x2SbFCiOgtZswC1lUqcc1WPOd8HgLsFvl3wWz5a2y5d52HL4xhk2CLNhd4Y1BjxdYYd52Nkg1cd0SQNZuQ4bKObYItY1ZMq1WWfRxEMKOTi7kafsz/i4y74gUFuOy5E5DXZLW77Kfjd3YrjklXzrsMBaj2asiwF5X+WLYy27yUGqL6oCyauvmyxCLCylNJtIyDUo3uokRoiyKfkeh6DJbD7lsZUm2g1KKYCPJN1+Sbl7gHe3h1FeAoGSi83gFSdDi7tF0GHExDSZ1nXOLEomDlGS7Z2AiRtsYLPSsCaZzvAmzZ/Ss0Zd5QEHVX2yDZJsyCwk26ENcjuksLl/ukIcQaFkoNYLA5qeVDrMdxSWKboWpKMh+VgHB5QxjPlI0L3zBEAoxLJQxMOeuVsGUpWIyg6VK/Z6XB2N0Y6WCMMk3CrbGqtPhQSZksO43eSVTUWfWwDY5YLc5njDJ0RovXxTYtZjReOadXzYnuuLCNZxnG9GQxHkof1Mpy7O81sbneQqdpYmguomSgdFO8TBUOyJNxX6UoRc/Mh8aAzAz0tGgw2mjJ+6neICBja/JUan92CLJEyIMmcyPLAGVHjVWS4w3rD70DjvF2dYtm4YnxZ8bE0Gx0Ks0SQYqFafMiUGRcMwNPtn9VFpgNtgScskoTjXZLpqzxQIyYdcheuDo1PDN1MvJ9qXeiQSbPo0oXeLJJjH7JudCG67APfgUT11GTd5IzRtx10g9sYsxPVmMnIDvfoGPmtSJA4uvMOoH5ilN1NtZrzGSsI1MnJR2JWQqzLEC+v3yx1CDPjlCCNXGaunZ1rWY0UR0KmNKtXzE8GYGUlVH1QJHByqg7a+k9CRQludTgpf+T0afUsfG6ctDRfVoLlvK5qmh31rT4qQRAEC3bhAzTcRUXX34vLry2jxoFlLTW2KFWqYLp0B9yOmnXqa+yR4QNGBNmSAJ49PEMf/3xHA8+wsezjqxhDJTMg5IvazjQKu8zCIGYIRAGVIvlItPIEiQX1MkUz3g28H0voCcaX0gT3XU0qlu4+57TeO0fHlCe5M/9uzqOnjXHqS2ygVWMJhP85dunuOOL68g7bL83HZ3egWp/lgxbbLGrIB/vKA2AYIzRTjkFNbrpZFi7yOZDXHJ0G896BrD/MNA/nWE+tKBqdiWylMgNAiOiaA/B0jo9hGR4kQqnuSAScHs5RQtWUqKJy1TsYnWwvvMMvUuwX08E0BJwYCdbbqZT3ZYmqYTJKlRHSYYi758ZmrrQlx5bXOCc2QqRbbrw2SJS2icIFyXCcwNbFuNi528AO65DdLOlQc5ihqLF38/bkhJKIBqAwwdXAaoCcAVrYDtqE8jLpDJZDNIFLN4vmJBo0y+9vXZrbLR2OsqVBUSxUBlrKUDFMsfQzEpZDif7zx045R5atJSqQ6DNEiLLzwtkDW7UjCWtidXyzy66ETk3OmDQZsQ+OI41rlMAfA0LRabY+wTXojERTJXbmfAuxf3TleNnR6esO6Wv6rcMOJqlj5oYZEZZgq14vwAtAfICnBkYNvBZ2A75pigFhaUey4/R7+3SfFOU00p2z87Tzl3jTZy2R8GkexsvRRUbBWGi0vohDEjDj0raxdjlOHOsc3VwKphc6LOS302OJ0qyYgiDZw4/rJgDgmFdJI0AzkIXwMsvQgq21HwRgdT6swx+5mbE8mJX5ySbJVJn93KclPotG7slcxxl2fjdmGtCg8bfl6OWXy81gHtGZTTC6Ni9lCrnd918IzDiXGKOE9Xi5Xf+nJsSNjTxGVCiDT0za1yTI/HCnjnO11FVqvRqWa62amVpmcEoRbrUqaw1a9hY62B9bU2fqV05h7XMNU17xEWevktD7zobDrexM+IizXb2OlpVitsb6Hb2a1dGMTkHFzsdJeacTCVIpwC63rEMPqVC8X3ljG6WECzFVett625TJyQtB2bK8eNxUTsUE1yz1bMOGjnXcyLhaJpiQuE2heWMW5EHFDv6LK+R4IMlM76GxybmiB13lK7XKc62Mle30cOBzcNotHoqj43GW2hktBcwAMKLH2VQ/pwTAXekMQHwfC18e03vzw4/Ain+4pyLtC8m1D+JlcBUx0z7BOVGUqflOXrs/lzM5piw5MjJp4iUMUPSZqOFVoMgboQZmaqpieDlPSWrBlvkeB8J7lQy0ERJnZq56nOAjWgzocgUBkh74jofVpnO0oW+hma1ZSVfbbwN/OoeLFjCJSgY4unP+ToOnDlVxxnb09UxNSDDZQahehpI0hG7eHcYOxOpD+SP6MH1/g9VsEOXcYEnL4O5w7vihGidnVuHZrFL5GDxXDSTlGRYyEOog3w0wXf/6wae+2y2y/fxoY+McfDMDq65YoR77snwR69vYDqa4sqrcjz9aRk29+VodObKCr3rrgY+8K4KdvoTLNgEQQDHzlfd9DC29DBwLcFmUaHdmTdM5BWyXHVgVsXhI0PccP0EF56bIR8vMJkaGOHtolCeYIulRGK6KsOuCcSkpTEPJrEPvitVJTwBRvF3fb4csA1cx+KXAjE96yulxZiU7PUlA5O6XlureqnL0k59JVst1pr4XJ5freUZkiyhakzbLrwAW0yd8CVb+owAHS6y33UOwXrJy8zB5EonYArQogyYLgSrYCt+lmYR6nv+/KQLbAoqAmCpc5pbuKJTsizxpJ1nBahxL6SyxLQsvk+1NcYQhOCdWkg2nrB7mD5aJgvRJslNOS0OiQweE0AYPE1zUTJzNt4s/dlLiWJPy0XO4qwSvy0HzMaCRDXEEPjuAlHZ4KHFM/GL0vgEN8XGjtsDZGy+sZv+QCUD05duYxlkhZKWIa3MHpqpwlQ1rkGwh6VEyubo2HwslQgN3Clnb6U8vrdmy/zPCkYmRWfx9/DrSuphOrWwsvAuRHNBt6pHASyWLFh2P8OFwWjxuenvpIDNWLCwRzBw5yX9AMFugRLaI4EJMX5WCrQyq1UmyAZxHIQgfJXItLnPGgfSZyQFWuUYcsbM7RxKi42yVKo5STpEkwoYnIsxUDYb0EdSnarRfRgGtDE3BCOsNcc8tAp7DQey1GpRo86tPJedTtMM3aMhhc9IsFq8BlylNbcJe3jdqlPN8nqlgla7hvVWA/t69LEy3VSD3Vk+wKgxAmhNoH431Kt1jMbb2OmfVibgDCb2ptCXN6zZaMsEkxmALOHNZmRPzPB0wbIT5mjXGqhzwmcJs7WmxXk82cGUdaWcuXpdtJpV9AensDMYiqVp1dlVZiUhLnjmGWWusMz487uo36u3qKifYjKlmelYBqwd8n6LGcazIUY04ZzQKoHfo1XCCBOWFasEZZbRR2q23d6PjfVNZBkzBueos0zKUhnDniWmZ2DzRJovMkU0E9WD5qo6Mk4CSW70Rr5edWGydiJelFnBPgfbbZFtqpO54Y7buu5oI5HVqBPzARsPg8R7M0Xu8JqIRaNne6NltHLOIG96ok1Qq3d0fIu5sVpaUHiWdKHPaIw3sWPOqgKWYwLhhZt/kv0ky8Zx0eqVC7ny60x/NmUHo0pnBH5VddVRB9jfqeGsc07iac87RbsqRbJECXG2U+pUaKbI6hoZv8hLI+MwVj6edVTddU8FH7l5gVNbVkrMxS5mus/sVhSLFVYQsS3hnxLO019AvWwCRuwA5eu+9/sa+PZnNtCoDfCqV1NntYaXv2yOO740wBvf1DX3/gWnuwEuvTLDS166hu2dIfat1/Dggwu86Q3spuwB7YEDGbMvEctGkEdzVZU6OR777lpPUy0ujAMDaY01LGo9ZOMtPPW6AW641gSntIngHFVt0PWfzRlcHFnuZdi1O81r8TMmRjo+Nl+4mF5zeXg7KRHAM99WQdMeC8Jeuoh0kkxfUmi1ErC11xpTgDrXNNRYKiUByNpdwWzZ9eamxEo3ttCYfrTs0guGqywUlsxJUcoimPDOyyUmaJcHU7AdrpNJOxOTiJoUkHEOsGXDQBQ/Jy1VGIOSlNzkreXv70CDi4ARCQFMTfxrAGpZg2MMRqr1sqspVscjYxQ8PaKRKRlos1FRh7gvIOpCLUwmDWxFTI9YxvDSouSBH+/diXzGCrd7LyXuyZo6K6JlI7mGwS4FMCy8xRx06bpKzmLXsPhycMPjL8qq3Du5RZRe59RZWZLSKNWirtKsr3c6BnctZ8C0IIwfr+5b3E+/lgbiEyrKS3RLx+ab0/heaAFT0FCadpcaqfTZULOHqln+ebpuC+RKH0nMUYN1jS7auE5+vMsyCbsoJiY3TWBBijnDmfp1lV1+0XBQsnNFN26KntzuxK6bWYoY0PJQcb92EdWU3FDv0jQ9HteZlHxPNW+8P2pa48bUC/7yfiz2HfF5Nl640aRm2OYojYxyM+nAMC2N2rPjQnoCMfcIk+9W4lvG96KkQZ2JlYX5IXKzzvOVKTBLirYJkS0ICSU2ubEkLyLYN8RPOrqR06m82aqiqagWs38gMzCeTjGkWag8oJpo05hy3hejw505d0LqnpNxZwcNZisK2MwxFUVL53h2Hs70ns1GRwtBk5qaGQ1RCVa4SPPK1DBbjFX6a3c20KFlAUOLJyfQHw3VUcPFhT5aPKkJ2ROWaoQ0c7E+BFgs8w2Gp91+oGs2BtOZQqpb9ZbYna3BFuh2rlvISZ0PXo2TclXRN7Vsgj6NSattbG7uR6e9LuaHJdLxhF5WrI/b1Bo7A4KgGuN26ozP4QIx0UUOUEOmTLom7QCIe6vKS5znW1buQ1tO7hKd15rm8s6S45wO8GYxwQfG7g+1aTU022S72jSr0jmS6aN+jI/qZDbCZGzddYuMQARot88QIGXAdhBJ/BzaQLALcDQmc1lFjSyNzEsnMo7lvYvFhKVYDVLZQ/Ae8P3IfBlQDONPaseoA5zyuEZzPOmZD+K8i8eoRqfUqILJzkI7cK5YtOGY18ma0sHaS0USLFs3FReRCNv+8peB934UGIzqqND+QiVBA1GoWXmxIo8ze5w03KtNlfAISmQjoSzEqpzjf/Kn13H1FRVs75zE61+f4757Mnzn8+ZoNnJ88EMVJvRo8ubO5UUv7eG6awZiu4jtT54G3vu+Jr58RwOznIkKvqOScJ9tnbYBUNMwY1TcrkTf865I8+UiIzcFxqKkcPScKa6+fIKzD9lOiw83QShZP1rJyRbCnb5pfipfJE6iNPAVo2sLZ8GUGEpxQyGLASonNu/uSVyYY3IMYXxov2wiS+GN/Wa6sOobeyA1Lc6FANotXnhO9XwJbMnOLco6Lvo2Qa+XZRQOWxRBlhi8dBErziHRUqUAIditYJvSRT4sJszy33P0eAk5Pl3Txa5YeaQFW6kGAdcfLYzFZ6mrCNwN1oTskAma7FKt2AJo4eBn7nGdrdyo37Dr7liAvytXay56I/PWolv8Ys5NrnkPWWnFW9ZFBpieRA1BLo431soZQe4B5avn2YNFrIqt+qtlVruepbeV5oM4P18hJQ3x80rLg2KqHXjZpiFYQGPIdC2S0MS4Z/GnjoUbQh+a9h5cIC36TTOBd43GnynzW4r8y/FszJT/2+PelsBAagws02iWr42RMyPMsrsvdEKp434xVoPl8m/Y59qzG12rZbnZfskag3hfzJg1ytj2fKa1ymCRXFLjTQZ6D46VYvwYY61rkry81Bfvfs6pGdZz6cxQGc+Tzg9GDsRXdKtGdqKUIOVPXRoUIKlsVijO2c8vZeaD9bTQ6WBCba6zsZZo36LM6SXbYMesU9cZYk9ACBKVhbfISGw1WBq0+8OKjCWBmC8d71d0LfLfdqMSMuFfXH9uTsA0mhgo4sVmJ9twRIsFE69zsmjWOrJkmHspylzLvRRVtWDl+ZTRPhMMnRGpN5toNzoq21GHxZtD0TudxE9v7WB7OBUS7LSa6DQI8Cao10w70/CSmJyOCexkveDu33RsJ3Oi6BnqwVT1leCdzubDaR/zSgMbbXYJyi1RXY8MQ1b2IhtxZhPF4ajVf7ZAt7OGFoGcRN72mdRm8VpospTOaaJyIq0fpI2Qn5SBEe4YJR5n2ZL5h/SXcv8rDixeW7kUzM1egeCQb0LASfDE68DPVl6jwAz9vUZWQtS1Jiiyv8sWolpH272zRoPT6racqMRqGWo0EB2r07KBRpPZl3S8b2uynRLksqtTQc5dMX5kfmzyNB2cQFpuoJCWHCaAN+1WCOKrkGrbbA5Y0RO7Z52L/D7PbXt7igMHT+NZ37GFdpdxPVDX2XhQUR4id96alkg8kYkkQ+PdUNJPuQZB9XJqTxSWXcWddwMfvXmO0zsu8FLnK59E9THaYqDzMj8wOvmLGzHO3H53kiFrVPHynxrg6suYHDrAq9+Y4R8+30HGcdcgZ8AORwrbgWY2xPf/8EEcPjDCeN5Hr2OdmNuDKT70vgW+dEcLFTJz8jFiWbuGjDsd3VOfOHSMLOWya5QLG1k5MmAzdesqK7DZVIx3oAAAIABJREFURV7ZQGVxCk+7YoQrL5qj3iCDybGXCZzoz9pczvMR6yOMr/IPy7bGorCMruc+KeeV4lpvVS5YnmUQpYmLi2AxGfolDi3W6k7XNSPx60VGnb9PgIf0/VQObdDuQXsG5RmZKaLZbkTnUPgdRTlTl3EvofEKmNuLfVk5HY1rWaG4aJ0/N2NhX/SipBTGsVHGERNiG4OUCLNxWAq/o6AWpZcAeWkpM46puEYrJeAAvbHp8pm80Crx0rPUo3IHpx66xtNvS55ATAgxLYnAyCw2BJQ/cgduJUPKLbQLJ8Ns7qqmOSPCZ/tLBJNLYb5cZ465Q9cusb5IBdB6ClbAVnre2hZJUFyWA4vcxVVAsse9j3ugKn50m2r1C0bQwXoSQmyfX5acBFodNEmflDwSKjH50xA6NPt9ew/rpbZ7X3rCxRuY3UD4TMV91k/dKqb43lKZMBXPl9elmE92ldLT8nQ0bKwwaoWuysGWr4mlyjJ5QjzMOZ4jHaODTDWYFLFalJmYIawxSuUNWt5M6ISTDVKp10rVfQY4+VkWQxceW3G/+KfGdFjNCCgJ2nv51kx3OQeaRitKnqW1g8gLdrhH9J1sJWzjGJ6C1LKbppzkyFyVNm1a3M+OjwHdClRF8lDqmsdcBYtWPNPPvvq8nF1ng9FEde+qDDj5sE7QbK3L60qRPOwabFC7NEG/vyNBPVH6iFonaZtqKp81OLnzz1YXbfpmTQbSnjA3cTTqy0Gcok2WxBr1Fg70euh2iI4JZuhmXlfZSOjco2hMyF0tuudmFLy7qyv1UPx8ite3+xNMp5lKor1OVx5M7MYTiTGdKFCa7BYDf9lRFzsbsng8fjqvd1tddNs9lSppUzFSrIsxdHKir5BBa0tXxvIjOwNZvppNdhRPQ9RhqN30RGEKysFB9okAhKemctuCZde6ymA8Bv5dJVHptnhD6RzfkB0FbxhZKwKzkIOyVr29fVoAk91wBEX26C9QZzlX2Yc1tFpsGLDuvsFoIANZ5mk1uzQ6pYjdOrq47o/GA30W7421bseANdNSAi2J371rlCdTq1dl1souUb6WTFejWRP7s70zwzOevYWLr50iIyU+EpmEeZ+lN0azkI2qAGz/ZzdU1TUDXn5R57B7xxBGTcamVSJ9e8tngJs+zXubIW/0ihlCYCKc431nHaVmaYz8vfNZDc31OX7+5xY4dmYDg8EYv/8HOe67l0yYAwuK9mW9naPVzPFjP9vAsbMqGA/MeZ+lPZ7z2/+ygs/cypgi81Cy7Z5z96F50SbL26rljG/WETaFkwHjrNAwkWUtQzZuY5EtcNmxbVx09ghnbBJo81Yby0Vmq96gNQTvgWkEOG7lQq9uTWO4BLq8lKZJKnQQTr2XE2OhqPK0nVWYlYjRU91WsWImE71fY07AAe7Sd1OFihNlg92eFtVD2wfi/2C2tGtOuqJlTUKdYJRTdhNsqzjqH/XvVdBjC6UtntIOklmOclfkOhKAq0wYBoYlQOO15sbSih+lZ5A6/GIRSY4s5qGUadmzRJfYb6QaHo4pM5G0KJ7peCGfLTah8N/WLWkMhMqI84oqCJz1JAtxnVbYiohVS5ziTadr1yOOa4nVKhTwxnQoszGhR3TOiVg+rneI0eNn6X0oOsrdF016QC2+dvP3AtpxSZcrwD6G5Oi/zBYWLEjo+SIZwME1uVQjJgxMh36M9YwQXqfgmBuClEWT+UACEtMuuBS8FMXKFUBpOMwX/mDYosGgUHGVAyl0TXpdECuBeXhu0rZyr2ddeNYoYw7r9lnuSB42E/qZg6vUhEzAxXy0yBzac8oSmnUNlwYvJasV5xuMVlR8lpmtctzEvSlc/tUIYOugEQLedemnHzFBxswZQCrujWumBJKcZQvz0rLzmCXBkoWK13IuomaYXeDNtlUAWGkhQI7gaWX+qmOawMs3C9w0e3RUnHPlaRcdzOd5TU7n1DLRD4qLJb9YluMLZGZJAOCWBdQ2yQzPAz1bjSZ6a20dEB3OeTBkuLYHp7Hdn2HMLK7pXN2Ma50a1to9rHfaikQhCCMjQ30QByZzAekDJRsAsWCc8BbI+Xd5cxnt3m420MimePj4KWwN2TlYw8GNDhq1ioBjrlw9AwpinsjmzMzElIyYwp4ZWM0uyAU1Tmtot3sqSXLt3xkSUM7RbHbNvJPB1a11gZ2NAxu44SlPw8bBAyqTkdFiVuRkPMPm5kFkdTMA5fFvHDiAA/sPClzx9/To0qOL/5OJahX97dM4cfwxbJ88ju2Tj+P48Qdx8rFHaLqA3v6D2H/oDBw582yhfLJdBFUEglunH8doMMD29rbl81UY0THEaMCuTlo3DDCb1VCpsxOOi4OxVgoMZbsb9wwzmhhCXaKRcxns2ZxAmkQQmRgxaRT1TzEnS8eOw9kYgzEDwNlqPkaNtE6VZqRbWvQnwxbanT6+43tGOHjIWC0uAvkwx3hIkbw9+NRp8aUKwBUj4xELnnMYZRjt3LVjDwPWHLd9sYJP3UqbBpZrrLyr39dEwXKox2o48yXjUZYYlWtoLMp1T5vhhf+yhnZzhg98dI6/u3kd40UVWY2u8A0sJsxQJLs7xSt+voVmnaJ/jo0mut011CtD3Pr5Od77P3htagJKorn5J0MUbdCy9dK0YxxgI/t7ToaTpSiW49U9wx3iGBVadnCDsXEGKvM1ZMOv4RnXjHDJMRPH8z0ITMmWEnCR4WIrMndZYXxKzZylX7mGyxe8AvR4WbHMSXTXa99txzQeFcGYgFa/v4Roii6pRGWfLLxLBQ7iajKaBJeccpbAVuySoyXdwW90DwnEWXQP14jlklCyAO0RkROLMc8ndFbBoBS40auuMy/fW0pDGQtjC5prC/0zzM3cNXFF51TqDVaiQ/kYui1Hev3S80gXcrslLk7X21iDQ/F9BuJy7Eyo2WLyRIax3KdtMYwSi/lr8VUGnlga50NnOZxhaVMyfTZfGfMldtQXkNT+QRmdRRag+dtFt1iUB/WsFQujfU7oeaJMyCOyxdJGSSmxt9JjlB1ToFUs4kmMVJp8E2azdh6lNcfqeAlwGAbfmkJWyrgBAOKa28W36yKgo/KwHXuUNyPWxY4zqha7aTn5mSYi+HIcLrNSy8dUoFw7lMKotQQNwdoVDQY2cAvQb0xx4relw9/dCBDnbHKBUhhfbozKiJ7V61aO72jk8Y0Bqw+O79LzXf27rVlWyg+hftwvMuCxt41SarCPKdAtwJk/wwTL2ubyPvN8CEA9rzTYc5bl1bErQbzl1rLDl2uGNjY5cYM9HwJesuUJssVcAkKwz3W+cv1563lN3lNm1Eah9IRdenIRZ2v/SFoZlfW4g1JLtIa9kO28WlM5jivpqD/A9pDAibVy7qBrEm6zRLjWrWF/l3E9xr5YfESGkbyeCOjoXj+1HYNCT8kWjVGv9tyngmU9aplMbNbrtLCYbePWLzyOvFrFuWduoNuioG6oBV0eW1yUZIVQdgM26HTupbk6dWaNpoChOiy5BtKKYUZkPFc0T7vbcfNOLmJVzGdTuddffs0NuPpJN+DCiy/HgUNn4rxjFyjWZc8vW0V3u7Ct/rJcs6c4deoUjj/yEB566F7dvOlojO2dUwIS6/vYCWnX4cyzzsPBI2eJEeM5EAQzt3IyHmOw08fO9kmByuiszMnMLRbY2TmFE48+itOnTgioEZwZqF6g39/G6ZOPo7+zZWCE8wLzBOkO7wG6PGxe59Gwj4Xc61totrq6XtMJQ8G3Zf42nXRw8eWP44obhgIC8N32bJDJX4seQHpSOPSaxtYUXkPuWM3PkghTU5HHtijf0knjRRW33j7HR/6Gx19FznvgAdExwdLfjLMfy7vsFCSbJLEx9V4jis/7+IV/18LmJsu2Tbzvrwe46cMEW1UxS/qazNFoz/CyH63h0vM5sWSYkH6etkGH1qy+wBvfkOOrd5o43jIkWYJz9o7dnvLeoratXHQFyFiylLaLnnDUfdWQS9C/QIXpAY19qFBJmu3gknNnuPT8GTY3qBNwqwfqbTpAi6CryQYLe9BrzFWUbivwnoEL2+Mm5cFES1Vcsz2c4HeBLi8xCgQU3nE+qAths+lWCs7Mf1cTDDc2nKy4OLG3gUDBO+WC0SomVQGrcI62BaIAW4WwZrcZY5hrJsbctgnjZOlsxSqzFAuljb0SHqbMCAGGb/qLxSlMOTkRE8BIc8P23ESVEucTxa1VBmuVZdt7QilNZi0X0IEgzUynUCZiPq3K2Jnj1ATyZZcW2S6NQYad0z+QCQVxvByFlGfIvsJBj6/p3DOIhUk0ZqXJ6XInorGlpWYrrkLqtVUAJRfHB8jSdUxKuhGtY2BC8MEATYj9o7yZlvz8tgl4rWCbuMblc1hqg0oGywBBlNZWQc7SMxx5fZ6XuFcZsbyvK+xmPENG81kyQiwVrqFaPf6lEmI6lySUnrGJphmKrmONcweRlpZgLLEBKe9SdmZIx5sy8VHWdnYwjEwLvZaCre2LZELB5gRW8Dtm4M9YNOsUtacjBbIFsPODC3NQ3XF1OLNqZGs6DXBkB+N6q9DoGtDyWD99tjcMFNpFB5xhnJxYS5jFhmm5ee2ZJMIucD43BGXKRmQ2KxsCG+Yoz2urbkQWpiSrsRUr3TBVbrjoYE6s1B/1Ua120Ws1BXzEbkn0R9DVQINgjO8kwDXDdn9sC/dwjNMD23V0OxTKt9Fp0E0+Uzdii+BKeXo0/TQgxqDnZoNeTMzv69sN4rPPTkNG2jQYzWOTFTP9+DksYVbzqUph0h6IFZrj7vsfweNbwDlHeui1aNY51SJubcTsZKN4O0e3u4G1LoEbqUieU70IfuZEM11MMB2PBfZoC8GLxPBnsjg8XwrV6zW6v5MNGSHjos7FezaTgP7QmUdw1nnHcO0NT8fVT3oGzjrnKDrdtb08I59o/nzC7+t6nz6lYxlsb+Nr992FEwRE2wRlX5f9xeEzz8HBw2fhyNlHcc55BH7m+bTnVypepk8Iu0lZAlzMBNh2tk9j+9QpbO+cxmBnG5PhNh57+GHcf99XcPyh+3Dy1OMYDxkqPVHHaG9jH0bDMUaD49jeOe6ZkV01SjzjOx/H4fMYT0Dhri2qdI1XwykHOF3RGdAtRiZJAlZJLehte4y1G/auIQH1CX3EgGF/gZs+VcFtd5BRNbBjO2nz2BfSU8enZcBoIlEHIxkr4OKrFvjxH6aifIFus4777p/gj1/XxePbbLjYlkO8Jp7pHL3uGBdeUMMLX9hEozHA9miBRtZAd2OE978nwyc+RoopfJaoN6BVgWvHqOPjk8JS/XSqWKVKo8XV0XVytj1SpyStVXjcNCPrn9BmgAauqHTR6+3gqZeMcd65mVgtsVd1PjcLtDsGspTuQOZL7cf+fFE8zxOmNC4GBt9zDyH26rjRpJGAq2LRTU0FV14UVhB8XTCq6a+IQW26q/eE7J5HyrhA3houQifjXnWFEbCZltqCWAIi6Zj1rWBPSn+d9LNj8RNg2mULYdrFEDjHwsLXV500lYN55N4lYvaiI9FWbW9ScLbDV80Ac8tC5lX/od3MSkQkxbMQi5L+pN5EVg8V0NqO3b581soyj4VKsuqgfiAeXp1zXOi1zAzacFQZQh3VAXumfDlNxPEBmOxPY87T89L6EYxSCtKScZPG9cSymArtC3Ymyoh+I1PAk7KVeg/3VJKViPZzUe5ankui7CfGxkvEYaJrINw+LAXgJBIMWAdScXYrOafQfUV3annPUrF2eSzBPAkMrdiuEKBSqJOanmoshNN7wq5pLOj11j0aLI/dl3LDL2gU8VF2hn5VS7aseE2hRiszJK2MaB16+pyCHQv9m7NrRVmZn18o3fRZ9v7LAvkA6QG+9DuuG9M1DB+7BIiFVDTGXjCmIY4PWY91Gdr4j7Gj50aYugTBHI+qqM0ZE2gNSTw/khHWBGAsGKU6bJjhIiJ4xGsw4zoyN+PcpOFIK9EzLj1IFQtGFEzr5NkhZ4sVbRw4iUtHQbA0GmEwmSozcatPCGe5hRu9Jo5srmFjrS1wpQvJnL85HeUb6A9G2OpvCRVKKD9jpx7NImyCqbda6lCk1URWN3+mbFHDeD6UsFsdi3SUF4q1YGoTlUy18B8/3tfEQUuKGtvsa1wAKbznsVDYWUW9sS5GiCW+0DZYQLR5WeVzOty7XwdFmrlZVogWVrgyJyaLyiEw4RZhNh9gzmYAtSxXTZicAa12D4fOPAtXXnUDLrrmOlxx9VNwzrkXiClZtjb3jZMMCktty1In1xP130tEPxODRYbpzi/ejru+cgeG29sYM9UZwPkXXY4LL7saZ5x9NjYPHSnXmm/wnnuCs+SbuQvnx8MRtk6dwEMP3IsTjz6CE8cfEiC8+64v45EHv4ZTJ9mM8BCe/uxHsLbPyhls7WdkIZkttqbrForQoUbJnJTIpgrkR9u2lxXj4WDZOeZsLhyUyUXo6S23V3DTp6gZ4/uaZk9bRWbghIC1Qo3dTPE90nFNgMPnVfGyH9qRp5x5ugFf/doMH3r/HPffS2sJS0HQBKZybRVXXTnHeRfMsW//ApdeREf/GW7/QgU3f2yBkyc9N5FTncaPu7jzs1lLVc2ggYpsSCgON/sHav94zDkjkNSxSoATk4D7GDFqakAGeoKLLxrhkqPAvg3iNwrmTQPVblFzR4zJpo1cjK2yOMVamNO3R9iZxibW0KTMogXLDUjj9se/0+8HzNldlimFI/z9dOIu3o9gq+U+P7wsvpOsuM6Ix2b5ZWGybJ194cgei7u9X1lSS8dw0sBWLMDpz/Xsattm4Kl8rxJspXlqaulnF6k7XnKcxti0Bd5LsSHUjw4vTrwu/JahaiFKTrQlq4axfjQBaAIUprvluK4cs+wAX0wylREZmiAvLW+VD0aD19TCddlswcBp22RECdTKhc6AqqxoGsqiq5VztgobZUdiyXSVbf8ySFaDQ6nzSgmmiCmTFi5KO1Gadc2Quc/bRShKXYFEksU9ZAYaBQEyfGDGWAmGM2wYAltZWLTHwbihZbAyAQgIPtMSZMwl4QcW5c2UIeV1T7tNy/Ffgpn0mVkCQrvKl4n9QzBWMYh5Il5iSyNt4hgDbMW5WKao67c8YL14HpbGpLFFOm638SgBLZ8VdoeTOfLSaKFFTJncOFe786ubi91g6wk0Ww4K4xougXkxcAaOoiQa5yN2S/rzkvIk8WLCft+8ewZrvIafYc04pr+qtVhdIP6xQG3+LF6rsqEM1Z1d9jKubKNWALOeoSvPbqlBi2Bqyk6z8ULi5rVWG/PKVNmBg+EUoyk/yDr/eBBr3S7WW3XsX29ivbcuJ2sGQJO14jif0XrAcwulBSISrFcVAt3wmJFOs6P6PA07yY3NWGLBBIOheWuINlTGlYnI6cg6HtEagiU/E3UzVuWx41/HV+4dCmVu7uthrddAu9FFvVmXEFwO6eS6uKCxkzGjj1UT+ZzeWn1z0eQNnVH0TH1LTXE1zFZqtDoelUG/KXaCcZG24ODJZEvgS+28Uy7IEbDLLTp1NLxeLdRaXVx6xbW4+vrrcc1TvhXHLr7cFoflTfn/H87Z/XN//fKNXeChr9+P++/6Cu798h245+47cerkcRw4dATnHDsfz/i2f4HzLrx0ydX5m//gJ3iFbGzm2D69hcHOFgaDxzCZfAmnt76CnZP34fhDd+Kxr92J/vYA0wEDx00YHwJdxTbJcmwmapYD1Lo8vGyU7iaRYQwz/iRwY9QT414+cBPw2TuqmOQ9On6qpGjeWlwkWMJW0dpdU62kly0q+LbnzfG872SAt8c3Ncb46Edy/NX/aLgxp4nXadFQofMqU87Rx3XP2sCL/1UTEwrmMcPxx4DX3ZhjNGVbIuk7CuLM6Z/h4Dw3q/ORCp+p8SQjq8hJQeXOBUCNnTnwAWTD2Kzgpqlkuez9utKAHejNcM0VU5x3NjtOvTTUqKDVWqDeqqBOOtviIT3jzjwra2S5wum8gCpOcvmu0crI3mulTclyNXwpAHYJkNtKp0YEL7FoMozlJzymHGzp9pBI16RmFgZ8hzBHjElTbxolG+0cl3MPozxYMg7GahS72KRTsVxI7ZzShW8VOIZGJbrJlB+o96J2hWDCS1rJ++h+R2eUr+wBHEKNVH0CY1ldO9eKhX4kvpce99Ji7cwWNSWm2eLQD7NT60TU5fNIEjJz6uZm8rmPBXUBhq6P62TRjcjjKT2pBGrcuFfPj5ssFyDEGwzKEObl+SIFJyGSNybavvTz8mJZuTZsJLw8ad2GpvmJ+10wb/4u8jsSyHVvsUI7aI0Puqa72kjNAiDMancLvpc1TlECI3unexP5mitdsekV2At02Ng1x/UUXPNaFJ24q0BLNInbrrhurPTOct1oonEsAMVqWTUZz0sMl1hlY5asquBlei9FCnjovWhzktRwRYrEs7miK9PvLYPH5cMpN03GbCfd46FJKzag3o3oTWnpdY1rphJ64UdmnytmK7Iv47CdHaSFUyGIZ9VAdg4VPU+mv7LX2qbVInvUCazsSJvzivu3MPIlNkmVtXol1+6W1Q2PbOAuh2LLaU4XcwMfG+s9bO5jkLIUJWg0e6iz/Zy/t6DtAnU6NA6tSgxO9ocT54+84hdx4NABZJ4Iz50T8w/vv/9r+OA734LJcEflkUWljhf9mx/Fvv37MZ1arp5231kNX/jc3+FTn/iYxObP/96X4vCRM6RD4nJx+62fxPvf95d46PgUvXYN+za6ZuPQbmAy5u6NJqPAbDQQoJRHGO0JGKXj5ZUX/sAP49ChM+QRJvE4SznqJKTY0y6y2S+we6eNxx74Gj70vreAAnKWOcl2WMcmBdxjaavaLQI6E8Qff/yESqTVxQjt7hrOvuBSfOtzn49nPfeF2H/gjOWZ6H8WgK3goOlkisceeRC3ffqTuO2Wm3H/PXeh2+3hquufim953vNx7KLLvMMxfaEP8ETYvPK2/6R/zqYDTEZb2D75IL5+/214/JEv4cSjt+ORh7+g3MvZlDE3XKXKRTRYFK9iFZ/LuCKCYe3Up/QVo+/bHKNBjptvA279NE0biHVcoM7uWZaQyTIl+i8tKJMRLr+mjR/4furP2DCRo1kf4AMfzHDTR+qYETDJq8wd9+lttsjRqQ/xfT/Uww1Xj5WaUMvm+PKXgL94RwMnTszMeDFSL1NbjZiYVSr1pgkyIKIaGshpMUJqokpfugw5a65y9a4a4yVNxMzE9nOKnsa4/OgIV1www4FN6zhq1HNK0tSpSGEnwRUF9ZZ1540INcHG5Qmi2LnxAzlphuu9Xfpd7Iq7xFv1yX20kq4vsYFEjVFCcINQY4PD0JRgi2VE6ots56gdZgJWlodi6V9UaqqMiTJ2qpzg5QVk5iS7BM9Raoo/g+XiqUTXUsT6FB5cCqEvI6JKMXba6WYPsWm6fFVXzmcwRN4+Lp8uB6YrrFa64MagfyKGSyAqLDPYQDIOsOWGpkmrvnVcmRmuZIJaNAx4S4fmmtgALjYHl+WuVBhvt7yMi9Gz62yJgVH3nhJG9iWV6Q7+/YgyWgYiXn5yvy8bdF6aijJYwswHkC6ARBFWXo6FVbBd4KuVOCXTWpVzjzVFJPewcCe3Lu2wpknhRIBH3ZNkHJbHuWwzwfFKEqG4ru7LZJoqs6Eo2Ms9LFpCHxWAaPVclzRZXkgxhwS/zoVVggEJIy2XS52SY/hxhd1DzAUps7XnfXQn/TQWqWATS5VXotsy8JaK9sV8etXNmi/ckkWbe/WMChDF5iMAMI8tgFbEVAnAaWdrbJR0WUnzBOceVgQ4f5pkyPS5fB9ZV82N1VbVoJlLVkCPUG0mVa8ux4+eD2X3uv9ck5G49VwkAAEKLQKQWzBzd72NAx2jeWv1poTw8+kQfRmd0kWeYcdkMNhWRkGxZfpRczVniW2W44O33ove+kZ5H/xBoRbox17ynfj6vXdr8Tjr6IV487s/iUwtxstf73zbm/DK3/xlHDx0BK983Vtx6Myz3VgQePMb/gB/8Nu/jM0zzsbO6S0da7PdVUTNYHsHlWpDRqOMyZHXxoJ6tLE6+piJ2G208PtveRfOPvv8ZX1VgJ49Sm5f/YfP4z/+9Ev0wLVbDcz0nlOLt6H3ljLF2II9wXQ2USfmxsaGWDvePNaux8Mt9A7sw7d914vwvBf8IC68/Kp/EoD5Zl906sRx/O3H3otPffz9uP3TN+PoBRfh2d/9Yjz9OS/AkXPO2yXi30WH+gc+0fe/4fHsBSRzYGebJcgH8MC9n8BjD92GRx76LB5/7E6V9Lj4GitkbIesBNwZX7sq2UBU5dc1nuZoVul8D/z1R4AvfDnDpNK1YGqCFwnWTc/HiBwKIemntajMcPS8Fr77u3JcdDGfYFpwbOHP35rhc59tmqieDFSlpizFvMJVaoJWfQcveFEbT39KA/0+rU228Jm/q+CDHyaEmXm7vEfzyI+MAdkWV6WFk7u/RhcVGsLSULbeMWNTBzUGDutylV/UWPJ2nRLzeghMabnCLmJ0WS/CofUdXHfZFOeeVZEWSgLOtnUrZo0cbUYwhQeMMxvanUlXZlgpoErkwtmCuqydS++xGg1WInkKYOWlBU2CJZVQvF94bInso9aBFjGWKWOlpUi68AU3dbzWAuSMhWUhhq5mWXtSlph80Yo13xmElNVaci53NjW8CXU8KqdYIxG/CFDi+kS4s8YYN8RhZugdamKU3H7AFmL7CpZn6Zom2qZYPL/RPSjc4yncJbM1MQd5alfNN8i6xwRgZ+qLkomzlRCjpGyRJnZiZdkwyoip7YPOOUTzjhMKVsHPP+5VylpEgckLT0ugOLoN4zqoizGOx1kbXfaV7tNdpTh/A9NY7bZ6SIX3uv4B5Lw7MjradF+SzsKUjTHWy53CnXGLe8k/UwuI6FTUwp2wrPaMJ9mM3ASq89uuGAGJNh3K2rOTio1OvFZjwzc4Vobu/u4EAAAgAElEQVR024Ekami5tFZuRPT8JDdnOa3AhPVLzxvZHddGRrMFTcClny6SDsxrK47VzqNMeFkFgnZW4uaKoHTTYS6L7PW8SNzl89+SM7xbQPBaxfyVZwJGemZleWIjjxIUXSa3ZeKzQaG7jTNj0ShjcSWUsezOBFPvRdcCFR6qtAGSzsKOlWQRG3v4zoa+iq9qhJtzk3nRoWZO4NFqdNHqMDeQYdF1NJX708d0NDErBRmYWg2eRpnNRobR8KTCoUnqEGA1Wm0xRo060eOUoTH40/f+Hc48+5ylA4h//O+/8KP43N/eLEH+C1/8A/jF//M3ln/P6xZ/cuPv4fWv+X+xvr6OG//s3Th4Bm0Q7D698bW/h7f88WuxscEIldPq3CMNzJLkZNRXXZksHKN+KHAjmzXLp2jU26LRydT91o1vwyWXX7srOXcvQMHv3XH7Z/Er/8tPFSawXFgno4H7ltj2gIvqnJMdH0yyg/UGRlPLW6yzI5LJLbNcRrH792/iW5/zfLzkx34ah888959FVF9cyCfSZ+UL3P3lL+Lm978DH3rXm9Dp7sd1z/pOfMf3vBQXX3Hd7ppzIRne81b+s32TpdjhznFsn7oPDz1wCx6496N44Gt/i52tB6zGVamg2d4wJ/7xtiUdUFA+Y8C2aVTqeY7tQY5bP5fhls/lmHDXT5bS3ZPJbGa0dBDIYO2qBorJzr1ghp/7WQs4J132hj+u44473XNrkePQ2RVceU0dn/3EGFvbObq9HD/60x1cdnSBrf4UWW2KL3wuw1+8vSlPN7IE8aDbBeLKZLOCGDeCLbFVtImwnxuklBmOlS85Q0vLxexFy4+zFnNf6F1/kTXXkY/I5PZx6fljXHE+sO+AMbKMkqjJHoK+bpZ1p5Z/elpqY2B0d/hxqQtSyMviMPb62ku3ZbNsAr6CWo9uI/9ZLKL0eGKJU/hySnGpO4A72IrdrS1SphNaJVttATKmyL5sQbHAajLmu48+mAI1yiRlJjFpxCGhI4pSE6UODubsvV3bmVRO7HNsUudxGxBLsuP8MMqylXkwpVvL1fLlXv/WJU6bEgphrxsmU6vFEGqK5L3hwBZVP5bIaWclWzmbdszWAVgC62I37jYsTwi2kuaEUrMU7BT9uoyp5FchlC9KbOW9SxmqGB/BOARgUfNSqKHDa2tlfksZpAA3RSeqnj+3v0nuR3qdgxUJLWNZglxZmqTtKQdXCO3j/VM3+ZR1WgZcSeajv30AoLJ8GJ9bghjbdK2Ux5fiZcqBWYq0y0xEPUqJmLFkv2zMxntrnImZNmAYgD30fzF2pWXyoO2ZNLZlma68arsbA8qfWQk57l2ALQOEqddeaSmS3g0BJipS/d6G5YM2a34p+F4kdWlOGoAugKGlKtj4ZN8bS4FqNAmPOt/ws7zI56LN6l59oedLQEsmp6Y3DkZYJXmWG902Rdfy+defmWe1NWTN/RbATG+mSV/u4aPRjjrKuBIw5Jisl2JBWMqgUehkqJvQqtWphEKzu6Fqx2zKzL+mmK/X/9XHcOSco8uLt1+At77pdXjVb/8KRpMx/uN//q94yct+IsmfKJuM3vCa38WNr/p/0O218UMv/3mce/RizGcTAagPf+DduO3WT6N/6lHpxYg2x8OxdqAEYMPRju4LASVLiu5Hq+3cYjxRV+Tvvu4duPjKa8r75xYMXNAVaedTp8oM1Sq+eNut+K//6Wdw6tSWhP42OOeyheDiRMH/hG71U7bxV2XnwAgey8iz91A4d3MNrRbdwivyGtu3uYl//X0vw/Nf8kNLu77iwP6ZS4zxvicefQjv+tPX4L3v+BNs94d41nO/By/9yf+Aiy67Yg+7im/yIL7Rr/8j36rffwSPPHArvvSFt+CBe2/C1sn79ERzcWS8khoWKjSeJaBmI0eORiNHbZ7j3R8GPvN5YoCu3LKpmaJ2i1+VhXXU0hCWi+6xS+d43nMyHDkyQ7c9wzv+qorPfYZdj3SU38H1T8/wIz9YxYdvmuDdb89Qb+d4xc+2cOzoEDs7Boze884qPn1LD5XGSAHrYtXIZCWxDfpsWc1bezIf2Izducp3pAB87lYQOkhZQ9BElnQ2kQk3O9qxstzNmY0r69i6JvNKWyasRzYnuO7yCc49izmlkPcXrcbaLWYsEmwZuKJZMNkbatUiYoKlDb5vWcK1HWEQDRK8J5NjgIw9cI3jH/t991qw9w6PLRLphXu8garVMqJ58ZRAazebsSzETSf4VbAVny0My42jZAKlFUSYPQocuJnlKrsU+FONBgJh4a1j7v3BWKQAorBR8LlP/nUeUbO8jO/9rxLIpIuuMYYBHskQMkJkPs5kaGoxV2b7wC8tKnPCQI5LB9lsqqA8YglsGStaaKDSTsQAKQlKjCZFaSzDbNrtGHT9vXQoLdSKbi5KjVYys5FUMFoErrJRsYV6iQVcYVBiDKYgJJoXokNU2loHBVGeCwAYVz062AI0G4vulhN6BoypMeCRNIEkZXJdaz++1PMrPt/u1xM8LS5Kt6ihKDGXv19uLiwPOBgtnbdR/+VyEc2SxXs6CyTXeWOU1CGYGhT730M+k4rurbnC3l8Q3QOpC3CWiMLNzDjDLJot/L7HWE0ZBX2vsIuwRcGeHQMy5fWyFA3Nn14S1XwRzF9YFfH6u3GrdRa615yzT7qf7hJvHb4GtOp1jnvbpMTviA0mUNPzmqPVqJrcNiw04l7Sj6tmNsZF2T26HsPI+vk3HMtHY/bjsVNqgdl0iNnYAIp84enXQ/sG79Tj32mDMBkO9EDWKWpWeaSKdruLjEalY+vQo37prR+8RTYIMbb0YPoi++lPfhz/9sdejGangz/403fiiquv38Uu8Tj+9MZX4bW/99s4sHEAm4cPodXuKsR5Z/sEBgPg9KlTipo4/9LL0el0kfHizGb4wudulYD9hm/5Nlxw4SXSa936qZvwD5+/XZPLaDhBp9XB77/5nbjsymuLQTodj/Br//nfor9zGlmtJk1WnbmODIvOMpw8/igefOBeXHjZNSqtDkZmEErwd+c/3IYRY4OmA6ztP4hLr3yyFpl6tYZObw0nH3sYD953j0pRiuyhVYV3PuxsnZIZ6TOe/V342f/1V7Fv8/A/Zh7+5n7nGwCcO267Ba/8tf+Eu77yD7on3/t9P4KXveIX0eqt7e0R9o8ES094gPH6b+J9tk7dh3vufA/u+MLb8MC9H/ddfl1WHAQlzNGcGDEluvex41V88OY57rrLd4MeL0SgstRtV2mpFHdw8zRe8Yoaum1GWLXwlbtzvO3NbKnP8OSn5/jB789x6sQM7/tIht5GA8/7Do63LZWSx/0q3vNu4HOfY/TR1Bio4C4Y5OvPkOwdpNHiQ00A5bvJClGHBb2XtheJ05MmxolHK5EaHSKvtsxEcj4sm1gb66iwkaQxxKVHJzjnHOCMM6hFyMVkdNrURNKNnkkDET5sZSQDXA5CyPIk+g2by4NRW35UYwIsZ/plhkti+hVmSx5bCdgisxUCVM0fMemuloM8mzpc3svdeKmXsMN0cXSih9Ki7euRoo0i1sUP3BavciFMAVMK4hxF6g/TYtl1K47F2Un7LLfn9PKjfKO0QiwP/GCsVp+XEnzs3bkYDADB1nxMg2GOf4KtKIPYohz+Wtx1l3ot1105qyUfthD5ejdi6PFigSv0eSv5iMF+mReSXyFnScNiY6mTLJZM7wIMwFWUM4XTyniY1EHeLnzk2uzudg2mMTY5/HXrUyhlCKm2LywHUqAUgCvuh72Xe5qtBG2vil+ilFgyWV48XfGvCwCWIqQoJUrLVTCZu60rAoRwfJBnKEBvuhFyj8FdJfj4QAcqyz+3UrjGTAFq7YaaFYtdOct/NGyR+tHJp0o3wG0hnPUtx8DyCNfnJJFJZTcowZU+tdBwCcSF9izuhR9HAFxrhrOHnBspxfq4t5wc4Hm89AWTDMFyYrkhNUbLn5kCkFGmYu9F/SsbSnLpLI0RJjDTBoPPFAkcpXO49CWOzx32K8+66lhOEELRJyNogvLkIXLRqtZa6HXalom44K66Ju+q2WRgSnuNYDMrnS/YgTi3CBbKxpo9vONDnyrKiNoRzBl8aszCow8/hJ/5gX+JRruNV7/p3di/eRC0FqCVQavTdo0K8Oevfw1e+d9+FWccPAO/8/o/w7lHL7JdaRV47St/A3964x/gyU99Jn79VTeiVrcgYorCX/u7v4GX/ODLccWTn1RMoIOd0/jDV/4m3vz6P5TXVq+7jt9709txSaKZGvW38MMv+HaFTrM5YDTe0k6F5b/JnHVdCuUz/B//9yvxLc/9bkwojtYqWcFfvPlG/OFv/V9o93r4L//tj/DkZ3y7iedkv1bBf//1X8Zn/ubjAm1EyQ8/fK8GdK1Bd/aR8hi3dnZwyVXX4jd+90/Q2dj4n+9aTMd2PJG6b8kPfN4fDHbw+7/+X/DpT3wQzXoNR49dhJ/7pd/EWeddsLoG/PP/W8dQLljf8ANmI9x978dxyyd+C/d99aMGEGoNb8yYYzyvYDzN0KkucPpUBe/92AJfuYcMixufkmWMh5amtgS+owU2Do3xEz+R4dCmxVc1mzle/YYMX/rMHDc8s46XvjhTxmanW8E8a2A67GAy3kGjPsXx43W8/R1zfO1eZmQyu4Hdj1zFPPtHbrvWXWugyehvxcG47xfZz6zdxWJ0WltHlg/VjTjtW80t9CIEjWz20KppdhSVRgeL0Ray6ciigPKe7CT2rW3jqddUcP75JownkKOWq9O2sSzRPPNIvfvTWC8bHOwy5pf+mXjRrN4b/XZSQgyxbarhSMGWGF73AF4tI3JBjMgclQRcYJ92Whkwsd1v+feyS9COzyxE0q9VlirAV2hqdBpJZ5V8vEqyYNeQDMPNAmSt5NqlInyV8vy9ixJM8ll7ga0nYrTS4wywNWf34YQpEgvMaBBLEE4fJHVLmW+Q7qWDLeXNKtwgNHsGGu26eilZGwYbABoCEsR7rciFv1puXEcZJd0YP8sdgnZtA3BFgXpJj+bAix+po5V/kXfEuWYrbsITRfZo8Xafo9LWpAQrdk2XXdKLe15k6Nn4iWO1+2hAK0CDoH0wWCsjI9VtiVHkA0SPSAceeqmfz65ysYu3Nd5LNb/zOVHG9pK1QH0JSM34t3S1TwHlnoDLGZolIX2w8Hr2vBM0kntc9xSnGxYXcZ2IQ+glHozU8rNXsrLl4sN7W4a1l8J4G6vGZJX2N7bZs5nbPPasESHYLWkUxUaVXmvcdNAySmJQbsTdwkdaYBJGDfMjDKsUYRoHmvEZ3JxSj1WmbZgpO+2itEF1E9OUYeXYN82YM5TPe8pVJAcxHDyO0ciCqCXypgiXEzoFuqAwnp5ZCxmBctwwW5Dh1exAJABrsntQwbrW8ZVVmmg0O/izd/21nM5lLTNf4OGH7sf+A4fR7rQ1if3CDz8f+w8exK/8zhtQyThRTHDP3V+WM3uVYn0Ab3jNb+O3f/1XcWjzMF739vfg6PkXFffw9a/6TfzZH70aT33Wt+NXX/lHbtOQYzIcyRdsfd/+5clWHmRz/MKPvwR33H47emv78Vs3vhEXXXpF8Xvz2RyfuvlDclHnAsKdlqFmoto5/vyNr8Fdd34R5x07H6/+s79Gb2Pdt00Awdy/f9mLcNWTn45//0u/tvTZ73rrn+CNr/ktNFsd7Jw6iVk+E4hFRtC33+w3ZgNU6m1MByN870v+DX72f/vl3SXFb4IJKg4gQNZe9PXK+3EA/c4v/wd85uYPKHPy4OEj+JVXvRVHzjlmb/dP+fxdy9Q/1zcW+PtbbsTHP/BLGsO1RkeebJMFA7eZS03PqQwPP5rjpr/N8aV7a1jkDdksFDtwD4aWdiVbYHNzihe9uIMLzt5WXuNDXwdu//sFLrq4gfOP5Th9cq68SjaJsMze7czUBjwcVvCOt2e44w7OOOSFLUDcfHBM+L78ZRMnn7latynHb3XldWrIp3PkE072c8UtSSfEiVT9g9wU0QPO3q2YrOs9+duxT1l0dptgqwKMx9jozHDJJTNccA59uTxbsZqh0SFryzBrsh1ksm0xZo6f2pu5YPtEawvx3p5ZBdhKTlDg4Qm6Eb8R2Ip28tj12wRb7vKLj4gDE2th3WexaK6CLA3bBNhEZEnpgP7EbFa8jhYhhRDeO/HK03U2R2A40FnoVOyBkaRAZWszct1LHL/XU5EuxsotLDyN7LcF4LiOzDLMWaUYucGpu8dzUVdsDLs9yVZ6J2KR46bOP+IGz3PjQsX1Wv5/5RjTWIvH3xaBcnopQBq/ZbYD0cWdnlN5f0rbBVtOrXMx/Uqd5KV/iXvojNZeLGR5rWwBT8t41mgYMv3072WHYAj1o8xrTJZvOFJBeaJLWjpq35AERgpgxk8LAJie46rvVyB7SwVwc+ZEN2mAPHVoN11lzGUmYUtBQZxvEh2TOMnHsSxlJfp1Fh6NmCpnBdNGgfD3KrVrZZlv9Xnby+4ifS+7tGWusM6Tz0tuMX0hzStKhi5oV6ekynz2jBFksWwemyfKiWzT4ewYGTlvYCFOadaZL0u3eNo3lb8TZUK+pzSvNT82v7H/H3NvAnVZVV0Lz3P7e7+m+iqqCoqilVYakUbssME2jU3UxJjEmMT8JubFmMT3njG+aIwR0YioSGxAFBFsYxOjxu5hjyhII6AijYBQ7dfc7txz73ljzrXXOft+VSjDGMf/jcEovubee84+e+8191xzzUVNF99Xeze1uQTh0mp7YtJG1vRnwTLjMScfkjPlNugtBwaGFXMNNDozasEz7LE/XlW+UtVmy+wQxkOlEtUfkchQvYVYM9nCbHsW9WZbC23QX8IHPnUlDtx2SDG/vviZT+Pwo47GQdu2a+W+9uUvxtr1G/HCl7xCf/PjH92CH950Ex77xKcWlYkXX/BGvPNtb8Sq+XV428VX4OAjHmTvlwPvPP+fcMm/vhUnn/ownPP296JBR27tzW4hvL/tC/i3D1yEC9/0eszNzeE1b7loCmzt/xXlT//mhc/Bdd/5lu79cU9+Ov7qleeUv8yBa779VWw8YCu2bDvYTj40ybzlRvz1Hz0T3f4y6tVG0X+yWWuh2WkpgPYHqbRxLC5goG12mjjvfZ/Ctm3bgmi61LH9vGv8mb9/AGBpYcdP8Xcvehb27r5PKdGTT30U/vq171Dz7SnT1Qd4IVNp5Af4mvv7s/0VLtx75zfx0Q88G4t779DLVCQRABep3kZSRdaf4PNX5fjWd7SEkDO1x7NHzdhQsks5zVezMY46LsHjzsqwZs0Yq+eZUmfgaWJpgWa2FJRzOyT3PNCaoGvDrh1DXH55Cz+9p4qkRhuR0uNHx1gyuhTDU/BepxKTzdX7qohKWuRG68j7AyQdzhn6wHGO04CKKUNLS6I+awaoEjoRzGSqWDQBCRd/x4Si9LvjWWW4ZOwXiwAAbF43wknHTHDwNgNcCU1PGzQbNrdknd504ktkhsqXuubF9E77F8y7lqXY9ANLroNaTuDJMQ96IbUEyVFvmpBdsscgkBduCLS7NqspYDFdXRbPDwdbvskb2JpmSVeyWsUWQU2HWzQUaZtp8FWKrA1kWEVWWbUXp3QUNsL2Y4CAQnElSuyUHumsYmH1yvkepw/9dzHYLYCLByk6xg9o9MuSdtvo6SKvNIo8nEybZa7xUdPckELU1RVsVWA3w427Tm8KbBUXZe9XsigBnNgbTt2WpfJKkGbBUq2dp2CQN6J20KKMiwKwrVk951A/4s/Gn71/oKcNzUy2rPzj730cDa9Pz6tY+G743NLNdngIW3qU+irhm1XFFqC+SKcFDVAobHF2S9WHIqHi1lEl+xkfDhysrPxZcR8BhGnO242XdivaD6PrCj1Foy5SVnnopqaR0FHzOrStKu0byhBQpO6CqWjJfoe0Y3j8djAUT1YEMS2NcADyXcWYrTDWwVTZ7CVCpWPQm5UHjgqygMAEtAK4KTonTILGLvhjUUPG13JPqzeCzxzF/9pOWdgX2DL5pdFP0/y0DBhaiyNV/PI9tI+Fal5R+W6DUhr5uvaL3R2SUw7bmKuPj3K71viZzXfJYLEhLsuIa622RPDctLNxF8Mu/ZAaaDeZimGj6QwJyzIrNTnB07GdrXjScYYPfeYb2HpQYEQAvPdfz8fxJz8UJ55yutbEV778BfVUfNyTn6rvP/bBS7GwZzd+/49fXByjLn3X+bj4gn9BZ9U8/uXCy3DokUcV9O2/vuk1eMf5b8CJDz0Fb73k4wa2wtfirl244pILcMCWg/CUZz4vlOLbL7/w6Y/h3H94mVKY517wPhx+1P1bL6wECq948e/je9/9NuqNJgb9Hl7yitfhsU/+jfuFEOkwxcv//Hm49ttfRaM1i3E6xIRVcDnTVDPSldGOgpO53moroC0vLaFWA1791ktx3Emn3e97/3f+4p3n/C/8x8fej87sauTZMv73G9+Po0887RcCW/8d17kSdN1608fxsct/B5MRCzyMjVRT9PEY+YiLC9i9N8dnPw/84PY6Jm6jTtd2sVucO6qfF9BpdZo48MAUz3teivlZEkRVDNnDjwuOjt0j2p3Q4mOMAzZV8MObU7zv/U0sLCRIaqEWmSGEHDXb84QUqQVR+7k+t0rfLnbp9j51DChV67PF1KOc8+xLoGY4MoPWWmbAixqwwCAl1J6xybin9NRwnKipgWRCXWaOmfYIxx2R4vCDgbVrTCDK3o5q9UORKNPk6nJkfkzMCzClSk894yAYGEuvqeK6nDnSia984gYaw/mfAYjZIQb7FottzOG5knIsTAdiwYcnSb6wFOOXQGN6I4+D58p5tj8hsqfr7u9ffw9PGU29Z5h0Yimo9+DdhEotA6NlWtM29qgzRBDdK80RBNbqBRt97ZNSWmG7UabclIMKVVzBQZtTt1dBSqBFoTyrV0OJvzQswSOMJ3kaBEmPJ3Dt6cP4uVnaRI11GchLK6hIf1s2FlYaMQDcEiTGLFJIB3q/RfpLBWf2WDju9gUC+GFsCLKUForyuVNFiFEjZYX0gsGsgGmtSpRu4uz1tN5KQ1O+Lg76sThecywCifxeRRah96VlPwjKSq2ip4/0vlEfzpjhcruHYm7TPDa6DsugBy3jfsx3bT2OS2uVAO41Ds5wRSagxdz29GHEGovdUhWyAQ6Bj2BGbOuoZPn8fQzEhbOeHyTYAWQFC1im00u/O6kWw5ipgbt6Hk4XA1gboGk23Zqq27rhHHGNl6wcBBSN0eS52cEblU1kd3l/nFvc5+o1soKhNU+weOB7uuF8g96ENWtFFDNUqlSUTYQzWua9p3VUkNq2t/EZUO9LDXFy5lGbcw2wNn4ef8pRkvP6JEdjdl76HTJg2XgB/YU+ZmbXoc4u2GkPqXoG0RoitAzJWWJuiPOST3xVAnmLFDne9E+vQHt2Di988ctssEapWJ6WmDTgogv+RUDveX/y4mILuvSd5+Htb3otOrOzeOt7/g2HP+hYmwwJcMG5r8K733IOHnrGI3DexR8twVYOfPTSd+Ij7z4P/fEI577jo9h+JJ3b7etLn/k4/vFv/1QDdv6l/4Ejjz6++B0D4E/vvis0oC5z4ryuNBvgLa/7e9zyvWtlSDnJ2bJlDV71xnfhwEPL9Ga8gV5ywb/giosuKDxTWBlJ8TZtKXRaCw+I1Qwc53q1hdFwWeLlV7ztQzj8yGN/uXYQU9v7vmlBBzGXXXguLn/nuWqZRED+ope/AQ8/+2krX/2r/b44WoYD0orS709+4Dn4/vWXWxcDmvOOzHOFX2rtkydip77xnSq+e30gr2uNsL8QARj7UsnqMoqkn9bjn5DhpJPGmJurijWgaS+XbDVhK58x6nXO3wS3/2iCiy9pgNnnpMJuCGS4rC8jW/IwOjMtX+h62VtrUkNOdSapiJRdENgncqIeW2TO8snAmKtU2zsqGGHrYcDdd7UxHoS1Sgmk62h0p9xUqAvjah9Ky8Vqn7y3S+n9PG/rvg5YP8TxR0xw2KFVNBr2XjTqoxC0XqeOgZWzpseR2zi/V4VeaW/gHlemj/JCnACs/OhOXBaZmepzCkNTmpkm8tniaVS61mLDjfQaRRAtWQgFsEj8PpUysmSr6VfCV6H2iDy2XMBcUP378biSaDxKQcaMkzMG6oUWBRj3HiqedXi9VzgKWIeAsVKlWAIqC34xIxdfh/bAqJKLeq2M7bDIcI24v1jqjdlpTgWOjw7Wqka1vqLuZ0WNobfk8RGbSCDvnTw8a0iAZYHRmR6rODDTZ1+O06lUBiIzqiy1XUGWEUrx3YOsbIFjKWHdP3VnSjPup4LTU4oRyxWPUZxO1vuF9kneBspKF0IBgc+TIBmx8TWQ4YzMSgDuQdifhWJaYBBl7REqIAurlnDQKk1yjasrGJ4wj0pDU7MwERsTAoVbGzj8lATcNWjFPThgcl1TyRaJXyrWmafow3sEY9oC4ER37+tIeEYLNXiHebUwNWkBGHHcp8Gpj6G91OeYp22n7skZQTHAvDvrKGP6rQAAw2Ha2Ws1iA6HNF4nP1sNz4L2SgecIIpX6rBGawfLfhQegByXcEbmQYMdb/j51ofZ4gKBliogVWVZusWrW4atgnLeBqaMnRzkbPDwYzax77IMv1hGX29UMeEpXBUldJLP1VyaBoTsA1hNMvS6S2r4K5RYy1CvVdU3sFHjJm5u6ry5wXCED37uKhzIdFr4esM//i/c9sMf4vz3XLFPhRvdzl/6wufitDMfgef+0YtLL60L34jz/vnlmJ1bhYs+/EUcqnY39vWeC87Fe952Dh5y6sPx2gsuQ41GGZr5wNvO+Xt86sPv0RC89m0fwINPKRmiL3/6E3jV37wAM3PzOPfdH50CW71uDy/942dgx0/vldC53ZqXhm2iHntAv9+Vgz3vP00HEt894w/+GH/4or8x4BQBgO7SMv70OU9Ct7uIdNjHKKZwZvUAACAASURBVOtjrr0KjXpdrvsqv6eQepIpsHVm5ik0wiRL8aBjT8bfvO5f5V/2q/+a4E2v+AtcdeWnQ3eZNv7qNRfihFPP/P8Ns7XPmOTAF/79L3DVN96KRD3Z7JRCdkuLLauoyw5bPO3dC/znV3LccDODSdt8rghMam0BHp2W8hRJyo2pis1bBnj8kzp46IkjpNRTJTVkgxz3/GTI+hD85O4Kbrqug9vurqG72LUUIk9t1HbZEU7WC1r8QzthWTVMCDqh354FV/9ZgkqoKJtf08LqVSM022P85jPq+PqVY9x5RwX37qpguDRG3jCNgyItmTpPI2QjJEH7iJSIjenMOpARoVXRanRx1BEZjj8iwdwq6xxBcniG/bRlvp+gVuF/xnIwBeWeXIWQPVggxHoZCx6lzorWGrYsrWJQ790wh2aCrXxM3UTobxZ8tuz5mg5EI6L9zDb4sqIwNk70yqgSJJQC+nA63k8m3j257m+NxUJm3UMAVaFjzRTr4vZFnqpQa5AilUINrJXsq/XPCkZGdxdYprKnYAnFYuAVAwprm8LUYRWT3gQj9kbUnLfA5P0ROWYEucThSiOSSODVqEjC9VrWssfbjkiDIqsPMvHU4tprde26L6bF2ZEj3GR4MDGw8vva97kFkBbSuA5kjDUMGi2hlVLPFVcs+hjoX2c6QgD0dSXmJ1xaDLaMxTIWyvsnWosX86bTexZN0MuZsdK/t2yUbulI9wTTyBSi8ukKSD+s+P2ufK7yh2NBQ5j/oZY1xDW7ttJI1J6B7tPXmKhkY4nKquYyTViMW2C3NKfVeML86gp/PwbRMBYrWyGpai8UIbhoXalqgZFpoFcAyVCbbWNffsWieI2F2KCyOMAd47nDKR0XwKdXMPL3PFDoUMQKQaUOHcCyorJmkidW/atnLGc12SYz/bWNqdSLUYNVrQdT1InrD7m+DGhJrkgpgSoZw4EvtO1S6J/yKrOUvtyJznrwtpzMEi+W7u/UC6X8zSTHMM1Ujcj2Ls1GFeOsLyaLwnP2KKw3O5idqaMGNm1mEOLDMe+f3mAgr6vPfe0abInSiBe88TX4zMc/ig9+5iuoN0PKLxw56W7+G485GX/y53+F5/7R/yiexrvfeg7eds4rsGHTFlz4gc/goMOOLNggsl5XXPQOHH/8CXjlee8q3xPAua/6W3z88kvQbLZxzgWX4qRTH1YcUr78uU/hn/73i2S/cO47PzwFtvrdZfzB0x+PYb+r4KIeWxO6lA+RMQWIBHMz86hUq1jYuxMHHXI4XvvWS7Bp034MSXPgM/92OS54w6sxnvQxSVN0OqvlNj9KeyowSxJaAZh3C+0z+ou7Zbfw9+ddWrB4v2qwdf3VX8N5/+cv5b7fW1zA1kOPxMvPvXi6G8Cv+qLKdP9+P3l57x24/KKzsWfXzaEK0DasOPDwNJNmdFIfY+9iBTffNMFXv11Bd5gg52GBdDB9uGTIObTPGekoh0OPqOOZz84w28owHFTQbCW45ZYRvvFN2oFUsGtnzQpEEvqrWZBSPo4MmdrEB30KLQ7oahu+TOdhAMttIdSOh4FxlKEzM8azfnceBx5oAXHt6gZ27WDvzgw/uTfH5Rc3MRhYyk0yMr5vaGSd12dC4OA1sdF7A5PxEHnaQ1KhLozrdYwDNmQ46egRth9syIk6hWbbWJAWa2WU+TSgJZaLqgH1czO9k4GLgkM3UKnOS5ZeotbBigVIsRBssY2QpRAJtmhKaymLQL8rmBtdUeyHEThxVkuBPGhe9j8dC54mYlbCWBfna9/6961cjBmvAuBEuoKVbNqUoWDQCRXVaEUqqqyu8vd0NotXImF4LOYPQTfWoJXBxJgCAgZqSahLtObs1NGatoyfz8BQzasKIvTY4rMSqFAa0ds4RSlNzoHCwb20WPCDpJ5KpMfyylC7RvuKmS77STnOBoDCnNBZxFpv6VpCRWAhNg5tdeKnFKcV3Th4pSh9SrenIF2mn411CXYMU6lHu1KmBZmZ4TW5PchKsbvuIOrOYuxTOFS4kDrM3pgd5XWY87oxX5pj8ojct1o1vmfrpmGgYN9U7XThRCEqdwAWJAwr55UfJNww2Fcb16GS1JH1iz9X11pZCq9MhrFAIx2VqWi/z5gZLFKHYTb4mUz7X5y+DL8QsCymVGCIAsskHW1IMyqFyG4g5hMd5A5l1wT+vlFL5L9oOlB7r4LV4uckFdRZBNgwmYd06DpcMcNnthem3yoPkaZxtPSqeezZ77X/BXmBwJbSiMduyUWTJRVkw6FAExE+DUwrSR0zs6uR8HhPs86Qi+Wb0Lh0RKTHyhYk6A0HmpydTkd/OxplaDfa+NgXvilTU9fFXfS2N+CiC87FxR/5whRDxZv63re/iT94xll42T+8Hs96/p8VgOoD7z4fl174Zqxetx6veet7sc2rEXMyW2/CRy5/L44//li88l/eIRDjX+e/7uX4xAc/IFaBYOvEU88ofvfl//x3nPP3fykjyfMv/jgOP6ZMI9Jn6y3//HfoDwfyzhoMeqGyhsauNQx6fdxy4/fQ7S2h31vEa970Hpz2yMfvf6/X0wJe/bI/wve+eSWarJbLgSZZxFoFvf6C6EyCmu7SokxY127chJe96i046fRH3f97/rJ+sx8As/Pun+A1f/NC7LrvHjGd1CX91avfiqMffMov61P/W97n0x/5fdz4nUvl0u7yCsoA1GYhWlxcQ2S42BCdC+OrV03wxa9zgc0hr6dGf0tIbH5uSqdTm5ENsWnzBB22JMwIRioYjOu488dV5LJyIJhgf9AQtIMWTLuFnzIrDST0+OJGMR5iwkXKDZRVv3Sd74jfx7jPtVVFZZRj6/YRXvCCqqwZFimXNGoBc3MjNGcq+PdPAt++uo7ucgUjCuErqbnS52MDV0oxjAzwMKWoZpI9bac5q4vzlrxj5js9HH3kGEdszzG/yqptyMZ12gnaTC2yNVI4wUnDVbM2Xwo6IU57L0H7aUUGyGXSIKiMyIiz3LoamC0SbsGteezGhM74ubUD/ySkJlaCl5XidjEYRTqwTDv66dzTd0WZ/FTznBIouOlp3OLFwZdnSFdO5JhxExMUkCJTcgJmbqBKDUlwrTZg4kyB/Z0CVUjX2Em61K7En8kZ7AWO2TBhIwR1pjBdCT+D86CiiKjUdz1Y17BxeziVe/pQ4xPa7djjc5gbhNx+XQz6DqZC5wFLI7reJjC30XMoWS0DWBaUgmkpPyuAlpXtdDwYSv21sorTtTwhyPnlrmTVXC+uitCiuXopclZyKoBbnotk6Kl0Y5xGXCHsV1bMgA/BsVfFeYWeP6NQk1wMZcn6lOkmrR8+J1bxF/onCxzG6ZYifk97+/vHrJheEYBEnBpzy4cyPe2HDbd4iZgx6bwCOxMJ/P3z7P1dg2+palXDciyyHKmE5uX6c162EJSvEMTbNQeAGmnEYkDjYMs+OzB7oRUP15C2oDxBd6j6V9Rrxlipf656FvKAyLZlIWMgBwjXM5ppn+nWjfnS58R2E2FuWsrYGS3TI/qY2sHEq6ED8JVxqsUKpRFP3j6nFUU2S07ceR3NNn2zOujMzKGKIdJ0SS11OAGzrIqUJ3Nuu/S6qlXRYjucGtMAJvIWeKvVlH5kv0O16wlB/ZIL34i3nvt3+Mc3vQePf8pvlftGkuOKiy/EBW/4B7z0Fa/DU5/5e4VO6cPvuxAXnf86zK1ah9e9/VJsO/TI4nUXv+31+OBFb8exJz8Erz7vvWi2mauxh/e2174CH/vw++Ue/89vuQTHnfzQ4nXUbL3hlS9Bo97C69/1QRx6xDH7+k5pF1yxnRJBj/p4wbMfi7tuuwO//uzfw1/8z2mLh//46Ptx3AmnmoYr3Pfdd9yKf3zJ87G4uFcToVZtSSfDHpEpW8+MRhj0FnDsKWfgJS9/I7YddsT+jUSLWb+fa1u58/8C3996y/V4++v+Drf94AYN45r1m/H/veyfcNKpD/8F3u1X8JIcGHTvwX9++qW46XtXoN1ajW5vtz7Y/YNoDuiNQv0kxrQ5MQeXar8LXHdjjmtuyLFnyaoUE/aSYVCY0BtL7qOojKxqyl6lMCctlKoYeTKnV4LARZB1B18Bkeb8OYXsSrVre5VFg0AYdSvUB7C5esssDMZZTcL5SdrFoYdV8dzf6aDVGGL3Uh/NmRrmO2O0mmMMUmDYq2Np0MGPbx3hI5cH7QWLV2TxnIUUqdlQ2EYY0iU8IapF40BdhJC01Vh166ZlnHg8sGXzWPiRNBaLC9pNas5YxUgSnhvUGM266XTYZ6/sQ2ibuBcSqNrShbdKnY5RawVtGoHW0NKpVkHEE6HMlYr0iP4vKG69eswFxw60YoYoPr27D5YHAFH80Rg4SIg3fZ87sbi+CCDeMiaAjfizTEEQWvu4hkMXaimp4FgVnr81Pbbrc6GwNT2O0zAcF6/jWHk9YRZZsBrT7ibHmNWITPEIvFoZvDUPtp7n0srVzP7BUjZkXwUVCs2WB2ezf7BAxmuygBJSRNwYAyNmN1TamJRA16/Q7tErWUuGielUY7T4ewfq+7J6If0eWUOUIvLpKsNie3Q9XGQkG49rGcwtLeUpxDgVrnkg1pSf4fTKtP2JRi5UGZq+yIKwhk0VbWF0gnbL79HertTt6bsoPW6vCkAmHFfKXo2lzkwjX2TczExTqS6vsOT6DWBIZpsBSJTj5JqukpExps3eOG415GOj1Kk6MJhHFsGQg7CUbaJCSs/2g+kiiZJnjkGWXYPrsgoZRWCt1A4nAElJF5TqNJKcXqBKCiahY0LQv42o8+PbjnI0WpRI6QMECKUQKUxp7YqkYSTTHu5FeyTZYdrJRE2uvWJTazIARzusmLZxJdjV0qStBMHWgzbRWZH+Qi3Mza4SQOKizMe0gBhZf0FufpWaGB4T/5GJqcvyQV4VrY7SC2wQVKs1RVOnaR/D4Qgf+dy3pqwf3vWW18mu4Tee/QL8z1e90Z+5/n3jq/4a//mpj+DP//ZVePIzfrf43WXvOg8XvOHvsXHDVrzxXR/FtsNL64dLLvhnOcyfdOoj8Oo3vwd11q+Hr7e89u/w6Y9cjkanjVef924cd8IpBXi68rOfwGv/9wsx05nHOe/4CA6JfLamLmo/3zDN+Ce/9VhpyF534eXy8nIh7G0/+j5e/sLn4glPew5+78/+Vq/2KffZj16Gt77+5ei0V8lOgWnZfMTjbQubD9qG3/zt5+Nxv/bbqGlm7Ctc/3nX9V/5PQsVPn7FRfjAO8+1nnjjHMefeib++C9fKQsLSwX9Vz7hv/ja/aUQc/apfA++deXrsWPHDagGMMFcvFqHBG2Jb2peuaIFRam5GFiyL/TiyvHtaxJ88cocw0lTJqdq7cNgIKFK0E8Vws9SS0Nxb7VZw3hA9ihUH8qeIUdStwpAIbuaeWSRdTIXvVEIXQ1t2BJNq8UXrRp4HKsDwwUcdeI8fvuZbdSSvcirGZaXEtx+h2nPDjyoqtNkp11T9dhHPzrG1d+mOD5B3pT4yWrg3OuF1ydQ2JO/m11bqvJ7WUQkM0r9rZnv4ZjDJth+0Biz8wSfbOfDdj81AS86KcvIN5hiUv9T5dgw9SkBbNh4ItbBpYwM7LWmpVgTeoml4bTs1XPOWAT2wNaCl6AHhig0n/ZZ5WzXPmkSYYKVVXF2ChWLoFSYG0UqdIWN3zblaeBgQcUCw7Ro3q4xMFmBpdL3ZCdUERcsIwJIsVvK7efRl1dC+Y9cexT3w4vv0fRanDMV0GKNOkJntiQ2D2lERivXawlwqXpQQp1g9xDMTIvUYNBwBbA15akV9oG4AtF1TnHaVQBKgS1W6JQ3GwNnjbx80kzL6Ck7Z6n4e3/GAhf+lvvTvYnNjjsF7K8p9fS4u9lsCch8LpSbHn9X9RRR3FRaaU7xY0XrF6Wz6EgeQJ8L5Q2D23xz2bXryjQfirG1NjPOxE2lswMTE7cWUsrWPfBWEgQ+5KFFjX8rC5JIzxbPw1hPqJ0ucrMvwJa2F3doNyDOFDb/i9lnXy+xl5pAiQmc7WNdwxiYLjvcVEXcWPVh6TLv12bslW2V9twM+DF2McXIh0E4wP/4W085CgQ72JXBLw3LQ1VjGBN9XqhQLJnSUG2oNWKco+4gWD7oWRVasbIq2bRsQHLK4evzBn2CGm1zdqcAvtdDv9+ThouMy3hStUrDqlXLVfIU1VojGOFTSF9DlQ2sq6yiYpX7AMvd3egNU3z9unvlDO9fl737fLzz/DfhuJNPxHnv+vDURvP8pz0W99zxA/zV35+Ds3/jOQWA+dAlb8Hbz3kl1m1Yj/Pf/3ls3BwaWyc53v+ON+N9774Ip51+El75xot8z9Pe8O63/DM+9aHLJO5/zZvfN9X/8KqvfB6v+IvnodXu4O2Xf95SnQ/0azLGS/7gWfjdP/0LPORhlupTynk0xqtf+nu4+Xvfxdzqtfg/b35foVczMJbjzf/4t/j3j16m9CQZt4MOORKPecrT8Ogn/ibm167/mYDGAd0DvcwH8ndMmV71jS/jMx9+D374fWqdxtLEPe3Zf4jTHvUEGc0WXysq/x7I+//S/yZngcIu3HbLJ3Ht1Rfjrtu+pLnZaKxGOlrGhGwRZ2ZcPRZOmJ7j5zWRfraTv9lD8JjEqpEbb8lxzfUJfnpfTRUnCVN5FYrc6We18hRthw0HZNxwedKzAC13o1BNZUUTdINXai+oMsV4kTog8OLmzNfTVbRaRz5kOpLnoDEeefYqPPOpbQyyJUyyAZYWR3jXxQ0s7m7hoacPcfaTJ/JuYxHHcreCm29ZwCc+XMHi0izyhqUUK7R1YalypbRtd92KUonsvDBKURn1rdJMErMR1q7K8OCjKnjQYaYpoeVNk/0V2bqC/6/3NH0Vg3idsgKyWqFOpEhLhc1M1bdV2j5Yx1FaFMhji2newGyFPs8WCASMp/s0am8OoLdIt0VVZTppBhBj/fHMONa+jE3R6yPzUSporJLI/85SEgoU0SQuGDKfXyv0W/F891RFkWrg/u8C8rKF2tQSiYO9GqYLWJTAflq3RU2iBaRKXhWzNerTB8iCiQIhwVYweSRLSW819XSsBhAY0oC6RvVAtLtVB4RowyGXae7xZZrIBfIOBGMRtQVbC5jOaDkbac8v8m+jJiZ0LzBms+QACx+y6Pn6gGmsiudVDqOekbqblOA4TlUVry/ziwVjzUOH5lSRRprKptpe7w714fX6+5BqcuZmig3RgBoL7i7ybm/C5W7V0vasvXdjLNkTCAt6Lv0//7qSqKiNRVUGWWy+itWSJ6DPXDvI+HWXoxTY/rAm4klo7Iz7yEWHiqiDhDNb1sfUZBp8DYuQBv0SSBbMnhcdhIyDdIahelUCeALIcBGuqXL2icUfNuZ8oNyL7SDH7mdm70BdF6vO/S6o3UqCRst0oCMCV75Pcbix9U92nlYoMmLQvmwgje/nTc8dyHmaXK/ToVq+HGXaNKjn/e+12yTeAihH8oijtuQsZZc3i4v5KnV57BBcUbjXT5dRr3TQbLVQRSpTxlaro01robeMQTpGq9VUpR2d23UhlRwzzRZ++/l/hrUb1guIdObn8N1vfQNXf+tKpe+e+JvPwtp168ByyHvuvA1f+tynxZ6d8JBTcfJpZ6LfH6LdbuLaq67C9d/5Cmbn5nHWk34L82vXCgTOzMzhK1/6NG668VZs3boOZz3uiTqtcwI2Gk18/YufwS23XId2o4FHPv7XsXbTVvS7AzRaddx68/dx5ef+XZvBk37rd7Bl84HoD7oqMFYqgI1Y+YCqdYFOZzaqjTqWFnbj2u9chdPOPFOgyRR5CW6/9RZ87UuftA7ktToOP+JonHTmo9Bd7qk1EMfzpuuuxs03XIcTTjodj3jcEwRoGiz9/1V+5cDO++7GNd/+Br70qQ/i9ttuFV3K1OeZj3kyHvGYs1GJvJ2mLu0XBVzx66IDzc8CkNrctaHxtLSEn955NW79wSfwgxs+hsU9P9ap3DcSO9XZ6bIo0y53ZVHI7v5tG3po0jvJkVJ3kFlA55zeuSPB567MccfdTPW0Ue20BEJpJKrm0kFcq3SjXCOZciSUo/6KgcMYLJ1+qNtSej1RelILUKmT+6EJ1bjagpT+HY2w7ZAKDjtkgmOOmWD7wSPcdhtwyaUNLO6poFXPcMajxzjkoCq2H9LUwWLQHeBtF1Swa3dd1hQaGzF0PIEzaPJ8TubNrok+RJNGCwmd54eDYqtm2VqSV9Fppjj68AxHHwHMzttJMmnQI26MdsvE86poIygKvk11NVznSgiWMs4GyWWGIlTbbOl4LoF8KOm2lJXpKNRjLbRqiYOcm6za441F7aWcOGag9g00PjGM8YrnoAn+XVM0zWCZxsvsQxQYwgunWC7+LhhVmr1ACdWEs8I6iNNLcfVyPC/EuhGERzqjYi2GhsEGOCoSB4/7FWRprqJTGkGS+ZDGl6dqjjlbjghoSSym91XLHteseU/EaMG7w76XtNuQl4DU07D6fYRKPSXmLJXdr1X+aUmHA4l+Grlsy1mfh/bQm86LBYxd8Gs1AF0CoiBMD8/DWrWUbKYHv+l/p1lKa5LNKuOq/pUGqTBgtT0l3musWtBSiDEL57DYn6M86YLlxvRcLpl33Utgau11vpc5YNJk09AbnxKqgmlOG7UziithHQToWQV39QKKCKx4hi9KW0fCb/5tYWEhU9dSFO5sqrRbfE5UK+jhW0aEvZZTHqKYBaNxcpQSsTSnlT4YE1VafPg6tXnkFeEEUUETpjGn9Q7fg15eBJwhhanuDnYY5rqjRxbF8IwhBF4OHu1fXqn9XkWb4fe+zpzRsusp14cfKuypWGFJKUsIBT2SrOgJSTsctzhLjj1wtaBcvdbGzIz5KbFdC9uLEAWyWm8w7KJRb6PZqqO7tFsLm79j09/haKRWPbYoxmg12gJiXNQUgcvmPqHrtoyCUK9U1LeuwiBWmyAbdq3KcTJCo94JjXlZBdlEpdZSOXi9PYvVa2YlNBv2+8gyqxKrVWpqmt2aW4N2vYpud4+YCO4wnF98NHxQjcYclhYXg7gtU0NqCuk7nVkFHVG+pCyDcV6zyfKrmjQEtF2glxZFxZw4TLcxeDZaLV0LF6f5j1lpPBk+9bqr5di56z5Vc66aX6+HvXnrVpx19lNx5mOegO1Mhe4vNfbzQNcv8prwnmSxrrnqq7jyPz+JG675FobdHubXbcTpj348TjnzsTjyqONVAKDNd0VPuZ93Wff7+/u73gdwHwRYd976Zfz4lv/APXd8DTt3fN8E67WG5ms6pHkpPXxK0GXXUb65Nq/CGDKcvgiLCjM+aoUIIIjocmvlkCTYcW+Oq65L8P1bqlrc1FRps2eqTxHXNisT09uYmZyVbFeoNFT6pKp0oTRRzhx4oAxBzgX1fiIX4KC+Sxs/HSjYF3GCP3nRBjz4yL248eYUF7yTrXm45rgWWlg1N8Ejz6rgCY+rYNeuGj728T6+S6d8zmVtbZk1wlY7rcwORASKZNvkME/QyHvhfYa6wgm1XGNUJuz1mGP96hTHHZFg+3Zr8aMei80EjTrBUzXogGz8pIEQWWKbLWO69tyQ3m00w+mZaVwdSa36x13BnZnyAFXoRYKupfAp2s/E80degiAXyceKkekXuqGjqicD2Cpfb4DMol2ZrtGm66kbZ8AkszCGQiHD9TTh5M/fKYhLI1eCsVivUwTqcK+2eVtw8uss2Qe2KjFQRkNTbrOsCPOTPH/HOcr9uKpcL/cpW96uBfN/rQq1DKrODtHWwaAFgfo0y8axliF2GAsf1bJowQBwKV43w9q4WMHSuaWZZfEeLlyO2bSAEnRgiqoIS0bpZ+1UFgjV+sqBhbNbkekug689Dz8QBYBYiObDLhMYLt17lA52yC+H8fD+U4eriA1x1jJm/eyw5QJ6xk/ztwvTL/QynaAmVoufYfFYjI/rRP2QEooKhFdWHPBM9+TgLgCHMHz+tysBFz/HDq3Wm1DidffDCkCGuq0+u4ZRyykH9vKZxIC87KQQg3cDOKopCsBMz3lSFQPI17Dow5hEWw/OKjqzxZQgTUsFkwpDVL6H7QPcnmsEqsQmgfn1+WCsWalTLEF+eQ/GiJX+mP4bt94oelOqO0IE6h92zCG5fBd52q0A6WAoMNKo1aR1Ig3GB239mJaxY9cOdAdEdlU0W7NYPddBozoRC8Xzcr3VUHqMwYfWCfSjarbnMDPTVp+9bJjJ6JGb8zhdwrA/QL3WkmWDJpn0JVW1M2GfOzZnZkCdbbYxHA1Rq9UFAHtLu5FnA1XxsWqSk7PebCjlw0bOVTa1q7N1BSlNapFTjDP2IayqIrA9O4OstwfZaKQejvXmjCHVbIwKQWK9LYox63dtY0jYRNs0OfyXzBrHqTM7o9eP0iGGg1SeTLVmBzl43y0cd9IZOOHk03D6Ix6LLewtyI1ppTHnL4xkfv4L7/vpXbjtB9/HNd+8UiArHfRl33DsyafjlIefhVMf9lgzlP05Xzo0OnEU/e0+zNRKECX0P+2iPfVR4e9Ztdbt3ouFvbfhpz/5Ju6981u4/bb/i97iPVaiHvL7CuSVptJ6bIw+DbTKjaNMGwUxZdgBXYzrFS6eYuEJhF4sZAKyzDxqBsME190EfO2brF7MVcnHD5SWiwu/0rRHOR4GsXF4tGoOzSljui31GC3KmkOlTq2NyniMcTICuF7kPGlVMcWm6CLr4QSt2QT/46UdNJK+aPrPfSnHNd8M48IqQ1Sxdl2Cpz8jx5FHV3DPXRned2kFO+6jU75dr0Ac51+4Jt6jPqLWtNZFOVtxkeI2NTWNWMncWRE411gbrXoPxx0xwpGH5JidY7sfAtEcrUaCZsOYLTW3ThKrVBRbQsuIihrdM8rT56neCH3rUhqa2ondihjscCYmsMh/lADAY9rKwLFy+tpL/VT9s8FWPIf5vlX2ZAs6o6J5rwfjFQFr5TtfXQAAIABJREFUitWKLyJKLxY/Dh/k+i3+3FNdpRA9YprCCy0QW0CyQFwybww+1B6yQwLF8Rl7I2a5wBbkCxTE7QJbPBdwjlkFuevtFLakvbPCfzFzkZO4oSXOG2PttA1MAYJp9kLH3MhwtkhNRm2RFE/U0DEeb1snSlEFQb6bkBZIQ9diwCy2QPD5oPEkoFdqKgry4XnEDIeY1ZAuI1lQaqAEa0r9XiGSZ5EAz1teqciDVWCcqImz08R+Wet4Lsdz1wBFSQlOt+4xxleQKrB6dKWp6uBnn8v34pLVe4oNLi0gil6cESh15kyvDSJx8XaeOgyCdt8nBU6K6kMX7BO0BlsF6gqKwhZjoyhP7aWUgiYyDyVJ4e/vFiEOY6dT5KEqU0Uo1vhboCu0mnIg5Botb/JcaLjY8KxiBz0pM7jd6Fxs+itjTd1ny1hfpgv9WcvbKzpATTGu4ec+7kqB+mFZ69Gc5vnFvc6d971CQuv2kQ/elk+yoZpK63nJb6up1BnBgjx5uJnLd6srkEHAUW3MqIkzi/+GFNGPGKioHbCFJgHgaKiTNBkk/kczUOrBOs2WgsxklKmPogYLdbFgdKkepRO0OjRSrWI4WJJIny2AqmSjWtSKjQV0mKTIGPhAkFVBOk7lU8WWPcM0FUjr96x0nwCNN8hrnJlfh1ajgr277sIetsWptNFqtu20jppYPCaQ0pRsGEvejbngvRM8+sOTVkjatao+Y371Khx94uk48JAjcMyJJ2PL1m3YuIXeW/vXFvw8gFNu0iuEI1Ob+vTvlhcX8P3rr8bN11+LH1z3Hfzk9h+CPzvy2BNx6DEn4CGnPxIHHXok1qxeZ8fN/WgefinXpdV8/9edjXrYs+uHAlbLC3fivp9ei133fR+LCz/GeMTGzuaeqB5/FJuoKovGfZl50ujtjcbXYg/7lUtz4pgoDUjkDO4nIGkDdMiltYPpKtxtW0aQ9C3KJrj+euAr3wEGQ9qh0KVACbPCP8oYIeUKivy9n05t9YZrZF9R/m2oTPSfx8aDel+yWgRq3reRazIf4rm/n+BBR0xQa3KDG+L883LccecciwjFxiTdBTzskW0885kd9Aa78KHLqrjmuzNAw1hl1yDZWNaQj/uBjashZ2ELNw9ZVJiVhbRoREadWST0FGB+Kq/JAmamNcRRh09wzIN4QrTTa7Vp5dUk03hyVEsebwVTGcu6gj+r1s2lXqfj1FgZ7gE8sQZrLRu2ALjioBERCCHY7AtOpudvbP2wH1F7+OOV6Q3X4XlgFDiIdYAF8IkVXfZmes1KsBXE8n5tsoAQSJ72TSoD8f5E/RGTphY2xomKmR1ySlAkT7AVdDTB0JTj6EBL7Zc4f93ENIAswd1ojaxMH0pFFTyFCETtAF6m9VbuGTGz5QDR05Wl6L0sTLD38mdV2kOUflhxirhkplzYXpAn0bg72LIxnfahWgmK/H3IRhWC8GB9UD5229DcAiBOMRWHgGDG6iyugwybGH5oKMfNtW0OuDwl6e+noB6amycNoN4iy2zpKX5Jd6rq0xKMG/iIzD8LL7AyHerz3TVMBbcUXsv7VOsspUnLak2b32bu6dWIOpCEim9VDWZ2UGW3DYGPmunw+OU9Nn2++LPxdaP74b5MjRoPDTqQhJY6xf+XQNHBM8exYLQKY2gehC31KNBIj0DR7aYts4N2NDeiA43Y5EhnZtdr2SvN58BsFUDZ2zQFQKe/DubMBdB8yCGzOYFVrVJHNqZ30KyACfVLTI/x4Cr9UoWl8jw2GMPD9BidVpW7pgFjeAhkqvn37PVHwX29NSd9wHg4ELPF183Pr5GInuaoKkclI1ZvmDsxfYfqFlTp+2Xi5yZajSZy1FTF1+suo9mcw9zqNdi76ycYjttYs34NlvfutI1bp2mexMeo8URNWwq9mp9RGvipvxw3+SxVeoq6FilP2Mou7em+GvXZMM7WN5LQrtOeE6O19aCDMbtmA44/6aE44SFnYu3GA7BqzdowjwINpPkdbcgPIH22cuPa3/e8tt5yF7vuvQe3/uAG7LjrJ7jxum9j1877tLFQ67b5oIPx8Mc8FQcfcTQ2bNr6yxG7/7y0YPR7VrNm4z7S4QJ23H09ukt3Y2nhTtx1x9exZ+f3kY6WMBgsBI+bsFlI01O3ljlJEEOG+WWnazudaMKHrvA/C2xpMesUwsdgQdBPQr6hFaZ5oVonV0d3YMA0HWnmNME99wJXfS/Hj+6woIDGKpmeChQZX23BhwHJdUSVlumO2EOFH0LmleJ3pum1YENPRlUzUbfB3Y2MGE+olrqTuDtoxFbPAi94IZvCj7U2b/lxDV/6XIbFpSYmzRpqw7141GNbeNqvNXDffYv4wucTfPXrtJqg7UQ5DxUIpduqC3CJ0WDvxNBYVVVqZOsYtMnKNWbV1SDv7Qk6JXanbqOZD3D4IUMcfUSC9Ws4zNQCsSl3jmaT7S5qqFa5h5BRMzNUgjCzkbDS7TENY8fiOCIXZ5vxBbsVTC4LIOOnzKg9R6E7WrFYpliDIp3s5+ryj6XXUHuf6TfwoOQ/nWr/E0B8HEimg0j4biWjRVZGZfVBJByYAdOMGGtSatFKesbvRfM29MJU+pABis2nxWxhBdiyQENDR0obxGjpXzOjJTMpI1HZgEwDLgdXcTpVzyUGZSFYFeMTBjAGxfb66VRRkcaLihdiXZYLyEs9FA9UoZVWMAHeL6sYPsdTUGXLmBJ0+/r3e+H42f8HQBD0SvpeEzPuWuB9CksWhH+h1Fq46RL4lX0SNXejQSmYuCIVuaKJtUeRUEjAZ1fvkJUJ6UUSl/bBpgBQOrAElPIF9BZZAawUKW9/fkwJhu4Mur6wbxUpetcLFqAz2JqE9J712yRDaak8AUeuyUki3ZYaopPYN1LUBPH7Mey1RtP8snY/HHK9X2DULE1ovn+eevSKcjF7pF3Uy5WaWSuO8mpVn3fUsjLtyi9Kfthtwbs5OCjy/SWWIRgYZpGHEUieZo93iQDPSzZWXlwEmMHFP/xxcuZRa3IGNXnh1KrSSomhqo6Nscp4kS2lTlTvwNdTJFytoVmtoDfsKSi2WrO6EHl1cdCC8I2MFhd02uuiWuugNbsK41EPw7SvlAH9vNjwmo14eWOk8EmbNur0GSLTxebXCfpyS7MBryQTNFtz6s24sPsuZJjH/PwsxuOuXs9gIe2R2IqR2Lk0zdBszaDdaGLY3xt0ZFVLmbL8s2GpKbJ8HGwCS25GGzZtV/pv1eo1WL9xC457yKlYs34L1q5dh4MOPWz/2qZfEqDyBzoZT3DfPXfiJ7f/GAt7duGeu+/ADdderfY/BMacxBs2bsFRx5+AjVsOxvbtR2Ltpk16+T5pvhXBaH/f3l/KcJ+/DeCFLNXSwu3oL92Dfm83+os7ce/t12Pnjlsw6O1Er3cPeoP7DDxodzfx+L4bd6S9kg6EwS+cSrjvKb3h1HAhxYpoe9/Qy55qJo6x99VjCcDLARY1fYXzb3CqZoWLU/NDnYAMGCztTXDNdRPceHuO5S7HnQHLAJwqgKTlD5o3xcPQV86diKVhYorKLibhUZVmqP4VGDAbmLAB6Wcj5KSNRjke8cg1eNKTJugO9mDD6iq+d90Q7373vABerdrHGY9K8OynN7Bj1xALC1Vce/0AX/xsAjS5DjNM0rHsKNiKCDw8OUND4FUNwDR4hcUB38TaGaotHibIWi9L2M6U4Zr5ETasoYA+wbp1FpjY+7PVtAypWC+mFrnhVaCG153mREaqFHTr5KcUiIl5CzbJq5DEIhqgLa53Rc9AH8JpZmhaBL3v30zPaH5GLbg+r1w7DAI8qFnNl2nydN37IW/5c/VADO1D+LeeinGrh6IqcT/2D86KOoNinxVSwFEfPDNdNQuTSVrBeGAHg1Fmmi2mEU2DyPL2+DkYsyLtVghAU+kRFZ7YGvLgGAOsaTG8pdtiQCbQuA/hF6q/CoDsr2Ngcif5kD6mbjgA0cIOIpT+873N4oj6PjsYiyHVGIcDm0pYV7KYzgSV6UGfdwbMqAG2VKJiYZEe5L3YU7YfBaH8FJtu96vse5hSbuJpE4URbWyCc9deBYNM/tp1ot6NwVOJrnMTI9MGau0AkINNAtksAR61aiq96FxcrpZHgYmxdF15oNU60fLnzsVBtGbWjomdMXJjVW+wzld4E3WNeyg08rEUUGOXjiEzYQQ+9MCK9vrQiH6aabSKSvvMcHggs0ZwJeY3pGrdjsEBtXy+jNwhe1akVkN/QwdaOuDVyc4BQ/Nnl9pL+sngQeexSPcU3lP3qkfPORG0h7EAjfc19nhmD17p65AadmDo752c+aBNORkggiTRaszYTCZipQg++PNK0pCTuC8+S5tM0JBDNgMHT7BVaV4IXiqNJuqVqgGehMJK6r1qYs0oiu8v70Kajex9iUaDhlkNmis1DFNSf+ZCkpHhGnPR1wT6sqDwb9SrAm0M5kl1HmvWrEGVE4aTWlCfgYAUSIosZWsTtlKxdkQjpkQERMzhen7VehywZTtarRrWbdqCAw85CtsOPgzrD9iM9RvIVq1De4aNsq0yrvjynfaBpgn383fpkNWdHPsxlpcWcN/dP8HunfdheWkPfnrXXbjvnrtlHMvr3L17N9Zv2Ixthx6OjVu2YuOmrdi09WCs37jh54vtH+g1FhHJ/mewvIS9i3uwsGcnut0uust7sXvnvbj7x3dicekGbDv6LlQqA3R3/RRpdwnDxR4mfXo/MY0U7H2ZNmo0tKAynceCh48muwOokuLWzahyLqQHtTHxv5ALd0ZB4L+kz/3SvXeWwFoRlEsgVlpDhLYKkWeObx58L26e7A3KtIzK6bNEBqh7dk/wte9WcPe9vPo68kZghShAZzBU2jmkgUJhCOk46W542qFHqp2X7UAQBAZiGoJuxibo2NglgrS6nZ84io85u4YzTgEW9va1oV31vTFuua6Ghb0JNhwAPP8PK9iw0ZyTb7lxhPe+p4LBiIaqIZ0pHzdWARIs8BnRVHVW1Ygk7pNaR1WQExq6VtvGClIsL+8u6vsyoL8YGEkyXzOoZEPMtIc48fgqtm9lmtBGoNrO0axXUa+MdSpnk+3ZmQrm22b7MCaLp5P3SiBlz0tBQhWUJdgqpmiUHi5BVsm8eMAo013T+pjifWQ3FVVlxbJKlaSbQJ5/s7K59ZS2h5s8t5xQX+J6I9+wY9AV/z+3tH1Ymsh80nvp8TUCcQGcuNErU9/jYcLMspgtZihUpcWG1LaU5KDNgERAa70QA5MT5py1Zik3N+m2RJbYz4x1K5tV69kEAX88vgWj5OsuONKX6TATWFuwtYOQa+Q8veishFgEpoHCZckewNT0dk0hNVU8+0IMbbovH+M4ZegB2IXrciDn5bAqV2cgps4d0JVslb2fm5uWrWU4PgrQUT9HjU3YARy08poL5idUOfozj5tlF0weY5OMPejhl6DRliKnBLGUuxFshHSYVdSVc1h+xs62+24TtfkRI+SMnvaaiPnTvmz7rzeKXsnKeWbSNVV2f2ZQS7BFr61Byj7JMngJ7GkE5gq9WAmo+JlqY6TxNDsN53WlkwueXqBVSJTSN6AV7RcqMTQso/R5sJgYjMzegd0vXBsbC/6tpZLNT76G3xPw2f9PU97F4aNolu79RL2FUDg0utaTs+eUQ9qaq8yPpukE7baZglpFUkUNkyeTVBWGXBxkpNiwWr4fPLEziAi58/RKvy1r5MuFWm8yqtBRjIaITAktY7C0U5srU5c8/fKJV5sUHtfEJqVML5JakPFhQwPD4MUOjLxxpmEI/LirsIpRTBTamJ+fxzhbVmqE5t8s5WcFJG0qCFRGNGlly6E6tVkNnHHWE3Dsg0/Buo1bccDmbTjgwIPQbs1ZYZkm38/QSfkuvb9//ZkYdtBCZOPu7tICev2eNF/95S6WFndjcS//W5DLd7e3qMbUtIiYW7UG6zdsRKPRwbpNB2Dz1m3YcMBm/e4BX1d8/dTbDWkyy5TeEINBH9kow5iu9dTRLe/F4sJu3HvXHdi7c4daBi0s7EGvN8Co38OunfeADbVZabm0tMcaZ4+B7Q/aiePOIHOYAz1zAs+HVUtncBOjMDIZo9oynyp5zYTjmk3W0PQ2nGgInKzaKiwW0c8ForUTrRrfEpTwdyXQMqF8uegUaD1ohgpDPVaVTxnlR/qaBw21dRDq8VYQVg3gviwp08dkYQhO6Frcq2D3rhxX35jj9p8QWFrFkFcbenqo+LwoN6X/VeT2jdFZgeAFFaU6aTtSrWeY9DJM6PdFkDQcoT3fxp+9iKX8XbRbZIcr+NHtwMXvGGMwbGDVAXWsmx3gzIez4GWCD142i3G9HyxKHARS+M6TleyepbMI/JxY66TKvomsdPTWK8aGWFrW1i3/TkattLZgcM1qaDZTrFs1wuEHA4cezMofE8S3GmS5JhLRr1plja51GmeqlnAuMibU54TN2J5hCATegylad/EzL8Z7al2WKYo4peiL3IH5SrATS65szliRx0qwVTJAEVhboRGMgaCzFQ5U/F9de+Fe7Wk3Ag2KxvlvCXr0mYH1U7AYU5RszFacRhyFaMqgIdGwzgBMw4fCBh5oxaBGBqb7pAnL526H7RKQxbqs+L7ub3ssWznZZ3pVmzFjZRrM/Yzc/d/GplzrZe/IEiB4GyQf6xJslQJoB9/+N840KaMSWu6YPYcBfP47IXMhwb+xLn6f8T0aiHK5dMluTY1DBLYkcwkX6HY0FnPDcw3aT7EvNaglV4WN5oOju4vqc/YCHFFval5q8fxmPGdrGxvX0rbCD4FlGs5hUxC6O7ANe7JOD3qHUifG780bzAGRvYh7vuu+J6MJtyoMh4Hd96ILD686TFhjc/PXC1Xh1HxHFhTKgRQgOjDfhfu7HSDiylZ7tqqbpQuUfk8sIKNVVQp71sNAFZ+na3iNRTVhPr90sAnjQTTke4SvAa3DEK+0/fNsEOK/AHhIf/qSSU45uJqzS7bQG9OJMnAkKLFB1gcw8OgE3pJ4fjIZYZylCv5871qziUZ7Vi7GuhA2c6y30Jqdwai3iOU9DOB7Rd11Wm3M8W+RYrE3tCCWW/NqtT1RIKUfjKUkPShLK4Y6Zmdn1UKIYvWGSpkrSHsZGrOrJWqncSQrqGjVwMbR1IaJItWCpv6rIcZrzboNei9quwi+mu15tGc6qFWpqyFwrKJF/VqnjU57Vqdygsl2h5o2ivlbaNTYumikPpFszK2WO8NlpP0+Fvbci+5y31iR8QDd5UUVFKxbv1Gpv1azjtVr1mHNpq2YWzWvAoJWs4Nao6ETdOqpnPFYRQUEtqy+E9NYqagn42gwwnCwLPBERjEbpgJxy91FVZWKpRmnGPUHGPT2oNvtqfpzOFoE+zuygGE4yjEadnWKqfOZsbIy66M/yDC7aj3arRb27P6JgPDqdVuQ13J09zIl3MMpj+7hgENyTLo58nSMSR8YdZliIuUudTQmdZ6kg6av4MUNLPGkUqLHwGz4CTKkArTQfX8Pgk1LERgQ03uElKMH26mAUBxIVqDgKLXIxalNj28QuSyXLtW0KxkLaLEfKLUIpMn7vRx7dwPfuhG4+6fcOOqYsPcg+xBqhfEoai1zpHmSuVTo3FoxXyuF7+YcEum6rKWPb/R5OsCqVQnOevIMbrx2iFtu5GmNs6OODetSPOe5OfrDMVavqmPj2hG+/OUcn/gkj3Ic2wwbN1ew+cAc132nhgm1ZWK0vEVKqGqjtjHrYfW6MbYdWcNtN1axuNAE6PAeWDrrs0j7Ct4D1fhkjjOAfR7pkN9fMr8xbpJspjghm5XiIccBh223VhnU77Kh9Uwrx/qNdlKfjBL5AnpVmYwEg5eVByoTkofvvHlwFPEsHRKaIoeTfAxupgN/8NXydJPbUURzzPiEn1E9a6NiGqfIQuD+AMY+1xLl9YvbCO1qCv+2YOBoDZnJbtgXuX6LfFHFmcwcJ2K2Rr0JstTsDVTowb59rtGiXo7ZomD5YBW+xjhony/6JEbsVvhdDCjtAiztZ0DRAKFzOaaqsoAX6+h8TcYCcGe7LKDFxSWFojsAHP6BNcjitVjVn73Ge9+FpTtVCRgDwMLfi3YFobCAn08WxSsry/c3ttUZK9tXQj3RFJA2BoZ/Z9mZkl3Sz8yrWOnOGKTpmnXYCmMdSqrjhuoe3KkeaMyzCMX8rHSt0msZg8TqU4WKkIr3XoqxDsn20FLr5aBTEIraUKGCYF8TqjP9ecbz11mgclwtZe1jj8zmohihLEdPNTWWTnfQ531dS54oNLMWi2bMs5gtMZfm10mm1pjv2JR0X6Dl2l0V4YTCD+7X8qDLbf7rGQV/LgNX/FxPRxuA9JR/WQTiB/mQWnfwX6RHy/noBwUf/3I1AcmJB7ZyDoCX/grRVZoCJWQjeLFa8NVEfedY7Tfo7dVG22rUMCIt16jLx2fEAM8UZH0OrVkKy3tY2HkXFhcX0Wq10Wk0kI5GVqosbZelGslcEeg1WKUogBSa/05Y1dSUuJNLmGyYKhSHVuVIC4cs3YNeP0Nnfqt0ZgRYyAbWAVy5V157FTUCSe1arDJMUef7NtuY0MYhTBi+v6oMSCNXIAG/tVuoYDS01COBUiU0USIAIhDjKiDbo76MlZr+tttlJSNTpzRtJcM2QLM1r3uQwaAcjg1d8zp5T0x/Si9XqcmUTSfHWsPcv7NU2jjp6qpVpIOe+ioWp8IkR6c9g1GWCoD1B6nl6y0soNOkHs+ANO/LxJNchPQwOwB53gPbEOn5DpdlmaHCiCSx1kLjHHOza2Svcc9de7BhywJOP3uI1kyGfJnHmirG/RxZVx2DjUYncdKwfnra0KliDIHN90tPD5ohaUhbFCZ809StbxpKL/p+HrZd+2d/1Wa2SJ35KvPA9t7mt2WbgW3xVnbsLuaZ8vW2qZNwpU4pnVhbCk7D8bCChYUE1948kXh+xGAnnEVdlJn3ebqk2Iy1VcoXAWwsEeu8XGCvtHfWxfajGvjD31uFPF/AhRfmuIsCfR6ERjke9egGHvu4CdJ0hDVzCdJsjPMvbOLu22ivQo0j/e8qGNPlnRYOKoWuYCJtVhVJOgTT8Zu2jvGQU9s45tgEP7ilj//7WeC+HXSLnz7NcWSs8igUAoQANNE8M51MCXTZEDbH5tVDHHQgcMhB3FcS1Fu5AGCnU1EasWI43MaJFygTRltzpS132LIcVPnvAtvkYMBPtcFLu5hrRVdyBrgQx8vUV/Cu0nQILWz8eqJURRl0vOGygVXJHbzKTCasdq62uTXdDdE2eteATE3cYFMQ2waUffNsAzeg5CLyYjOneel4DDahVuAd0hfO9j5vWVNhGrcWmNPAaolFCad8vxLFtvANgzMr8/g30oZFWhUHaEWQXQGsjBEwUC9A42bZkVeURjsuGY56KxqwMiuUIrC7m38Q1HtQ9k5A7glW+ptNgz2fZeazFfYjuu+HVV+I2qPBMFCy8jptnviX+PBom1rJnhqAc1bO0lH2vuY3VnycX1MARSqao03BTILOrDUNl5N6oGHEIrHnHhkbnuXCvC7tEGyt+oHW9stp9tUAZQwHXDdlBy0HwEVKNNA8niouWCw3XJVFQ5jDY6DXZ2Nq021J6VUAUtOeKU8RDEV53f7s6Hnoz0h7cdCFObPMwfDUIVPsvj8b80qNeQBt2qdtLjKLxhhD4Otzz3WBcZq/3DRsnRro9eNO1KLHvdJqZnSsyCF7LMu82A/4u/LzkpO3zea8EOX/eVKtkGViBV9DVXy6sISBOpFVAz2zJhS3o4Z6i2L6EcYjgptl1GsdVBtzqNYrGHR3Yu/evbrZRtPLm1lJVVczXlYmYdzF8sAYsiZPyIwjus6J3qfVaql008DcGKPBkgn2GzRNDX5Xw2V0RxVs3Lgdk3Sn3LOr0pcF7y2W9ROs8J4SGv71BMQk+le7AxPTE8Ak9DwKmwArFvh31KPJekDfp2g2zfyVbBXTqTR6pSv9BGT7hkjoHs4qR1XiDWzC6rWZmCbeE7VM1KXVCC5HfQM29QbarQ5qwTyTYMtTtuxH1+vTwLOCVmfWXjNMMUgJ0DLUq3WzpAiMyigdaNLR+LNG4X/ap+8ucm7K4yoqrY58y1jxWaUJ7ewaZOmyCiKWustgNd78/Gr1lFpa3oUhrRjUjHmECo1e0gqOPmUBh5zURcLFRBxKfUgPoBxOwkwuVmakGy42tQ1DQU6LPqQu9nGfIKvgLJctyCgLF1X+BYdne2L7kymHn7kQ1OJ3scHHfjTBJ4XvVLAHHgzozh2qkrjpyPy00HHZYh4MKhgOJtizANx0C/CD2zmDmTejhYOlTmW1wG6CgSESvCAzHOa70QTBw4tcBhmuwV4cdswsnvucOjrtIe7bMZRA/+tfbaC31EC92sUTnljDg0/MsWdnjtVrEtx9bwXvu2SMCedujafWUGUWjFx5j0VJM/WK8xM867dncczRHfT6qSwdbvh+H5df1sLiUg2VBjfLFEmlJfAjiwmlctPCANVDtIEJumr2LCWZ2H5SqWQ4ZvsARx9awcz8BAdsq6DVMHqf7vVah1YHrMhlmm1noVyoHelkAmB3kGUbXSmuL5rCFmnkEjSWFW+2z5Q9Pw0oBZKhmE98X2feSt1YSP0GFq4IWMEjbX8Viw6yyuha9k0MNRyF5sZS7ZY+FPifYvJM96IpqVSRVaQRbHHtWV/E0FOO5tFcc0ynBJ0WixRsvLj32dwoxi9aaHbQ2peh8pRjnAYVvJTvnAUZ16rFInm/hZVmtHE3gBI0l8Feb6h0qLnfO1DRmK8QwVsRgVXE+bN0TzJ/XTH+BUA0WwOfcQJBDuyC51fZ2tHnUfkuel931LeS2pCa9cP0WKA1ZiOLQ0EkfSjncnmv1Dd35iH9I8GvmdcaS0MJBNOIYx7uxPyw4MQE3/FnWfy2fTTGtroGAga+LvQ4tnErkaNrwJytKVK5oYCsfotGAAAgAElEQVRBmjGxi7aW3MtKcp88EdjqD8vfl1De7tEYLE/nVcysVBccVVWuPEAHg16rSDdK1p8t2+4wtpIhp33UKNhhEGvofQMg9XtcCbZEsoTb9/f0M0aRQvfYFJg375hhewCrHIMhpRdZOPjkXvGIIzfkQ6UJ+FDM60rpOd10iiFPn0yZMXBUrISYwZtpszERY62GWr1uLAbtCAapdFfjdCgdAQ1CZ2fnGXcwSvvB5ZaVH5bLZRqR5eE8qTWaM2LAuAlQR0MWaDLqmbB6uCj2p0bBbo0Ml6Fyam56/RFm5zcgT3fJUI0CfW2QzNGGRsAeYJjq42sJ7phqUfqUVg+joVySRceSayCgqzaQ0TFeYkIaN5INY5PfFCnNWYmkK0TSDTRaMxh09wqw1Fs0Y83kEUZmjinH5uy8xNzDHlN8fbAgnn5eND8lsG036wJvTBXSj4z7HPVyGotxaoUH/JzmjMaXX2nKHpQLGndOkkazqR55mijSY5gBKF31W80mhsNBaCXE8WdbGIpBuRiYmmRQZGpsWcCNoJjsZjZalhUDV/JwMkRvmSmiIU4/e4R1h+So9JizSJCzCW4P0o3Yekm0yU8aJkh0k8hi0kanwyizEgLJdHqx0F6FqiFPQZqey7+iE1pRPh9SkK6yjMFWOOWZiSY5Vuunpp5davng/RVtLViVjQlH5ZzM4KIUcSJdQso06ihRavEHP07wozsn2LGbrzTgZGai7lVE8G4pQy38McGsqViM4zHWK5n0ceKpdTz91+s6ybWbKRa7E1z8njpuvYVt4FOsO6CNP//LHFmfoLuF2dkBvv3dDFdcViv1A5wc0qlVTWfl7YaGfWzZAvzWc6tYPUP/vDHWrwO++tUKPvjhug4bSYPN20J7IbIVzTYSrhX52/F+AqtlB8HiS3tP0gz6l5rc5devGmLrhhFOPw1Ys5r2MDloGaTnKRaNh61En6nnoQgYwEHRfsWa/sYH8jhtvM81+BVFei8PxBaIvIlwNJVC6HVDU68tmZpuERi097EgEc/GGAxOBzFbExbwyhN9wbjwZB+xEJIYe6pNe3pgZZUqNCE0W/VQIE8RMPdAPnwFAFaA1g04EWipGbWnDoPVB39urGsJxIp16qnZcCiw9KEvKLvbUos13YDY0zH+r7+/f2+vNXZpZcrPAWeh4g4DKz+pKL1ZaIoCtbNSGF+mMuOgr4lVaDy9ctAMTo3JLsHZNPPDV8ZjNaW5iyZl3NjaGe1pMBMY8BXTznRb5nLOCsQ2nZMko66IsWQ61Pu6MoMwZjEZs0/urRYOp95v0C7JKioJgHRfvOhgC0GPLrd82B/Q8mIBvot1WrHXGuAzXVLwai/AlmnY6L+ZozesyBC6VE4GwBzmv7NkDrA0bq6XC62A9NlBM1UUdkSMoaqduX9U7RnTdsIlIA60BKw0OULqMLT2EWkTtFv701E6A+7roVgjYW+q8hrDFBED5xlwLwx0hMencOqha/NKfVY91aoVBu2aGJOMgThnamoV2u220cl5huHSLg10U47r1jyW+qJhr4fRhMxHLaT7amrNY5WN3LhHWOpZ25+1q1dLd8VJQw0YmRoGMXpy0YeLGy9by4xpojpcZvdWVRbwvZmmk5arWkGz1qa9qXRIM6u2oJn0ZGLKMnmWegpwkWEgmqJJIweVKUuaK7LuKrjAawCphUmqSt8Nhj2xeXOzq5EOlzDJ6/LVYr83Bsjl5b2i7slSKYYFzyeWjqXDAfYs7VULI45dvTErawsybZVqVSk8Ot/XGi3Mz8zKh2o84mk0BDA29a6SWTQdGyf0KMvUNogTZdeuncgy++wsZZPwzMZbwY3ImpV/LdNrVKuYW7NZf1MtKk7HSPs9tbyhDUezOsHu3XcXk9PKycn8BRPRyQR9pXZHGKYjLCyMsf1Q4OG/AcyyMG2Z7tXAZFBRCpGnLX3VWQJleSalVhg8PHCGAoo4tceUFYsXi8AVuGsPcCXgMgbD7BpsEdoGOC2QL9KFSj2F941cr32PY0g3yxFzx9bnq0jQO7iXrTpsw7Eybm4IFM6r7HqcI82q6KVsP8UqP6C7BFx9YwW3/Jif0MCEHghktXgaDK14bMM3k2AOzTgMgFzcAyN6ymkdPPPpY/nerVsD3HzTGBe/t43+0sTSfHkFxxw7wVN+LUe3V8Fq9i7MhviPT1dxzTUUugedS4UOxzXDe1xH3NBGyzj0iAb+4I8bqI162LuYY9MBdQyyOj70oQzf+WaCRGbAQ2v14/0yQ8saArcJLSDU7ofMBj+Ma9X8w9CaQbJ4b4jITLE3UJukOHBLioedkGBNJ0dCLWTd2sRUa2PNO21w9Qlabv+htH7Qg4YSdWPArKJNy1cbbekTFQMdXcAKsMU5MQ2efO6V4EutT0KJfzEPQ8rZDrLTrXtWxE2bS4G18won/1kx/0I1XFFxRz1RSKnL9S9YN8jFhoeWiOktmgCzzRQPOiMeGqn3ZA7RtDCsYlXrJM5tpRBVZ2Zi6wAcLICaxsivz1MymodaawREZZsdBxxx78O4eivEogKYeFCNgZlYpAAi3Qy7BF3edcFZEGPLnRVyoOqgyFsAuV2Grj8Ir9WRJKRDY0DhOjAHAiYZMXxPdoZ7b3zP/sxK9rOsyIyvKzrbmT6saDdkQNUq9sx6o9S3lbOHGZikPpFFSmPGmEk9a7bJc+svViHyuVMtQMBD6YbslqwptKewJJNwcB2sk2y/tH3UxOeh4nZKN1caiRap5TBJ5bkZbtL8pGwdKEUrPZTtyWzbM+jl6NFLL3z589IhR9INA/refNpkHS72N88uu17bI2S/En7PvyM5VGMqj3IXSjtGpXVDVYDSdODFPPHr9lZYwayXG2PI401VsvI6+T72VaamHXQqQUd8EnRcBRgLpqfuKq/96BHHHpCLUaEAOPQ7SrOJ2KhaQsaDtvs9BVtVZGRj1BpzYkvoXUV2SxOZ3lt0W2eVobRXAwElUnkNVhA222g0mdZgtoRW7QMTDnIDkFs2pIXhdVjek8noVDojsj2N5pzAltHOnBwVNFpNJOMl7NizgI0HnYRmvhsLC0uoMkVGZboPH1uH0NRPTBqRfWZprryCgYBLG63OPCbZAIM+04yphPBKnWYUvvPebAJQs2Xpb6ZVA4s3HmEwSNGsEyhaX4yODCw54azhLycVNWlk1Jo1nk5M39brLhZ6NY4F759eZ2STur0FfT5Tiw6fB6woZLoSVbSbMxrvdNizig4WNlBgL7Bp/R1pz8F0pglBg8UH08HNtkD0ZLSIhYUFaXc4vuo7Sa3eZIz+iNYflgZkMQAXEyspTzhjgmPOIHaYIOnz+eUYLScY95y+T5DXK8hrpdYj94bIMlCMglQ4wXM/0KITQxJVEgY2qzwZ8fWCuJZi0UbiTJgtCWMiQqpSAvrpIBIHvFhVM9UOktUxoTpFh63oJGVNa23DEUtCQJybmWQ2qiIdMo2XYDRIcNOtwI03A3tZRKATg81dS7mRWbSmqPFCtkQGT0lVNBoVPPd3MhxyyEhVM92lCa74UBt33RkCDws+RgM8/ikNPPqRtuGNhj18/gs1fPlLLaBiVixJhewxC1oqSIbLWLu2ijPOmsPmrQNs3TRAMxlj564E1XYTB27McMONGT5waQ1LS2CldeibKGWVtV9yL6YikJTVUM40aWxVmsmAwV6OPWODx6x6BtbNjXHQphwPOjSR0Smz9bVmropgrj3KGxwoqNm1C1xDK5cpq4LCnsF0E2ZkOyl8sxwclGJd2zj3B7hi0BSnCK0dStkQQvMsBJrpIF6+Q/xzr25yIOi/i9vK8NJjJsu8l0yArX3PezG6gJtzkBYaQyvaSMVyMAKEQwi7ctTom1jaPajIIrpx9UlUCrcMbPEY+Ole66ZoQh3CTzCeLAXiMdtsfxOzP/H/83cGNhhwA0AX2PEUclmx67rHOA2seCVbINdAxayTpTbLdRWzVbYhGAArq5rN6iDy9QspUQcnxbxekWqLCwGK+aJG1iU4tD3HmBUHgSKYVlSZujCe1YeduQrqbZ4kWBUp0ZYZffK2psCWMSocDz32wl2+ZIAL2wR/IKHMw+1DbAedNn7VNccsmKfhoj6WrISdqGLRqgipKbNnak3mu4MEvaFdtzqABECovd7NUgMWUz/jqCrZGWwDy3HRhL2ARWv00OI1sh8obWRUBe/FHkET7YyiV3HqeYbWUYVNS0gh2u36AT4wYWz/pB9Zc2mHZTJkD15j5sgQdJEhhWg6ZAd6QPK4E7fnZDrI7FQrLfN0YisHBW86q4/Qp9ibGq3mXAg6ll+lA3u73UG90wQbuPaXdytV1WgRGFVEWUtoT61Te06phL4aSZs2qlJrI8+66PUtFUZalIuZj46IlFouMkAqXa53BNYIcIy1qesEXat0cec992H1+qPQrg+xvLwcJjD7MrWl39I1sHVPd6+YAAIQbfoNslym3crJ2g2WMWIboGodrTbF7BXko9SE8lmKWnNWFYsMIBK0U/vF1CAbaWeZNeSuErSwKiNDq96SvxefE3VV2Xgo8TxTqARD1Eu4Q/9wlJohLA1im2TDmDrsKU3LyTMaZpjlWDeqWFzuYUQQOLYWQu3WjBUB1ExHl/YHss1QGjZLlW6kdUevu1fj06g10ZmZFXPIz2EDcDZ17g8HAg2sNiUq7jTWyoGf7Aup/v7yEEmjjzPOHmPzdiDvWfNmWj6MebK2/uA6QU9YFMeKEC5MefnYxHRbkAB/wo4dDLei8lpTEpQUradynLEqdV2R4LUoS4+p/5DWDDHANrdpbYI2FW8/siJn5Jubn1A8CHlakck0rSnvLTahFcQY/bSqCk32G9yxc4JvXJXj7h0ELm0knBfjvlW9SAPluhTTvUhzxP9qVVS6EzTnU7z4z4huyHCyH+MAV1+b4zOfotdcJp1gpTrCU540wQkPYbP0Cb75rQSf/2wQfFOPGMfAcYaDt1XxR3/axlwnxa6FzA4gLOiYaWO2leKmG1JccUULu3ZXkDdNBM5KRFVNJnU7DGXUbRkAQ72poSHgV/DhBunu+mTSmquA3g7rvUhdqA6LNGLNcOiWHMcdnqDVyWmyjypTz3U6zZsQlhIEhkcSa0wLuN7PRNtBcxSlGx3MqB+kG6Ja2C+KIfYLspTL9dZPnq4sA5B7cZW9CT2Y23uHyTyVjhO7FA4SSlFHhqFTaZvwd850eDrJY6MxNQa2RqGtklJKHP3BxPRaIwhsMeBJ36MxM8aKTXfVekUMIYOCsT0aK54Pi/48K8GSe+LZ+5UMXNnqREMf7BIEpsJB1v8+ThH6+ln5M2d/LNhZkPNTkgBQSDWWRqaxENnMLR0IOpvobFP8XiVrEuZGAE6e9vNnqNsJDIp6dYZg7GBXxy9Vz9or4nY/sSeV7G4CYLFUmQNI0zipYZOzuYQr1i0LLPrtzCaotKy6j7Iaam55n2ZYa8wW9XkZS0/dGNi9qFakQklnBLme2aoEZX9svOmp1XgeC0xIk2fPWJ54kS8hnwcLMVzfx8yK6/Jo69LrVbE8HGs+mubOXOWLg4aKhMwtoNB96TBqMiAdbgrtoK0zPgMezHggU0sf/sf0sjlRSbkhcOoAlPfOsVahkJ3G1RbMJ2MoFInT24KeBciyP9Qa1LZlOmJl9nQzkXyAuojIuiK2LEked8IhGk6yOazKk8FmtqwTQ7U+g1abVgBkRgjGmtrsaQvBKj56aVDRPhh0LT1GAXi9g1aNTBZ1TC2xKbwgTti050CIAznGMBvp4VEIPhz1UU3qmOnMoRVMIs3PiyCPLvMjMWzeOFSpxEpdg768uAu15jxm5udlf8AHScsGgg8BswrTbEaFc4DoeJ6lKbJJBc1WG+lwWXYJ1FEQeAi4NNpq+DnsMk1CMTIN0eR/gVqzjtm5edkqENhQQ4bJQBYN3MzS1BpmN1rzqMkXrILKZISl5UXprrixEYhmE7N1UDq10RGwItNUkRWxaeQIPWvs06CKUKuKGA5HegYDuuqHbYmeXNTO0S2fXxyfVavWYTzqYmHnfcHFm/ovvpbBcoL+sIc0TwXk2ESbQGhudp0EmdSejcdkzfpKSxKwLu3pYfPBA5z2xIwZIoyXgQovYWBgK5M/mqUQjdUyzBBvggk3Fq9KiVgrW3wBCEXCZvc38nVhRJXtcP6aMpW4L8iadqHVq0oRqDU61GnFat9djG8VibbCAnVv1lI23qEjvbFTRrfb/OKil8RJpz2ykumwItZxYXeCG26e4Id3VrHcVVLI0onFwvQAw0ffCb5kVkHIjfH0MxKcfXaG5WVgfnaC5kwNF11cwW03Wwl+tTLASafP41lPn2DQ7WNPr4J3vSPHnvvGII0krQ1LKNnbFDmOP6GOZzx7gttuTjGpNtFs5phtV1T5tHnDCF/9ygQf+1gDg+EEOfMaCngB2HhBooJIGM9gjhm3TrLh878JtZ7ONCrlGNI2kxztxgSb14yx7aAcG9Yncp+vN6y1DzWkcp+vWW8zilL99CrPJYKFyG1Y/dei6i499QAGvLWGB2ABsgCyin/92Ydn7QBdKQk9JneJtjSugxZXpuyr8iltA4QjIpFivMFzGk5rgMqDgp8jmC4TCAjMloAIq2LZE5Hu8dTwUIc4DmmXRrBKcG8tBinObvcbkkWB+RIZs1x61Qmc0t8tUG+eMtQa0NolEAiBJgRi08BYyrHwq/KlFG6irBiMBjo4qU+zUR6cwzwJKf790ZHy+itMki2F6KyWAzgfW7N+iIGygaUSnAXxddhj4mpDD7pFOozegME53jBBOfe8sfU+TGaUrvQR0Bp2SUQ9R3s+QZNGpuwzysM29Vn0wqPEgfF0XEGWGvhh+tidgorKRzV8iHrGBuCieywMhAOADmvFKkiDHjCYmhYHggAoimdbtCgKbFVIq1PLagan5t3XG1SwLFuk0u2ff8KiI1VG6xLKg0rBtIXKwni8JbcIfVcV4+hUzwbs49KjUP1nwvogB2Xtzszg3Kp0V7SkUqahrNJSqpoHEklV/DBXMqG8XGeFTRfHfcxkJQLkPCcHSwmvDA3BCslZD96W85Ta67MKLfhbsJKPjZ8ZgIQy7ITEVBI1VrwB/v1ir4vKpIF6cxb1GgW6NTFC7IlH1qneqmGcjuQ8PiEqp05rPEa92lGUHqYDOXPzfWkjQUNUMkfJmHquuk0+CoKSunoXjka0M2BbEQYpslPmD5bnyxiPG5hbuwmj3oIYOJqzZuleZH2yMTN6AI0a0yoJlvayrcwIrdnVEtZRi8SBbc10UOHEI2s0KRtrJ3XaT9SRDZdNI1RpYPX69RgPu9i7e4c8upiCJJNGkNdbXhR4JYPFa1RLHYzRJYMYBYJ6cx7pYFmgcKbdkjA9Y9/Jii2iBlusJAnmVs2q+nCpa2kYCvIFvCoclwyD7jJmVq1Bs1HH8uLOoJOrCexl/QX0u3usEznGWFpalGif90sNndC6UnuWsqk3Vmvl9shyjYikJjKM7bQ2YO/CLhz54F045gzThBBkYZiL4aIYksykAg/lSd7gNuTTbdFEm2tUtk+gos3OaXUrSbE5GnkhFTR+8OhyuwgXgTrjUQCzYNMZUFPxnkbtliJfzwrYWPhnWorSaWbOH08bansI3kgO+tykUOLVSHeQDqpKVdd0Uk5w5905rr4mx907qXdsIKcJcLgWsowap8Yc3UiLVj480QJNPP1ZLRx56DJanRqyNEOaN3HjjX20ZwyArllfw8FbMvQWxhiOE1z51Qm+cSU1N6Q46KNDpe0ELfRx9EkN/O5zqxgup/K5s+bqGRrVBPNzY1zz3Rwf/NBqLC+yqjF0XOBOx3gi5+oU6zdmWL2xjTt+OJEVBlEo1yYPbAmNtEZd5FxzMgiin9cAqM/IX0xsARvV6xlzLVtLsHojw8EbMmw7AJifB+ggU28lqoxVtwkW8KgoxVhSHrZk71LouiLxtvepdM2F5W3KSbgCkHlaUVqtIgqWKQUPPNyXsqB58cpHb8YbAz0PstOQwjKrZgPt4uISjK38W37v2i2d/MO1eYm5mNcBwVYivYpc4ymWJrkoJjAEDY1XMM5UYU9IXwfQVQQQsTh2qHPPLLFhoTKvALUSSRPI2Xj6IThOOWquRDckJiCk0rgW/L28Atj8nuxVCsI6zNjz9ApnpRHjCubAFOm9g9DZGBp7rxholQDMRj5OSToAcybHKxr98ov0rVejBdbDnNa9JVg8twxsur2P1nV8CAjjaWDbRkk24swINSdor6qgVh+rsbsRBCWI5nXLO0opY2Zf6EUVDgGuZ3LGraRvjMUMp0g/oIrombBIwYF9+INgd+PPzw+WSlVGxU3y+ipeW/qWmdlujv4A6A2ALr0X5XdE7WjQ2wZLB2O8ypSbTanpRue0SyJBQfm1ETSBzQrV1bZ27dr5LI1xsopfZ5RtHtkhnWyi1jPnEw9r5lxTrkkVFFhK0tlfHkl8nYih9BSrQHZkqC1yq/RqKw5+Jx3cyQmSjEWpY0Sx+2ikCjlPt7VYQk7KjnonjGTamU2qaLZbxmS151CtjgQ4iMA1iSt1pKGKjgxVq1FFr0sXdWq/gDYF1ExVtVfLH0onZII0mijQWiLkd2VpQLupWk1pOfpxWUm7CfMr9Q4qWMLycoI1G7coxZLnDbQbLMdfkHGnbXpEtmEAOZANasg6Yno8kFqHc44DvYsyWTEMaYkwpI8Wq7hS6W4k6k/tfenqTcFxp91GNRmJdXJQQC0Vhf71RlsPnFWFozTFzMwadNpNudpLKFmltQa7nE8wMzcvFmnY70nTw3Shp01n5tpYWlrCoJ+jPTOLNf+Pufd+tiSvrwRPZt68/r73ylfTFhrXNI1pQDBYYSQxQmZmkEDSIAYZZqWVZrUR+8P8Mxuh0LCDNDJ4BkFLGgbvGtR417SrdlX16rnr022c8/l+MvPerkaa2d2IfRHQVfXeuzdv5tec7/mczzlnTiFbHuHo4EhgiuamWZZjOBwEbVmG5WyuhWfB/MLjqTIs025fZUNurizHyteLUR4ShrLsOpTpLMtE1I/R+qIoBojiQ9z16ss4f0sF0OJhDcRktVYx1iuZrNhn75G18RJi6HQKWq2NxWu7Nd9F7mHUN8LOZiL4vd1mUOx1jRnb/vP1Nr0281Gf3pxZc5CmCeMvZxNT7FXLO8U/jy/qHm/h3TpmyEdCiVquUvYjs5MKP/gJ8M0fAEcnvGamJHBWtzMWCZJYiiP7S41hF5PdCL/41hxnTifYOVNhZxTLYZ7MbZTmmM3otcTTXyFPUtpE/Pn7+4j7XTGNmK0wmWT4uV/u4o47ElB9mOUz3H9/hK98NVEZ+NWvK/Hyl3Xxwx9E+C//JcH+PjtYFfUarpHB27F0Vy94cYJ3vrOPj39srkPT408Aj19iyZJsEzU4wVk+6NKcGTM0alus2CB6z7lOQu3oGWj2srMT41k3ljh/sRCbN+TBr8eGGy66pbSPnR6XQDJdBGBWqhCQiSmHYNu9l6UCx1n3dgdRa6tpQqU732vCBuhAWItrC/g3GKIpZdZjwUvgre60bXaj/v0WWPBSWntM+b85q+TAhGuCRbKwfyFRY0a25AYcvI6UwsRyrGmS+GdnmuvYzZo9MFbZDhumpTGNmAnra5DQKpfIXT2AKQNRPu+a+8FOQ2OGm9KkdD3hntePohbK27Pya3CmyZkKb0Zq4bf6j9IEtRgKbayta/IOSivrthSgrWfkoE6Aq8ZNDUvmr9GAbvshF4v7xSS0iwlNN+3P3gY07U5NHZXE0JrDeXcYMcpUrC7tH3R/+Vwpgg9dpiwZUzwuEMb0AB7IpClsIs30eVo6rIAk6qYipYUpmsgOlf7l2sC2MaruWChNehlRt5csVmhSqZlEySrMfmSVRZjNgZO1dRuzNKf+DcfV2m/N+NTAu1u9NIecWm/IMUltrNhbu1pnn3hNXjrkvVRcVTtRZCudoQ2aNDcchIbn7qV/Kx0aNDXWanNc1WPZPfDUWOFzxkOxg63My565U3VT3pA5yoJxG9wk6Q3F/9JrK0Wa8rS6RpktscgJQvYwYXdet4c4HaEo5jg5uKIuvj5LIFGMRbZGR8CEMTt6KjrJsIRFSwOCF7JcKteReF7NpWniCmJUJD9Zqsna67IkyFQ4CtFpe2CnkpgddaM9lKtDnMwLjCa7luEGlg+tVMMz+0qCInbYDeTUTsE4tVQ0XqVmLM8TJN0UxYLAaiEZEtvoeaMXs2vo9ncxHA7l4stWWWmy1hbATa8sgpaqyDCfnxiQZIQJ3z0GprMZOiqHElWrvoTBkOCU5qQpCn5mtWWTravQJeOTdFVizdYrJDGZQ9NfscuMmjdOj/5wJDuOo8N92TUoQysdSYNFKp7XTnauAnMt2VFW4vj4EINO3xzisyl63b4+C8Xy1HTRe2y+OK4zL3m/aYk6ZyD5qoNn3LjCC990hN6wAqZGOpLdKmlm6h0n1Gul1POZUa7rHWpCIZRsatAUFsWatarZBi7KoWwVWtTbi2x7EXOQZZuCLTFPBV/2L5u/t3na1PcDa8aOF3atOkvlz9Nb9eV2HkxL/ZTYvj6VGplZF1gwmewWlhnJaEFO5h/eH+Fz9xaYLWMU8Uj1gkpebV1UdGLnF0Xl8rfin9n9yrELvOSlMd7+DmaRxpifWEfqyVGO02c5OnIs1hG++XXgnnuY25iHammOm27p4L1/nGDSKTFf0RJkjS9+AfjAX/P9crzlbQXe+uaB5tZ//oslvvaFzPRs7KbkF/V8nJvFEi+8u493/eYYi8UBdvY6uDbN8L7/M8Gjj/DeDFDmJ2bl3P5irSwZoso4T0OZg6kP/Jk1M58k5rSQ4eGurFH2cIQbzgLnzwLnTlcYjSLpuqipJJgw/QZtDSqk0p5aVBTvUycAB9OCNpu+H8C4loiN0uG0xXaGMFktthtNAFb08JJRm2Xx8raPs1osvXkHrj8G1Zq+qZfyLtn2wW54OKUAACAASURBVKAGW65HIZhnJzANTUMINdkOrSkpval4mONayYSDUG7xyl84ADmjTCG+MU6t65DpmSBS6P5t2CppeUIJyL2pXFOj+RKcwJ39ki+TiV42dF1+vzb1YCa6rr2eWkaXNpE3kS8fXQOQfK43DQXyAWPCA+1+alYp9J85WyVBtYunAwPSAmMCSwGo8XMLFPK11DVqFgJeEjNAF5owAqPVBlveLNEWYwtQJyVG4wTdIVlcVhuMbXewxQWJsgTaKnEv4rMmCaIyYrgWHy8OUv0j2L+3JRi+ShowCpNPn0GAK3Rzeu6hnlxdTvSyqwEKZ18FVNWVaPeDpe35ssKxyHE7XhFoNYcPO8CKWZe22bSE9uxVRJJmkw/Xug3t56173A4QTRdk0NmFSF6ZAAcT042xFIyq+fuay844trRbPu/1Pa4hrVD2NiOqe1JjdxvfDgSVhmOPxQDYC28YVHzAZKG4EfdSAqVCQGA82EFvQPbnxNgsmnRGZE1GiMh4JB2VmhaKgpkhjnrYkXO8RctQiM2NXnVSMijhg3WHIwGVuFqizOjZNQvgwzPqyMKlcqLn7Viv59KHcePmaYlApYxz9JNd9HbGONp/EMt8gp2dIfLFoUT1CxqgZhmGgx1EMYdCT/opLkK0mmDH5enTZ5X/VuiMv8Tx4YlFrkS5wCD/zPtAI1G2uKtTkk7uyhrrKntRpTYGcNP4U4f0VJs0GS2y8TkbC2guSko/TjHS/cz08+pslBDIFhUBqpKlROqpzHRwRPEK96FijenRVV3D3niiMO2iSiWE52ege/945zSKaoqT46XuL+/7imVJ9DDZ2UNRLDA7OcZ4OMRwwK4tMmfctHoa4DwNkEnkwkSg5t2fylRcFnj+3VM8/1+w5S5CxclDPxMKc1dmUCVNhKpVwXm6NlAMXTdbQKt9qGxbPLTb9DeAVEuY2d6/HCC1RfNb+9tT/roNuq73ejoiaIFykTQ7g+wkSMGnieZbR8JQNHHxPF/TyiumL+Cj5sJIYMoSAEs8P3mkwkMPdXD/wzSQDYsh71NL+8FysZdYBNjpQdeN8Y53lLj5thIjRt/wJEnwG0UY9vgsKnzlywU+9EFmleaoWMqen+D5d0V4z+9EuPRQiRtv4GqU4W/+eoCv3UswdYxz57r49Xfu4Jm3HePzX1jhEx+jua5Fu5igv2M6pWqNV7we+MU3GasyXwG9YYTLVxP85CdrTE8ifPs+YDFn04u3g4acRWcNajbL/cWol2ArIkuPTIkgamK5moCPDTHALWcz3HKxkMXFaAwMRgRYBF/UZVRiu0ioEGSwW4kmyQLyXJhDu7eyIJUvaM0cMtQPpwFbIE3HZS0a1rEo5lLCdGOKLOLFO8zs/hjAaDZ6ix5qF9L8e5sZng42yIj4n683fp1RkBYkOO9rPJFdXjrYCpsPPfZCHqIbmtZ2D4rs2SqJiNW3Bo12JpyDCt2DWrUXYATBQa3xaa54++Dk677PB4NbTd6hb3YN2PJrCKU+giAdbMimSZVTByRvzNsW4GrPby/xu2bLuwINY3lps9Vo458pjAmN+6Bhsj3ISpZW2rQvL486NN1uErjeIU+vG9z5dc84x9JIRqY8r1Oz6JY2jUs8KyDWDEEDW0sDI4AJNiXupRU0VLJJCGW5jWqAW5rILNWBvsVD1TpXVSoa09dmLQwgrc41NLClw6fYp1DdIqO/jjBbFjhc2OGHwFvmpQJcrhmz/3p6i9k88ABlhwV+TuXPhk5Gj9HRYV4HWjskWGk92K2EzvbN+96wqmTQXFOn5anVMWOB1Nb1zvKlQ1TKqty/zH3K2nYp3kBjHa42vu2aQ9fyK28/U0UxM/1WMsRU7IxczPkgcyzpfE5RLR3YexOMxxO5xdPUdL7OQjfcGINegXzJ00NXDvIshVFszouSYShDoWnk2e2jwwIpByhjYKhtSnvqalyxDKbwaF4kF+muTqmL2RF63RGSbi84vZvonvmLBXLsX34UUec8brn5ognMExp4Hku83h/uCcQsFicCanpfVGJzhv0ODq49qUgiLqBZSSf7FMN+T3odZiGayJ7dgGvk65mxNWT9OqlKQqLTKYRWCZShzCzBsgxn6DztjtRUwAVPWoTc9GHs+qRhKj2YWNbjNS2Xc71Xj11oUaFrjLspqizHbMEMRDMzTWQeu0SSMuKIUULsSUoxmUwExo5PpgGkLgXsBr2JWXKkFghNFisvpijX3MRooTEWM7eixUXSQUFWMqapaiKrjNWS6TNz3PX6Q1y4JTdWi/vjiqwWy4gh346/RLAl7bN62PVlOWy+ddl//csBV03P1lquxjtLE7HFbm3Qw350aK26G8DtertW6982XisY2taMCydN62d9M+ACyCWf4NRY2PabOCMX0uOLRGJQK/sYQON7cgHhQpQG/vrr34xw730RTuZcZZiyYMkHOvladL3uOVkrdtVgzZvMTtQC737PBdx866GlCBQxrjyR4epBhUcfTfClLyQWD9VNsHs6wp13VPhXv0pwvMbRIXBwUOHvPtPF975F4H+Ec+eH+K3fugXPvn0fDz18GX/5F3089EiEqMNOqFKHLDJzFArdcSfwa2/vqhmjP0gwmxcYTjrodznmcnzkUyk+/bcsdfDAQBf6IEYPYnttVdzgeZpVGYT5jaTWmSRPIZIS4EzvRR8tgk6OUX7uboUzeyWedXOJs2dMUN9lFyNBF8uLVBto8zL39IhdjYwLMoPtGlxtMDHsqgpjTaAnPNa21NCftOkcrfxhlIqtabXAXMfqpjPp6YahbwYaBi1H9La+x3/Xx59OztxkuNnxv4zVXEQSTK9o1aIyrhmYcug42JKupGa1vGxon9JKZOZnyP7pdneenfJdQB/mtHjQrbkcGCJnsvSTQShfb3q1KNrYXSu/+zU05b3mXQIICt0pNVMRJrlYpVA+9MgovW1LG2aXYfPOA7zdysc33OYa7J1d5tdmFX2tcNDrLI/psgJrGDr3xEpK8xkFMXjzee36jJ1R97EbxyYlev0Ig7Ext9Ql8uxBICPmSjQ55xPBlcl6SDTzkGUgwNJK3GurZo9CI5K/7wYAqQOybQy7SL4u97ZtLoKVQt0RLhbHGC71RlHAHogDt9AoBbYqnCzN2on7OZktXr83eQj4++zReDWtIf+NbBZZPNnw8N6GmCnrkueh15pBPK6psZYwANaeR/Z3G2s+9rhlCcjzGmom1tYH2UvTdsPP08HeQfu3NI/WDFAziYFsrcOohWPIRAaw9ea776iSiACHdv8rLFaMdckwXUxlSqpOvC6ZKC58jNQxc9O001fpjZYPNNwkgFrOp3JvTQdDdFkmzJYiKXb2zqp17fhwXztxrJFcCngJknAArRZYrmeKNOHZgWCNRqAEHozH4eKxXhTyDJpOj9T1NR72dXrNV4e4Nu3g1ltv1Z/Xs5WYNZlIyGsqLItRogeuzb+YY1FW6FQs5dHLqo/RiFE6wGy2CKLx4BMVWVfkesmyCEutiSwieLyk6aksKjpk9EoBqF5/FB4eNVAEVDwdsDueJVP6N5Hlokv9QJ+TcUcKmV6bNkyeIlUl41Ke5ajfovZMmyk6WM6PFcrNkmgVMbewg8FgrPu9WJpmLAE9sqjJYqA2AWeCxWLfFumwjSgvktq8bk9AkmwWgaKYQ3ZaZnOVFGcna5y+cIKX/fxSJcRoFrVKiNYBpS+CAEVLBAYjAAnV1X2R36yUPKVjaXtT0kDe8vbxRUOLojMSXp+vSxVt/dbTbXVtOjucAIMQxU4pId8u0My22XGiWd+ZmZ/aZPJr8dMf/24nLis9eLuzyh0hi5rjfsl7lyeaPw9eiqSzuvS46QtNy9E4z9sqYboMzzYkD/PCl4zxS2/j1reQdu+LXyrw2c9GOHuhg8cuUZB+hDOnCrzzd3Zw200pVutjDNI1Pv+ZCB/+8EDllapbAKsZzt/Uwbv/3QC3XZzjc5/N8ZFP9LE4oRFrSwOhkkOBd75rhOc+h0HsFb7/rQw3PJP2H6Yb6/YrXLihwic/SWKqiwd+WOLwwEr7bL5hd7FJBUK/dl1CIxsUxLKhAUZW2jzKF0sJ8OlMb+HYBKsr3HCWHZQFzp9OMJ7Qz47/syxGnZBZciT4Yjdj8JhSe32I69GzIzZSHG+r1MiNkA/XW74DAHNARtbgKZ2P3ulV6w8DWxWG4PWAmzMCBk6abrb2qK2BliwHrM2dGyJZgmJmHltstefGpM0jCeWXIJCvxfEtoOkt9W4F4SV/B47GCBrTxwMmD6uKwwlj2lEJr19sX2BnvN3doZM2/SC35+/YdDE7AQdbbXbL/93AggV+s+urBqZtOcBGiHf7jtkmWGfnha7iFnYwZiqAQfkQhptsYMpea7sTUdcfnq07zbt2zT+bgJSYlba31+Ya5ADL1y9jdSr0RhHSidmcEAhwraETgNgSdhdy/Q7JFQ625CDPEqKAT/Oe9hzci9Dev/353dTU7737Qbpezz9f+5l5+LqYmyC455CXID18WSNRKFfmkEj+aGGgy8GOwCJlPq6RCmw048HIxTAWbR10am7XYAcjO+jyixYoZI4LoSGP6wqgeqMbyz+7gS07PHBvbwG+en1zHZjtLfJDr+uCpjN3VtgMVlvEQd3pyWsyIOqmsbpXP/+yZ1fKCWTpa3mE+Qk73nia5pt2wZBZAgRuxN3uRCdDvrmsFVKo24+iegIOdvZRh6UFVVlsFfpkVbrAan4ovRFF7Xw/LoIEFubizggdTmUTZyq+hq6HtKEoOxiMBsgzhjsvkNA7S27YPM32UOUnMv+cLVLsnb0RyI+wnB0zlE9ghNmAXEiZ/UfjURO4J3LkjjojnNrZVb4gbxmBz2DQE8NEI1MO7ihNMRkMsFwdY7mKMJ6MUC0fw/61QzneU0zOGznoj9FJB1jMD0N7qZU7ySzRFZ9Cemc1yFpxIPdGu+j3U8wPn8Ds5ARdlk9SC4xmuYgdjfLzYtmTwLVgZ9ZAD3uyc1EDYTrbNwdbmcsm6PaHOlERoHGwdOIeOjQw7Ue4fOUBoKR1B72a2I670mdgdA/LpH4qV8lXVhcZprMDLE8WeP5LC7zoDTzORijpks7us3mEfGHGgl5CrGTybyVFXyg5qGvDxLrMwtNIcLG+XqkljOGNziOfzS0KXP8UAoqfQtW3upa2mYL2iXW7O9FBjW98tmibeFcnmnAaqid9S2vj7sb1wsPzWPBI4utIOK8AVi6OtlBQd8FOsn5Kc+AIX/sG8I1vxdI6lL0d6RCtv9waQyp6JiF4XXG2ZTkGQ56CyQpx1cgxP+a7FIj6CarlGucvpPijP2ETxwKLeYlRSpF+iU9/toujawkODrj05bj1WQO86z0jnN87xFe/lOGDH+tjeswsqErmtfQIo/ccgc+733sOF8/OMJok+Nx/m+PhSxXe+PMRJpNUJanxyPQb/d0efvTDFf7qfRGOD007w7K9nOaJZejt573rvHFkujJePyOxmN8XWH4xXwPNp3I9M/sCjsdQlpoMS5zZzRV8fW6PWkSywzzUUNfF++P+PKH0yDUusK8S0rdYH99oN8w/ubATvIX2dm1egdHY7vLy529mh0aVaHPf2gS2x6zeN+iTOGa9w85LYPy7jFnVcch1uUQ+j1VVUHk6hMB7CbEWxXvX8VY0j6iTiOFh5m5ubEswqA0dVgJb1HKFmNFga1uDK49xUeB82OxdzO5xL20GuS7f6Maw89BqoqZ72izNe3SWl+ys49h+zzRTzijy982exOJjmrKgM1CNsNsWIWNWTJTuf290VcasG+MVeBdt9IGxdj1TeNACa2JDDEzaZ6HP3vXgdeg+dbZNod+0NomQ7pQSyEunZFPBDme5lQvFWrEDUGXEwJZTu1Wb3DZlayvV2eQQIK6RlnfiNWVrc4Vvuk6bZo2GuTGKxDSMfn+1NoYymb2HfV6VJrVQkiyIcbigbsvyUA3BWsep3PJjs3jRXCsjLNbG3Om4zNdpaQzb99Pf26oizViQntsU/RsaNf/39lh0MO0lTKWThLhCvx5Pq+C1Uc0m7iDUD7lPh2wDkxso4YEHnvBswkFcofSve/64WucjDHZOIcIU04OZZenRI6vDSByCKG4KEbqDHYm2CUbUmaeTHduu2VacSoPExZ5aJgsJoki6Lx8uHi1ZolvTboDlAB7OWJ+KSj3k7nAIMi32OFmjzWxhCqJnMT7IxNYQ1IxGY6zmR7oWTkCi5p2dXeTLa6IpWT7spx0z41ysBFoICOWsHszjiFZYMqXhKhE7/brIEJFJWyzoCUZDUW5sBZaLE1Ql40/I5ExVqpQ1AxepYoXheCLwuJzPQJf3Dv3B+gMsaNeQdjEcTGTTsF4eG1jtjsIGvqLoSYOFYI+5iWQuyA6yU6RidyM3ZI7bnKiavmPUzbDDLZN7PMurfBaj4Z6CsQ/3r6icq8DsjCxdgiJfqPyCuI+kkyLLZjbQE8YAUWNGcTJdeFlapGEqT2fW0k/DzLvfOMczbmfgFU0UaWQKlAy/tUcY7AWkSNbk8RJivemEVlsXHnIu+AK14ccTXqytf71eF5gtHHZq2/TtalFnAYTZNbSZrsb6wU+WzeJsBWD9PztnLHGo1m552clO8b5I22TPaoE1KelQt291NgkvhWBrXX9YyKWVW1VY0gaFoL9f4b77InUsXnqsa1pBVaHNfT5Icm3BY2MFDwv8GfBZ8oueabw8lt4SxPkSt94+wB/98W2Yzh5AtlJhAnGaYXe3ix/8KMf73xdjetTB7iTHb/9OhTueHeO73wc+8LEETzyssD0T5GkBpfN9jt/7gzHueC61mRnuuxd4/5/3cOOtEc6eXeLC+QgvfnGE/ccrjE9FGJ2K8O1vl/jhd0o8/GCMw4NI5VAxRwJdZLrIyKTW+xMW7VqIzs/Hn2edOgmNBGGNUa2MUUQSw7JLcYEzexEungNuOM0O3wpjiuotVEGHQgIv03iFE2wSIyUjGwAGNW92ig4lgACS7HoCJePl7ZB/Vo+lloO3AxAfgfpvywKgDQp8rqgrladiRVjZQab9c22wRWNLqgvydQWWbBxsddJSmhfF87ijtiwfNn2GysBcaV46EAx98Pp78KsykbBpcmoh+lZ3ovRuYffyrkKxbKH84iVFsVwtisVBpRihAGbsE9vm74cdZ4lNuxVYhlYZxwCT/eZT2KcW5uG1uXu5g6NGl2kAqwwJFLoK1xbVjFbINK4jXkyn1HS4tdjR7W7HIHtQdSUANANpJbq9SN6/tH6gDlGPgydq+kMRbLWzMLPEwBbZn8BsCYgIEISyrOgwQyp2W+xe8tZrDLY6Ctx/ygGTviX2tGGp2mPQxnAYl/zR0CXpz9X1SgRcy0WJKa1JCjL5lUTuDrQ4Ttngwj1qxSQSjmPv5nM7BrFQDejzeWL6rCZlQICmbrhqyoXeVGJzL6DP0ODQBlsqGwbJiwMnjUnvyKW0SBYzzuoFwC+22UT+dl/ME033rtXYEb3ktt1qtS7q0t6gO5b2h69IVsjM7lgm44SmpsrrskYJUr9VrtdIqKlKTOMjloVbNu0RYnpPjcBSpSwVllOd4gWeej15UcX09Ip76pJjzE7SHSuyQ8U/RgWVJfYmE2SLOTKjXOS3tZ4fI2agNOa4cu0Ep0+d1+ncKE0yAzPlB7LkSSDDhZaDmBolmplSmL+aLpH0aSZKk1SGLDMfkhYN1FsNdZ1VPBKgWnBVi2l4OhQpTlCZr5ZyxGcUz2i0K+SrZoHYdGscrtR7ESR1uuYwzwdCfRSBjWrcDOHmxl6caAIlyRD98Y4J6MlArWgiuiM3/MXJIfLVHLMFg6lZ9OAiyGsi08HuNIsBYudlb9CVzxbvhYxMGdcT8ih5H9IOwVWF+WKBbL1UF1yOlRa89TrDkpmV+QCnzq3w2l/OtGlRr8VJGC0juVa7azyNL2kvIIue4LElMN4qAfpCzFOyl+muw/bWe47YAAlTvYSl83K98QiwBZPTNlPV7g6kC7EWmesfMOtFvwFdbQ8ui/px0aUtNuHEG7yK7GLsVGX5dc0C4J9TTJYuw0SefvYUn6qkBjsJrclUkDEsSrBDmFqML91b4ZvfAWbLBFVnhLhruj9bVMwJ3NgEy/6s9U+K0ADGgyVe8aoEN9/Sxwvu6CNb7WM2I+Ma4dQZjnuAQfT33lfi219NcO0wx4VzOX7rtzs4dzbG1/6xwt/8NYGYWoWspMZEgnGF3/39G3DTBXqAHODjH6nwpa+N5PFkB6YMv/sHES6ctQgejvHhiHN3hQ/+ZYKvfL0jOwKVJcLKXvH1W3mDDbAkkKInVxDMU+Pi3kZJB3F3gopMFx3rtTk12p/dUYnzZ4ALewX2TkXY3eW5j2VGdv2yc9GE9CbIpU4mnLZDCYEHSe9YsvzAzdO/L95WUmmioUxUHcwOyRSFjU1AWTi9YSCux275uNIGoWB038BjY8hVRq1QsQNxEWuT4prF56qqAc+UwciUImMHU9oMEmOwNHTbdTKVxw10SUAc3rN9IKljTrw0qAkRZAPBTFIAJoBVVRxDd5i/jn/ehgFqPluASvXhRtftn1+aoMaA1MiLLT+OsPka2PLipQG+WnMZSm4yqQ2IQQL40KXoHluu7WM5qN7gW1YhzrbVkh7vahQVE8T9Idvyp3WmGrCK0B1WKiGy+aXDpq4WAGapXtiJZUTJbswUuyKzy42dm3oAWg5A6o0+rMEm1LbDqZcBa02d9FiWyymxewDOjZDd+GO5Nba0UB535mDL75ML1wlU2ey1IKuluQ0sMrJX5pnHuUeWnzmKbtcg0KRMQ2cxfY21V3e9Xf1espqyZgEv8WutDcxic2iw3zAjZLf0sP0qkFmh/GvHbWdn/TkQehjoMzNx+wqgObBaXu62km4jCdB9f8WzL1TUYHWUa9jVIsDSEs01ewPG03SwPD60icmk4cgyDhUtw7qp/Jr48Oy0UkTUZNGTiv5AfDD0CIrEICFhRyAfpAE5PdDhUNb85EUJpvhag/GerCa4kUgPRQH/4gTLJbsESafm8hch0CLIYc7ilStX0B89A6NeISE5S5GdtCsAwoVFPl2DjnVClLG6JBktVMovi35AFQY9CtvnireJCHg6Q6Ht/mQPi+N9rNclxpM99HsdHB48ARq405ZBGy27EdMhBsO+gp6J7HYYYxSVmM+nYu2Y2SitTcTQ4pUATirF/VrsldP11G9x07DPn8gqgl5oBGf06ZrNjjVwCbC4kpHxGg6o72JpjuWTPuYnJ7WzLoGlbAzyuemI1DJMZtLMJheLmRYiCudXixMBbT5fOtRTA3Ln3QVe8ebCBNpzbva85ZVF9PDEFboQGdFD4sFPeDZIm2G5faL3v7cX89YotoXQBfPba2otqghv0MqzcrBlSr1mcfEuRw/0bSvb29fSptvrXMWwom6fyJ3h0tgPZRH/Gcl9NG+t8CLqPDgY+8lahntaBMNiw4VU5QKjEDi87703kifXk0+yWzc47dWsivHsvnlb6Y07DYFNhvM3Rfg//mMfA6xw+RoPB9RDUq1kDRiMwlxIK0g2uMCDj5S45+MFXv+GHl79ilzg6z+/P8H3vks2motUISbt5lt7+LfvHuHszhyPXlrink/H+N73u0pwUKh7QTNc4O5XMKg8wWteF2NnkuHgqMJf/kUHDz5ARjnDS1+VYD0Fvv51y/OzIlA4h+vZk7UiI2usN5irSkC1trB43laVGvl71o4pU1jqTxUMIF2FFZboS3brMzJcOFPh9B5L7mYaKQE5MwRpnMgOxsTWDOr0aaBq49i8u1RC5BwKGxixisdKNeUJE5TXOKCmfsPobnUpcmPRBtIe+OHP+k7t2dOUgayUFMpLco8nSK/EGqjUzaZr5koGCwy/fjnte4cdDxEqF9ocM4kybSI2dZDaTrQ5m8WpbXbX0ZW1HePZNBScBPxnPWFBm2Ar2Lfu7Nvq7BWQDKBUIChMRN/sN/RgrqkMd3EbnHolw933eU0+D93o1OZvYMlDicvZ8zqHtcW8NV13LSbdn1tLz6TNOHSm+bhuP2qxWuqB4T4jVxQBZY3J4P8kpoTRPDXYals/cD8MFhTekac3dEbLmKw2yNJe7jE8XFGC8L0tKPfScA3KBJSaMqEN26ZMRzmErtN948Jr8rMt1wRcljBiLBZZrgozjll1GTqA4lw1kX8NYlrvuVEW1HDdLBfb4Z6HEb/OlpqO+wOZqdqYtDmQyd0kHDSaOnAjktc4iMg2WuQV9XFWdDPMU7N5CgEPurqg21M3ussCXvX8ixVF0GSTUvr8ZEvkVR9FZbEu7PqZHV3WTaA5qbrv+L+SJSbrCiSAMN8oskAMaLYocm7e7HScn0wRdSbo9EYCAhxEfUbwrDNcOzmwE2UFDPo7iKhbUdcFtwPBeGQUb2eZwEMa0bRxKDPD5XyB/vgc+ukCT1x6GOn4Vlzc4w0g/0/hdxdrsjNanFZYLRbSixmqJZtHcX8PRTZVODY9xag5y6izIrhZFWBmoUxGVwvl3O3unEJv2DHTUW5onBnSrElhp8gcUWj8CPlMwEvi+nUmqwaugOSj6NvF8qLihUqCxxD2TV2KzN+4/Fk3JNva+VmpOaPejA+Zz0ZidjJKJbsgGRHUwaA/kZheDJeZxqDTN9aQgJDND+slvb0SpL0Rur0O9vf3cXSyxGTE61zrXvQHvHeFsupe+eYVbnpOjnJuWhHrQmTLuYEEcyi3EmIlTUjYQIKrd9svy1brVheHzHSN9Wl/T//U0m1tgLBAxfvC799rs1c+Aep23KDrCfuXlcBbrFuzUW6J5j10uQ5IDRqC1sU5o8GJ1aTU28QLtWIbD60LJOh1QS6/R8aR5W/fnMgQi0WmXKpTYf8Y+PznoGBravSopzS7AZaKUoELoTa5vPNiaSpqWoi77srxxtelOHtmhstXItz3zQjzRYLlPMLFCwVecGeFU7ssydJvrsLlJ6gbGeCWi0tcOPqPrwAAIABJREFUubzGX38gxXe/01VJioxVVVS45bYOfvNdJfZGmV7zfe9LcOUKx3euucduRzJMpnBJ8fO/EOFNb1rg8CTCX/1Vgp/8oMLpcwX+5D/2dUB6358C3/x6CCKnoW4wenV2y3V5/C9ZLS8KexlV/w2bbtwboVzSn8xPoOTnOUCpP82wMwLOnC5xerfEM85FGAyM6XJRPcvnCsMm8xX8u7pqFjJ9ibd7u3ZFjcatL2dtLWD5+pRqPT63ooWewnK1mJs2w2o6HusEXjOqh0xH0HGJ1SJwpLcWp5UieqjFarfXW5QJgRZb2u19Q4mR4Ct00klX2TKHrD+ml+8cSLb/66CjVaYylskyDg1wbd2zoHGyf22YIb136NZzdtgtXhw0+Jw27eUmC0UtmvaR8Lr1xsd1J5RIvWRkr9OwXc5wGVttr9C+7np+16Ur3/zNm0mfo6UndUap5TIQdF7UKcfo71ZIBqz6WDwVv8zzLOQgtsBWsaa/VrA+YAizl6tkk+EPIDQJBI80L8n7Qc7tSvTZgl2DPxXTXNlh1YBacOUXOWAAzh6TvZm8v1q4MyosEF69HCvIGkbDLaQYcFjz3/Znlu2oucsxpxQSA/7OBlqPSrBkMWggMkJJFhvh2a35VkcSNePMo+Ikcg/XWs/luofLLFEMTPkG1LjXc04TC9mdaUrBBIi03zHwFcCsH9B9fLzpRc+r0kFPRqMUYi/mJ8jWLKlZ3ZgsFf212BlAETjFjIeH1yTQ6w93TT9UMCB3jG6PRoaHOLr2JOJkgt0zN6LMTrBi+U0mjR2kXXY3Wtt6VaY4PHocs9kSp3dPY2dvTz5Ti8NDTJcUxzPOp5KA9ty5c5oc1BIx2icvWPoC9vZOIyqnODzYx+TUjejGSywXGXr9HaS9vhg63tfVco7FdIbuoCuhp7nhM+6DNzQI/JNE4IpffXbo5bnyAykoJzi02B2GUBN42YIUJfQSs0ie5ewIa7IEva4E9osl6XqzvWA0T3cwlBmqC2Wpl2DTgJ3uWC6c6zQ67I/l48WjOcEf8wl5vTQhTbu2qaT8fpzIy4wb4Hx2FTHZuNRMS9Wpkmdip8hGcOCTRaM1BUErtTGcHGXOz0IxvmacMQNqVkiwXCU4dWaNV//SEjunK5SzGDGfB08pywjrZZAGUvzFUkXQiJg43idNWDRql+nAdnlAa6ujcHP5bXW/udg16EscmPkmsL1BtUGX67lMe2CTyL6sXNjeDLc3FU2cALa0sLdciP1VBNpCw6ALc00TYveAz8871uo1MCxsKk85sxH8brRG1KHWjKUwDVmasmQf4/NfLvGj+4H9A2cauuZrpotrWsnVtcevzFIRXvSyPn7jN6aYzQr8pz9L8NADZIR5BTnueF6JX//NjoAFma4kXSmXjSkPj/yowJ9/sIfHHuOpjm6skZAh/b1+770VdkcAyayPfizB5z/jt5bHiRA9RPBXcrzmuPMFnMvA/Q8kOL5WCmz9+//Qw5m9DFceK/HVL0dAWuLgKMZ37u0oPcHPzhRa234pq+j6vlUhQsg1dnLb1yJnGzbZDKYgyHqGIE0u/RJH6PsXzwDndiucOUfgaNquXgrEPfNzYsmNawS7RU2GELy52Nrf8qvyc7IBPuuOUjNf09RejzVnGbbHuzGSrvsI5fIgSFaaguuRgs+W5vg6wmpuXluW3mGxW7IrkyGmNzvZ/VMpP5zixc4Ex33b7MLMUIm85aYfWKZ2Jmmb3Xo6psuBmioY1mHylE5EPal6kzbWy7rh7ECsKBu3j3BAwZ9hI4Da9e2mmOj+qcC2zTr4XBerE/Q9tX1DmIfml7V54NoGcTUL3tJ+1etB7b0WePPAluk1g1mI42dfb1jW6vVj9CYEW7TraNYlxZKSLFAHYmBNWFYV2DIzU4IY+iU6uBPYanm2mZbILGkcCGgs1NmuDiKDl57nbwZWxlvJPVuYHY/tODUevuyeGnufq3vU5qCYeJYRqSfMzZZF+r9wEKElxOVjVsi4vgRQ7IfgAIaN/W0imMJC0AjSg7msP18nGZRXqI5jO4fy+9zua1kAEYkOILZ2WvOKjScxjrz3/BmxjF4sbvzhvOnLmzRYQixY3g9kgEqKIUFB++Evv+4VVZbPsTg5Uor5cj3HznAAhrmRmmanYFjHdfLtpDFms6nCkfd2zyBOCiynx3qYScoyIf9+hGXRx2hnV4CE6JdlxFqEx8nXIRNG2LvGtYNDdRryGEYdBZmXPE4xTNkdOAZjasxJfiiYzKw4sjKDbobja4/g8KiSGH2ys4vV/BpWq7U6EcnEsQwpg06W76pcodd8nySh2WoHHbprSw/Cddw8s6ikpUdYd9C3huWCJRcK4iNMFZeTBdsKartylSBY3qMNBMWAQ4K8qsRo9wb00jUWJ8foj8+jjAp1Tup0ldF3rJRl0aDLDkNLke/36HJMSpsDMjFdiQY/Sz19aWbYsMDBuubOyMkc52auWpg5rfmJWVs48xhHw9NI5ZM0F3BTiYnuvhTYV4WMU3nioI6Mxqv8Cz9zlfXxjNtXeNlbjnTKj2Zc3CtE9PShXisPE5a0pGy8FT9a+xjZ/mgchOcfNh1LtvzUG4D+2uhY7LvmouOLn6Wtb2ld2pqwsGhv6LOuU17c3uTqhXLrBC+wpcu3/CxdRzPnmnJKaCdWAYxlQv2MxcXUthC+YdhIq0W/PIb6RzLNhem4bMOx8Gt25qyyEqO+dQI9+mSFz3wxxoMP2vtwZ5V4XNx/yHOUupujJEZE76Vyhhfd3cHOboUf/iDBk0/6DscmmAwve2UHz7gpx81ngZ2zwHLRw6m9Akf7a/xffxnj4QcDa8UnWpS48yUd/NrbeWZaiyk+WSb4wF/EeOxSjiynjpL6xg4iei4QNBX8ZO4mTyF6jjtfmuBf/VqK9czGbrdTYrwDzDPgU3+b4MtfAPq9SHYyLJVYsId1M9UAu22Uyx1JhzrqtuhJZ0wf8xmVyyimiy1QZALNrJRwmrBq0KswmUS48Qw1XgUmOzxcEqhZgydBC//cIRNEPWkQntMEWp5bslsJtjK151IzxmugssVkEQg7TNgGLaZdMSGysyHGNFgZkZtsvqQlDhssTO9Htpa3QMycvAK95EkApn5vvZ+Lfm1Uhw1G9ZQAyJ7C1jSsQbsbzSZFCJ2uJ1KTC6jrV6nKxn2NGMMcaPIRm8gUXVErcLvWevpevHVtfOnr6ap83fByjwOsdhnRy52uBfOyn39GEXahyUVjrsXAtwXmm+/FBpKG9aiDywMtJh8zkl7MHGa5NzK5QG+nQtJnB3nobKwrXSYtMP9rHuACcSyDZANg5spu5WDZzARgaps91w1bh1vLl7EwAow2AvVzbX0g2SwHDpIqePRSsyY3wNHWKr1mCOeu/amKCPMV8QQPLWRbTcRnwy3G1aMIV46ogSaDJPV5yKV96nixsRGKI2rgcPqoGXM+DJ2FdDDP+14frgMdzTlinlnSA9SgzF/D57wOCmTYgnO9dLIB2/MzE0jWCQltjV9Jn0M+YyB6zZ3PqIjGOAUHna6ACU02+QCn85kBjc4A/V6Jo9kKuzunsTceYr44Qr7IkfRMiMbyE6oUQ+b+jRNMCZ6iFP2U4IlaLLspyuIjK5MUWBOUrWwGrVY5iipBfzRCh75dnRjDbhclmaI+xd1L9Ls7KLN9nJxkOHXmHNazS3ji8cuI0x30u8Y0sZyWJBMZpYrBkQEZgSC78NTSZ2VEgbpMAncCSIIZCg2JVhX03O2pI7Of0griAOuMZqA9ZMs11tQ7BbZMQnpmB3KDZPmhjDAcM2YkV0wR8wr5EKgh44OmXkb3NO0iJc3fIbAbiOEiDSlhdEGT2YW0cwPmRtJVXtoyr5tz2yELsRYjxo9FmwjaQ9AZn52SBGh2Wg1C/Yo+XjP9ex6Cqbj4alJqc+CGEisaiUCYLCAzIZ//8iVe8MqVyWbYgcj9ah4cq7kBmuWT2BVtgrXGpYE0agHmHaudAtugygtC14FAQSBPulhdU0HYuf1fbRBtm4eWALSt29pwZb/O212X2Qpgy3ah65eF9HthplLsuQGmwmYk0tm7F4N2y1vsa6FtYPsEuMIqxtczXVessi4PKNQZnUxLfOVe4NHHgUce4TJCljWwWZpooRwiMFohJmBRkYSLBDMGuSBzTiZ0GwwltjWed0eFX/k37EAeypi015/iQx9N8MXPGmsiD7WywBvfMsK/eFWF5Xyl7snBqMThYYwHfkI2qcJn/i7GwaGZsXIxUfVBSxVdGpkPWuBfv6uP5zy7wOVHMgyHHFMRdk9RsG/M8ze/FeHsDRWuPFHh059MZa5r0IA3xP7Mzukmc7FQp7Nueeh7V/QYQZjyI2lbsURM6wjGIAWRfX1yB+OQVjg1rnB6p8C5c7EyGffG0GZIs2adcClAJ6tMTU0Y976JqNuxFYPDSMrgIbBVUgxjKewVTtzZGPTNzBgy+9CB6XKmQ2CL4vgS64UBLRYQuKbQeZwNK+oS77RAkoTYYSMP5pAbmsiaPQwiwpa/2PZ0EVslsBpEzG3A1dZv6SG5hss2T///TUaaJXMrO9mXrcnOEjvI4TOzUWxfAkKt8qG/ZgNc/ZTkQmYCISv3aONlqSu8n7+e/Vf/X99/Kw811hZ+lWISa08tA1nt79lYDPl6/tnEuDQ6ITFbI2BAzZaddQWa6845lug0J4zVpcWHjD6Zm+tGp+7IHiJ7am2oO8q3S3y83uC3aG4dBrK4/Rlfbpova/kJn8ftdtzmoUUiOuOv8p4yRO3QWeMgxd7RmoTLUitCSvNI5DseebLCwZz0QlsX1ly0AyxP5BBPE5g0e16hFBkQkMaSlx+D5pKXbO70RlaI6VKXvP1um9mS5KBjOi0t6Q6gpG8MLGJgzerDj2QkVj2x8ROSN4QpIkSvfPbZin5TMZ3dqdPqdSVqr/IEZc7gaJbtLPiVmiDF9+QVlguWn2gW2Mdgdxc9is+lEyLluTKmhdeoeBMCiFKbxXC0q/zF/csPY8qiLfoKVR4PJuixRMbw2IQ5ffSKmtqkSPrYHadiv1aLQ0znGcbjIU4O6f5Omwoak1IbNcSZyY5E+nR0pxM6PXnYDUkROWu2aaeD2fGJlCRaptkdxq5LehjJQ8PKdA5bxdQtZyjyXExSv8Pcwrky7vpdZi3yWuldlZgPWPDWms4XelDsGCHAHPS6unf0UsnXuYU9U8xXWPfgivocma2Suct13QKmBILrKfI1Rf+mOyF7xWdAho8DW8aoshImwOPil8inTF4vTIgv5orzYTmUoujV8liUtBoMEjqAsxORpwr6ni2l91ovc7mG/8ybK9z8vFLdhzyOlYsCFd2AFyZoZumwdo1v0d9PJ4zfLtvZhtk6MbZW9XoxFgdsXYntL49DeeoCG8pN7ROweVM2XTiBcbtuCaR9DVuePa21dHv/qQGSG5e2O9W8rOiLtur98tmxDcW/XGDqYtU67kFCb2CtLLQSA3bQpcD+UYXPfCbC978X9BVkf6VzcZ1K2JT4nLgQBKGoftm9rVQbs5Jjr1PgV/9Nguc+t8L8sMD5G0o8djXCf3l/jCceM+sAgpe3/lIPr3lVgv0rK3TSAoMh47dIZmUYDIEvfq2Dv/t4B8ucHlAsKQZhPw9a6yX2Tkf4w/+th9OjFS49RgBTYjojwxRhsscNLJY5aadTYrlI8JWvlHjoAQZPJ/jx99jdZFukhOoc8xJ6uzUFdY8EA6QOWMb0DEZjuIRjN3y9mLsa2B2nIs1+GbuTChdOl9iZEIDRXoaSATNEjDrWkm42EiGfkadYhmIr/NnAT62FCiUzlZXDwaNhvMII2LAr2RpitQ7FSjIs3zBOkswWyzDrLEQUhZgXrkVVyp5XY7SkWan9thpRcj0nFWkUdE8uA3CxUvh3McuhNOJ6yA1mawt0uSu3jlvBodtwhmcJhvHZsk5w0FPn8IVuM7EuLdraS/BtsNXcMdd9NZu3z/WtqRGcwxvBtGmFAhPkUU6t0r5fn+5lMHStOwDrTlPzJnNQ5+ycAza9AzWQSgCLMNqjtRKJWRtbtZbIBrnKhA626Msnny0CK89IVIelgR03K63F7eGmSEIa/uzGtMbaBbJBu4sJzO0zNtdva6zdU1nKtM1/w8/zerRHaONnOc3YMn6bBRWy8wQ3ZIe5jqpEyvnSAQ6nwEOPJUqs4b5pmZN2b/jeFvZtpq1tPZeNJRtbm8/e/hZc7owQ0LbQgC0PsfbxzzXHxrZdpzTsIQWi2WOaw4uYrHbYOse0Jx1o3BjrTbaOh7ToDS96ZqVuuqqPnZ0xkniJjDmIpALXXJg6SIoF8irFqN/BYn6EVdHFeOcchsO+go8pPmWn32x6gOP9A2s/ZlxPt2sGpoTrlWmFBsMdrJeXcXBthsHklOkLWLZLBugEJ3vuil2W1qI1ZkdPoEr20E3WmE2PZYrKAab+lIQAZkD5INarFQaj8yq1zGgJEbFziyCxZ12AGgA0Qy2wWq7VDZkqm9Ac11kFozO7wj0ZVtoZibFaLw6xYtsh8wJ5IqcAvSowHOwKHC6WU8wX7Jykiy8NWMdYLA/VPTgZ0fIiBHoniUqui/lSJUxqaqgJk5loxe7Moa45jihANmArJ/dqhWI5s7JBFMsB383W6JclBJ4yKy1Dlc9VkpRJJCOLyViwvIsVsnwlby8yBsvl1Kw3+Pvq/lhJY6OUdtoKqIw1xO5Z4KU/e4DJ2QoxM+54DazGsIy4DECBA1InfGO46vbq1snHSwl1SXCrs3BrS9n4q5cSNdhD11R7EWkzWvzFNutlnYjWju8iWC/LhCX+um/dZrj8vUzf0BJN+pu1X6HFRjUsZHMjtsW1dlprTrDuOG+yLWMOfFNSLFAUI+OCRm8dckQCyHRajvHZLyf48f0jXLt8pAYNfXYtjjbhKzJALHGGOiiNUcn7634F01ktOqsSz7o9xa/86hoD+f0Aw0mOD34wxZe/yBIdgVOGX//tLu5+Ec0wC/z938a48IwKO+NKdhLHswqnzkb4yQ9LRN0SX/tSB9/+lpW2qS/k1U8mFX7/DxJcuAhcfqTAt+4D/vGbZo1y18tWeO3rzIOLTQKzk1J5cQyeZin/85+L8Q+fosWKaURo9yK/O/lwBR8yMtjBgZ7g0PnTSF2N6l4xN3p+0UyYAeBBUK/fExil3pOQyxjFyTDH2UmMG05X2D1VoT9gB2/IYmQINjWL9B0MHl4dCeyNeVZVl809lEpwgwnCYx2w1KJecwi6pLa+qE5Q0ACyshAPSyTs1iexNFurlbUiSG9GOaeyD8OGHoCfrk3v15i5tptZmnxHu8a2CkqlN/cxCjTD9uHHdujNcs712GLfBq1L0ECXDiFB4eaB4HV0jJdrwgRy0GSAwfSRzWbrPlLu5RXCrEsyfYFxCZt4E0kUXNdFHIVNO5Tj29faVsfbocnYfInHW9eoe7cVnK3nGZhrv1Z15pOwSCIMdgGek+I0BIcTxAcpCfdnJQXQEJSAM4At12yxCZeVFd1+gR3X+2072DcNBO5/VqdchHXMRem+Buk1axYw2BmEbtrGV8oASKbwVy/zRbLl4T3zjsTl0vSPpnskq2U2EtzX+BkffiJWOVHvKV2XxQbW95rwS/0VLef3wFY522kZmgYq+by53unee2l2g9nidVvguSxPQr3RO0Hb+4k3kfBaHKS1y7VWmrZrd0bPWDQLgZcG8jV33V6REh8OBhKvZ8vLWNK5Ggy7HaEqjlVuG07OWrDycipKnqwLF+u8okZjJUfrbj+1TjcubgRQg3FgevgEFljO5oqocU8MgTEGPvsCki11Y7u9HsqK/lVTrI+PZDehtlKW19YrJBFLkWTEdgROSsZ40K1+eAFRbOHQ1Dex9Eewl/ZT3QCW8uhuXrADUAtqByVF6XTvTXKdFCjAp50Fhe+8PoIxompGC0V8H3mIpSrlLBfHODxZgjlNnAwEYKNBH/PVVA9aTQNC6RbsTFCzWqyVQZnLr6NAXBboDfrmqcXjihZGlgXm0uoQpLLrUwwHzU7Z7VgRHCbhPllLCg1LDRDkYhC5AXcHI/So58pZxjWHYL4+y5VJxKMRQaLp5EpZdRDgpTptZOsY5y8u8dKfO1CXFiN6VGZdJShoaRQieqpOhYqlFOpYKLb1Bryg19poxmqXEev2b5/lnCJbJcXtlnn/UQdrW2XJ+tDbKrnUp+/274aL2jwN/TTIZyupBKau4dLi2TpNBaBlJ1db1My3pnldZ7d8AfPuRF/MGvdq06/4wscgHhe/yrMrfE+n/IJ+cBGq3ghXpi/G37z/+zi8uh86cqnxs9KGsWfm3k77goJUjLoWje2yLEvqu4BukuMNb4rwutd30Y1W2N/P8NGPd/G978mBTSXs33x3F3e9gAeXEn/z1xEeezzCr7w9w9kzbNjI0e8ZiBgNgemixPv/LMX9PzFAwRL7mfMJfucPgNPjElcfK/H398S477t9XXfamePn3wbcehMbaQqwkr5edzDsV5js5VjMEnzsowm+dR836JbFgu5TYLxaJVWxWARZAWBp8eXhRDrOEDVDUS9/hwCUcz3qo1pdC5YTrTIeEgwSCukNMF48W2J3AkyGEXpd616kZYQB3Ap9bS5kwUyLQw2VykQBUHkWoRZpN9cOJ4YaIDY1xjAOTb9T0GNrFmE+pU+RgXZ2n7K1m6/bDqC2cqHlJfL9rWJg5RRhBkPdIemhrewJ4zf4LtXDueXX5CBLByOCjNZBq71hNVovZ0yakrvPiUaMvUlje/RM267FrRpqeUBr3hsCa1i4GgjqD95Zxw0y6Iz0ABy0bbNc9jv6Ac2Vlo6UJcGWhtBBqTPT1rnnAFB3w3JiWca1RHSk/QrjPfprGREri46QPGGm3mS1LLFKmi3aQLATNQDuxtTU7mddvguidVvnmsaN5l6H0OiwlKkcttXNaeuOP9DQIRgSBvg8qT0TW84DANdHisJDxUWv51Y36whTRvnRy5Jek73Gmy0L2t9rxyUeesxieuLUPqNJuBqfunYTRBtg+7+7V5oBoiqEzAc2ik71kmw2khTp3GJ6VVrwPCt46gQN3bZ1OHbw0TIH0SBOCQcEB1l+PVzXtRcH1k4efnzeP/viZ1fKKIzXbGnQJr/MK6TpDibjHubTYy04cdqX7xbbomezawI0+YL6B5qW0ml9YB18ZGKyXF1vtokYZc/uPL7GZDgR87JeHcnOgM7qAgM5QdJaD2xvtIMsO5GOiad06h440Mq4g1WRS2yfMhSbKtaCQIKdfzNEvRtxem+A5exQ+rGC4dmMpinXWM+nyphiS7uCFNQ3yzIbDSKt87KTjrQAyasodCzS5Z5DdTicYJ2d6JpZjmPXJJkGBv+yGzFbLxTSy1PsarFUHZqO7gRONHdd5cFslNqtshJ4k+8XTVdZUkSJ5eoARb7EOuMDTRATjFEOxS7IYKNAUMZ7xUHNI0K3kyIq54pMIvs1XczFmMUJdXYU3jPyJzNH22qtMmI37WO1PtHiW4DZjKRuE20ICc1isyWWsyVueX6Gn/k5Gq+aTovNAxFLFvTaUvIoUGlxN8sHndalNbAFul0y3IAyTwOinuIkrzcI4tunifS57um6fjPbrnwStDeBf6p82L5eCZT1ofwEbh/w6UqKLqJ36r0N6tyfqQFcvqlsLvAbp3Uu6CHqRwsPsYKkMA3FTjF3/9Rzcf+jt+OTH/0KnnxiH/mCIc9MXrAlQpS3PLBoQBs0LHSfJwDnCSwwv5yv52/s49+9ewfnTx/ggQfW+OBHunj8Uf4OD1Yx3vveHp77/AxXruT42Ed7+O53ejhzbiF259Ruibe/0/I1uVh3ewWOjkr84EcRvvudCA/+uMRtz0nxh38cY35thekswd/9XYz77uP1hcmOGKcmqbrTXv6qEj/7Rkb85Oh0MywOgXs+2cFXvhoj7uZ4+WtKPPZAiicfqxB3KyxPeE8ZP+NCPgrnCbaoHTPvPQGvUAbiDheRZaaEgIciZalaWLeL7FXG5iZSAzq2odAOJ8dkFOHUHkFXhdOjGOMJA4XtLVVi1KmaTTkmCpbVjQdFMyzaXdcJwuoB3dY1NiaktRt2BvPWmjLSMsJiSVBXyX1chx6G2ZMlUfk2dE5rDXE7CBt3ruEym4qNWSrGxhkuWfIFdmBjPDvbpI4Oi+XS91uNGs7Sbovj7d1M12Ife7NEJImHWKOgFwxTxeZxsB9w9roGUT5Hm8/i12v2BQYGDQBtHpa256v/vQbwdVec/V59kAuCcH9HVfJYHajbEQysa82xUJQgyjbw1B8Zc9vpm4ZIkg5rBTEdLO0c2mCLJEdwjqeWlsOZmi73q6q1UwJe4qjqRosaEISL3QBmuq3NILDDXmMLUn8+Ly96yUC6NMuC5et5mdbLkPw96syWGcEPbZ8ogbB7oapa0P+dzCv86FFgMW+sLzYU/YFla55sW0C/NXbdvyxo38RakQDh+Aw2DwTrJEoIsOryuubKJuj0v3swmA6m1sZrWYnk963OWY8tzTPO93DwUoXyZ++4WCWMq5EfBsuFrKF2MRz1kc9n8txiVh81UD16Q5Fdms/M+VXvZe7X9HdSnYn+TR1aLRxLTJ3EuTRA8eAUzpw5hXJ1gpMpNV0U1LP0xRJXgQHDoKI1EuqIOj0Zix6fzGRnwG65JV+jQ3+pnonL+d/hLnbOnka5vIoffP/bKLs34uYbbxQYJGggKHG3en6mlF0QxRxLimSLRJFALKVxgPOhk9XZmZxBX+XSa4r5IRiS/kuZj+a4rtMhmb/+BL1+l31/ODi4qngfzqK4OzSvMXJgEbupjpCmfYxHe7ofXOxHYzOOPZnSUd8oY5ZoSsZrFjHGwx0MBwSKlnGn2rFiSjL5bbFzkKVQdo7m2UwNCmLCyFIJ5NJRnt0ujFoyoMf4IhrYkilb5Hwv6ntSdLq5vL/ISIjJkyCgwPNfVuAFr+FjKhGvWVamQ111AV4KAAAgAElEQVSENcs3PFUFM1P6TvLIIPfhlnFiDba2hfFtsLXNdl0HVG2AsNacqn2mnqLlsh+q99o6nLr55f8xsOWi5WaBd+fk6wGuNtiqafmWCWbbmZtmgLpPbtAXNoJ2ydE6E4P/XPgIBE5kYmXayVOTrMsS7NzwFjx5dBsuPfwdfPae+3D50lQnsXg4QkWwzIVE/g5sWSsRcZGgfx5nsxonOEcK3HxbF+95Tx/nzsxx+ckV/vQ/9XDpYW4Bc4zGMX7336e49aYCly/n+OCHO/jRD4aIS5rmmrfWG97SwZ0vzLA7ZtYnA9sjDEYVPvSBGN/8OnDDTRX+lz+J0c0zXHo0wn+jKeq3qWPjZcmFrBYnTyY53vhWWrawDFHilpsrMWH/eB/3ghLv/eMuep0cVy9XOHeuwuc+m+AbX7NOQ9uyAmtFBpjdiTJANVNmNQsocJp/58YeSgsqPQZTXNENHPP8GdOiqPwQAnANyNpcm/QqAa8Lp5ijWmG8w83FNGh1ZyPrBtKENJurtF+0mQgeexaDFoALSUhqLNklrH4D63il6/b8mPrZCKul+TNR50ZWQCVL4ksyaWTu+XfVpW2j1z6uv9sp3E1NrWTpzNamn1ANznwMttz+m43YNnaNM96VwDB5C77HmjQ2EmZt0v7SsSaAIetgld1z8HcKLA3HNF3u2+3BW9E9bZ5cEggv9YUSoHd7+vv5D7RBlxEGJvixfw+bqhCbHQTl4+hhyPrBUL7ztIBwUKOkwcGWl2+5kQ/HFYY7psHks5F5pj8DgS16UZHdsvsp/ZY7x4cYH+9G5NubzpOAYdt81kGrs7mNWawE7S2w5etW+7nW/xYyKH0N1QGS18SdSn1QNsDs+ZvlBK+Z1RIOueGAQjUTiOjnguaKxqc/eijG4TErTfxHM19+6lcDygmUalBXsXPfGGXDVqwAhQpSKxlCP08wxDKtfCHN5sU6jMN84Ou0LCM8MNvsS7w869UCki6aHbWReD3P2Ii3Yvxghegtd99apd0dbeb0ZJI5aZxKiDo7OlJnm9BbRJNE86SIyRTR/LSgu3lXJ2LaCRAosRzFeB2amvXHexj01jg+PECnt6fsxWv7lxUlY7l7S/RHe0jjQmwQWRtG4JBGXDMEOkowGu6gk6zVecNTM4FfIqf3vlD/aNzB4dWHcOnRJ4HeDXjmM5+FiGaiKxp7MheQrdC7mNCPqzjC8f6TYOOkuvwEXuhEb3Qy/XiYJ0gd1dUrT+jvg36Ca9euabD0mD3Y6yFbLIN/TQeD4Uhas+OjQ0RRT4HTdLl2fUSPnYo5P9tI187PzHIoNWLKtgqhxBTmy4Q1X9bASNeekAkr5XU2Xy2R5RTPD0wUrKymTh3g3Wc8UFlgmdM3y4zy2MnIztE46iHppgJl9BKjlk2DK+qr9b+ilobasYhdmdyUV3jBqyPccidLh2ZmSrBVLRxs8ccZuUCWpAFbxty0OqA2lPKbbbq2grVO8NctLV5nrrX+ySfE9k/5v2+LRH/6q/0T76VdIShZQoyPbUDW3t4+FTqg8jKi60+0uIRW63ohs5VcoMgXde5RMoF0YW6o8mgOkpttiUKleVejLVeyi5hceAfiag+XHv8uPvnRT+NH37lqTuwqHVoHGfWBNePH0jSBBDdxfq48wrCf4O2/leJVL1mgiNb4r/cMcM/Hrdv34i1d/M5vT3D69BGuPJFJPP/QY11ZXdCKngCOeqsz53qYjCr8xrtY5uY8y/Fnf9rBww9FOHtqjd/7wx5uvJjh298p8JEPJLh8hZCfRVMyUAQ+5iZtQmgCJ/MCu/32AtcOI1x9MsHp8zne+W87OHemwmpZaI2gfukjHwSOpgX2Tsf4yffpBeadfdQ5utkpbVN69uzozxV1pNd0Fkx6SH03ONTLTJUPxo4mxnz5l5fBraDR65TodhPsTZg6UeL0TiyBfb/HcpGVEvk4BEyCUapMVIO/ofIbCYy0GZghrjQ+1txpbMaqwvFxhdXUDC7FnPVooUHQSoNl62rTewXWmYyavmqjU/PK8y9jX0JvPX9Mjaq2KbJs7T/b1kZqTAVfOQc19n3e1y26TCyIU9+t9cAvIOjBjB1jucc3tk2w5PNEr+X+e7QxCODINZpNF2dLMK8limPLwKaX+jZnvwOmwOxsl9eCTouVGLulzec0EsLZbx93Yd0IzakCm+G6xzuR4q/YDMWSFp+RSr3qYrTfc4AlOc2aZWQanVLH1QRVu4ZMHpJy4fH1RI5z9TVak4F5bjUVal9rGvBra09dzK5lDTXIat0Tl7r5upSUpCBM0E6wRbDIw4FsLgZWwjYgSzLAOgfJfv3wYeDqgZKmarDTrkxsVzK2D8021k3Hp1Js6MC1A0fj/8h/l1YrWFAwYcX95zTbjVYUmFdDQFhveW/Xwc+OzJgaVeScb52IArjBkYKvzX2AlheySfq5Vz63Yhcfs8eWqxID6aVy6wAoCErYvcaSE1uLl+iNT6PfWePo4EkgmuDU7tAyEXOzWSArQhsHTliZgaYllrNr2uCnc/ZuU2g6MmuEdYLxzhmsl1f03sN+DytmIVYR+p0xBuORWCPeFArI+eFpCko9FdmwgroLrHRqk74LE9xww7OQZNdwPJ1JR6UlMJmYboucK13cg69Wtz9SxxIzEjkYUpVJc5mTLlbmP1WWS8wXS3S6Y3OHrzKV2PqjsfRTdL+VpYSuMwbd+OlllaQd01eJxiXtm0tAKB1XB8iWc903s6YA5nOCKdo7UORqthA2GOkib/FIFOr3hxTuMziaAHSFAqlE+aZMXOL4+JDVYA0AAsPV0pgNauO4WNsGzu8N5AtGc1g6/fM6eB954iZzFsUnePEbCpy7DcDCxNTmHB9hvSDVojaaBmypxEBWlAPUaWtuZpveNLbbB4C1zXC1S4Y/jQ2rd4YmaLW9ULbJ5W0R50bp4H8YebkRqukBWnYq9SvZMzOxsn3Z1bRBV61rC1lsvgw35n2hCUJPtTmdepv2pobBFgTf7DIKOPu3oTN8LYajm3Dt8BHc+9X78IV7voMlnxt3WQaoq2XSwuQrAnotjdTvdUw7mAG3Pgt4+SsqjLoFzt1S4RMfi/C9+0o863kd/Mavd3F6b4HvfzfDhz/ax9Ur1hlrZXhjyQw8dnD33SVe+9oSs1WOv/14B49dKjEcVXjP7/fwnGeu8ZP7C/zNh3gqTFQK1BAJnk/axgxthLlkJ10yUrwfZy5E+K13F5pTFPTPZ5x3FIxXWK0rnLoIfOfrwH/9MDuUvZXdPL/kZh66Fc1Ak+OJvH/IXpQf17rO1fPuNzntc0EnMNMF0suLeq+8FtlLsB/sirluDwYRRr0cpycR9sYVdnYjTMYsHZlAmkyGrQVmlmo6LxPYq7UgCOltEyJQYDkfmJ1UOGGJv2ADAQ9YEdA19p1CZHZ+CbCFEqZGpEBc05lYl9nqg1FjqqnRGxy1awNQfmz5d1lwNHcmP9R4YPB151nbf6g2b7BbWP98yJTzkpslBlgr/bYWbHMeNBpHvp7HdNWhxsHPzN4naGocLGxovey9bBMPAEQsuQnPm89la0HLCbD+PXt/m/kENmRb6iUrRJh5kxOfy3gX0iWqyYhgu+0dGMApN3KWjfnsHWzpsM4yIlmucGg3n77mkOZrrV277nTjMK/7vgmG+fnaWlKmpGzaKjSsZ12SFB6z93SvQQfUymzkfchIrhi46/aBTrdhTZ21W+eRmK0r+8QSrWB03X8Dh7Ye2Lrql+4ieD+4aB9ikV8CdTP55TjVbQ1ldMP0BiadZVQqA7c2ssbaQxsg6CwhP0+mtTNoE1vB39fbTtrsavSGlzyr4mI77FvGny1qjKzJUUSpWsznR/tiebrM4qNHDUEOOwtHIyFwlq/IkixODshbGygp5jiZHiCCAQeCBQID6pPGoxFW6zXKnFqpNaazmaJyKBznzTBhOheELqqKdgY2+OlwzxIYQQw3IZYRh322nC9wfPwksqyDyfgs5vOrKCMLn7bFhRQ9RfUsy0VYr2ZaeAlGxGSVORbzmUJ8hwGgLBZWOqSPD3+f3YUmLGAHFkPT+iqlYrWqPbyWq2MUSzMrTaj/4MZFO4aMbFYlwfqgz3vGQO6V7okNdgNjeZkj7QzV5cgBvs5Wutdpd4BOOhboIltVVYzusVxHAk92JWb5EsvlXJ2h1MvRQoMndXZ/KiIJK+TLhRnPqXuLerFCYIkGsDGF1PkMWc4W/AqDSYRX/ssMu2dnqBjTw9G5CnmI9EUNGCriPdBuEMzhyIxsGDcaMHlaPVYbOG2P1m3vHs20LXbMT2/X6XCsNwCJUrcW9evNjH/Wv7VPelY++ulf1m1lp61gLxAmuR/wN8FWswDKN0732UJyXT/BxcG6iHyRC6epkAOpxb53HtHwLRiMX4AIV/HNb30D93zk87j2JJkbuseHLYHsDOeZ5WgY08IVPNPyLHfMNKrwwhevcbJI8OPvV7j7ZRO87W0JTp06wn3fyPGBj/ZwfMCNnSNLA8xAV+3MGuP8OTM1nk4pKyhUXvtf/0OE0xPg5DiShcX4FHD/jyJ87ENdrFfMVLUsSDE/bMTgQ8xcN9Uwoi+8q8ArXxNrk+p2GYVV4eAaJMI/PChw5kyE+/6RDHWOm58d4/vfLfGdexlHZaVCKzdW1s0YGAuWFd21niBLcKhVMzbgFcZibEyX2W2Ym1iU8qCmXSawcibm5zPsxTEGgwI7Y1pL5Di9C+yOIvT7BEyhc0meAEy4MI2XdUt5CTAwActI+jXa8/CTdFk+pE0P41465m0mTYoE8wRxxtSpbBjMHI1d8dLfJijQ2hlK2K7p4iYmkBO4EgYNe9nQ/PqsU8x2xUYE3UzzsEm2EiQEAVp6KAdXtju2/ArCi+hn65Jhy3gzvIZl44XPEpg5pUXUeq3G0sCvyxnk5nVtQ/fyYAMsWKLa/H3vanTgIjAbgBbfl4DXuuNc+2lQjMwaRfHjUxW6Q+b3UiNnFQsefI3ttvWAnaey+6EQPQjkzfrBOhDZjejlwwYkut4qrNch/7FZr5rv6xm4lm2jk9ItOpqfZflN1xQesw6PMlM1EOLAROBLy4E1VymcJWbyDCs2NhdMmmOfiU5QP3kkxuV9ltBNL7j95dIUvrY0c2Hdt45fO6SKtSLIlcVEMyZ5jdz3eX2qyAY/P38PY+V4/WGv+KeW9ut839cTDf9QB6nH/ptefFtF/U+vT6f2sQKKKZKfzZfGeEQ8rZHipAg+VhmK43g82VXO2PEBmSaOrBlmy4VKigIEJZmYHHE8loA8ivtyWmf7+YSZiR1qj1bK9Zut1hh0Ruj1mcloLAxv2HQ6lRA/VmeRLRZiXzosZ6yRDvbEDmUrGp3OcHxc4tz5m5Aki3qiKOsPdHlnp9NAcUMKqVai9Rq9wS76XWB2vK+bT+F6lq3UYi+j05gu8zbp+r2xgM6CvkEBmPV7iTIel+uFmDb+LkEihes81csIkbmF3NAS6sSoUWM5YSyNmjKVdBphNE+G9YruoeySIstAnVUqwBelQ7l1ywON1hQ0Vc3m5m1EK4mS1g2ZTGWplyvU2UmjvPO6R9SJsQQUc3ZGLGMOhP7ZTaqTTERK2vIU8yLG7ukIr3zrHIOdlToRtZCsKuRTMzTV4sS5whMKZS/BZdtOwc1p6Wl1W83q2wzZ64GrsGhvjOstZqw54YRJogloQ92ZJl9MmoX9f2Imbf2K7oF/1O1jd+tnteiETrNt2rsWPEu7EFidVllCC0iYtL6Y+6lMn4UbEhcN36x8weR/u+dRDV6Hbvc2JN0Cj1z6Li498DD+4RPfx3LG3+4g4oEkdLGSuaBQngNHrspcwIuOxpbGcsIxlOEXf3UPb3g95QTH+Px/L/Cpf+hivuIAILsaOhtbzEXEDqXQks0NOUlyvPy1wNt+JcbhExWuXSXQKHH+HEW0EX5wP93jK5w5X+GRH0PzWpuTbCysy0fDgn8O9hUXLlLXUqKblviFXylxwwWgO4iRzVmCt2gTApe0z7itGP8gzVeBZ9wU49EHLZzeF0rlrhUFSjaN+Gk6RMfU8Uqe86dFNRworDfSuj9JU2jzsV5Sy6w0PVrzxQ0hwaBbqrtxNCiV23hqBxgPyD5XikPjQYiefLq/wpiWOZLP2YlYYrEM+pSUmzc1o1Z+VKAx10tu4CwpMguWljgEQcHnyEXvdnftoFSnJcg6J5TDvK29BlBmhOlj0D3l3JjUI3fcxoE/11idhNcMbJWXkzzmyIEPr0WVCZVOQ4kmgDsrgwVNmObHps2BM1ib833zZ+qNuw5iNulK/f6tPFTvkrTfsa5Lhck/zbz3n7OmWAMVAlAtTRWfY4+diLusqjgpYOunSl76LXPfpyCeHpYkIVTxz6Pgs2VmpxKoO+NSa9LsPjtQ1DFFeqrQVe261vAZ2vfQf8dBVcMAhfJfYOVtTFup3dlEHthdjyUJaMhSpFSUGEDd7bJ9MFRK02rqmmY8zF0qcHAYyn2y5gsgzw+qHgof9IK2DlBOYx5sdWWBYytMNFlk1B3cT7/ut4HST9sdmoLwT/upp4r3ozff/bxqndG0M8ZkMpE4nh1ssyPr6OuNxuj0guPsaoGMsSHj04g7SxxcfgTZMoh0acRJx/diLaaIthFK4GYpL+5g0OsreJlnQLIwLIlF6MmPq2A+X0mAxQgZNcxjsruHk5NDAYbdyZ6yyioyQesZZgu6m68w2T1vOieVFju49MQRLjzjdoyTQxzs79NbXYBOugXE6A8H2NnZ08NhuZMPhjYSAjBlpsnAf/MNUPo1Ml3zuRYKZgs6iOx2jNmi9xZDqZnXyG7MoiR4iTEaDXS9ZKz6KU/RS24zdiIsqefg52aczkzhxQRKZcEuwg666Vj6KmYhUhcymx3VE4af07qNqM/KUJYLpPFQpqrMRLTuDmLBsGgIJE4QIxM7x85PAlD5bMXMfySgXclEtUMwmS9Ugj19IcFrfnGF/jCvwVbEwNuZgy0yWmxzrySOrzdAsQNWm39KA/n1rB+u4zYdVvBNNux649oDrbdYLffXCgWtDfD3/0TDtV1ucbBlp/mnXmC7o9DLt8ZKBSfv6yzYm63XzjrYazfnvEbbxWugxt3jkNpt6dIOpGPE/Rcg7b9ZHXJZ9QS+94/fxSc+ei8OrxDY75p1Bx3ViZq1ANIWIdaJXI7NZHirvjW0VBVe89oY73wHDzEF7vlUjE9+qoslY5wY2xQ2Q/rZKXaIiyVbcnLr3uV47g8q/O4fdPDMW2M8+ONM3lkE++cvxjjchxbjw2mFc+crPPSjCH/x/gqzGecOOysLA/kB0BMUGRylNN/8xc5fLHHnCyNMDyoMhrG6GR+/xPBs04WcTIHdPeDhR4Abnxnh0Qcq/O3HEhwdtRyz+Uqca6ERRBus69wEcFveXdpPzVriel9anNOxDneNyN5sJ8wXzJg1rg2dpINBtwITynbGhVivPh36ezF6A6ZVGJNEloNNB4sZDV4DkCIrxhIi4zLJanUs+5XrqltOqBOOyRVyuTftjEkIjX11MMuimQEG8wqiZlOdicGXqH2gUtlY+qrw++F3tfEFb7ra0yq8j9+nzYbApvzlzvEcw53aSsXYEHbT8qsg+GxpwNzc0g40LZAhMOFAyxzv68aVrQ5DgSHONL4ngU0gUFUubR0GrazVNALos4YKjNIiSAxwnBAoy2WFXaBhfyG5rPiXCEN2r+4WoDSa+6RsCAiUwwFfT4D7A8tXZHXJyhB40UU+MFsqf2kPcTYvRDrxZxV4H8To3iEqvWkjMt8wKA10lWtM7aAY3Pw1HhhXYuwR9WruS1bfT1pTSLtk0536T5UWeS/lSCBZp9kbBQaNY5Fj+WRW4cHHoCQKacNbOjge5gWswoDx5bZpAuD7Np5gdRh3GGj1Qco7kFvraUMNhBKzSwyuM5m32aqfBre2vxe95aXPsgCEKJV+SUHPwxGiYoWFqPxCom4Zk7KAlqYsQOHqwSFWqxl2JyOLP+CiJ2FfipQaqrJEL6VZqVGJKsclPYx2ziFO53j4wYdRYgc7exOs5vvI1+ymoXu7DY7ucKRy2nqxrAc8I2sUzkxlf5SaaSr1TzlLin1cvnoVZ87djlF6gqOrh0gHI3UjzOZ0l6ereh/5aoasMFd3+my19WbS4aiTw7a2LjsYh32BJl4bRagMx6Yonde4zNZY5BBTx7Ip9U+i6GM2GZhz+8HBQvdHXl7dvjRx7DRaLFe6192OCeN5Qme3pfy2dDIpNLnUZchSKk/t3aHKpmbPYotgLzjc8t/M3iFGorIhhbIpVvMD06aQtVAMUKbJMxj0VA7lvaD2i8wlu15W2TGmJyvc+MxdvPaXZ+gkC0RL6ngKEnHIZxWKRVgUFTdEbQlLMDbR3d+kvRhvDLrrdSL+c0bs9fRcekxPbw1hs9OWEk2owIi1F5d/zlv/Uz/TBmECc2ElaE/MNuXup6+6i8ZP/aH86pouL5eYq3E44dtdNr3Ill8YNygVxuoyrok7K1qljF6PPH2VtZWn13DpoR/ia1/5Fr7+hX3rGFKqsnnP6foYqEodXofGvyHtVjtRgVGa4GdeXeE5z8nx9a9HuO9bOkKpe4g6ElsUg8YmrLr1CbVYq4T4R/97D+dPFXj8Uo7Hr1CnkaCfArfdJlMLHRgunAMWJ8D9D1fYP0wwnHTw6b9f4uSa5RsK2JGBYgMP/16YbQs3EpPnAhdvKvCOdzCGCjg+LNEdRBgPE0znBIMmPB+NgEcuRfjcZ0tMTiX44bfYYKJCkAHF8LkVh0Q92xawMgsJ4yH8yzy8GhaLJf1a4yU7Bgl0dMhrQJf/tr0OfydNWSnooJcWOMVwcArg+xVGgxhpZYxAllu0CKO+OA/l0p0GQ1WuR4wy48eh+Dr4fimfjl/UcYZ4IS8vhjev3bd1LQRtBBiB6RL4aJUJN9js8OwbqZLNQFuzWqUtrzbWFb+whoRNVofGuowZmMwwkbzCJB24b8DO0ATgozKuW1HUPnOt929tzv4aWiZCiaytrTTn/GBMGnyfdPltFr9e/3IBDfc586YG7hmm5wzd3HmF0WmaBsdiMQmy3DDTD/7mSRlL70sGi3Oc/mo0teV+RB0XwafM20n0qW5nJUiuBe5zpc8Venjq9cqbD7RQWbnQ76uTDgaYjZnntasK4gy8lgPTPtqeFd7DBeOyTzFW2kqgHopudh8CaCGKaL6KMF1EeOKJCtMpTwTBaLS1xvlB2T6nrYP/b6/l11vrgwlHkAH8tN1gm83y43Fgcn/hFc+qSL+lvR0Zjq2Wh5hNWSpkDbmDxWJf7AwfBkuCk50BiiLHcsHcxEzgq5v0pRfgadbACkNdz2E4GaJYZ5gvplgswwIibrvAfJVhb7KDfH2CbGU3vj8Yq7WbWYpIxxh0I1y5+jiQDDHoWrZgUS4kg6AWjCyN3mvvBgwHBa48/ijOXHgeJn3mtF02hQR9o9gdxXJgxzYSgg5e10ohwKRs7fhC4EX2xwZ86NqqSsX98LU4sXVIobFqkgrZMyID1RqHh9d0n9jlyAaA1XqGZbZSXpkMY8mu0XohMH0cwGSvCLRKenRJXMwAYDJPy+DlxRqzAT3+j92GXbrDe1dF0FowF5H3T4WQ0OqaZyv9DmN66ApPPzSWZNPeAIMebSFWWK9zZCsuDDRuZaOANTmQ0Xzmc/t41VsPZBJLgbx8tVZAPq1URtQXS6TU0vDEqxg8L+KbB83Tfv3PAi49lBa48td5OvuIkK1Ymym2GLD/LyZpTb1r8bLPXxtVXudmuMfNhvahpYMwUEZ6XrJW08L45uFltDY1EMSbzira74aFkOO6fxeq3usQxcwOvYJVdoBvfuM+/PdP3Y/jfd6RPqQ05/2k4S1PnvSpU83KO+9YQumo3LQ7oTccsKL5YEqNZx/VcqWDlU7AHIvMk6HXl8e9FBluvLmDP/qTEZL4BAdXK3zx85Hc6fMyw/PvLPGLvwoMe/wfA7Pts+/tJZhMgC99rcAnPgQcn6guVncERkxbMMtq+fhRoM/rfuu/7uDZt1p80bWjGJ/5dIG7XhjhjrsSlUWHowjH1yoM94DDgxiLeYkPfwC48qQ9MAdSTV+Ybzptq4hw4n8aZiu8Ut0NZmuLOndqQCbBP53/2fFYRwnZ4s21zsYRdZhW4iXT1e8EZqeqMB4AowHAsIwRLSVYgpRk1eQIymZTmoVt+Nwi6XTP6UQnb9NdNeyMsLeLj4RKratRZq0tkKSG5zC2ff7Xrt1eAA+sBEGwGKEA2LQ+63AdTCbd7qFlHdEe3ppPoSinzd3tUgI7pe9vMcw89KvQ25L/GDAIrE8bLIUuM78+AxnBlqc+PWxOZNdjepnNmUTP4NsA4GLoQnGQYzWvMD4TYTQhm9t0zmkvajmaE2wxBiYj2MrZuGZxTQyn5rosHVfIRuQ9UWRb0HiqUScIm8hC8ZmqoSZIFTy3kc+O4EyA2LVLARB5SbgN1qx6YJYHwkzcBgWsTLPnbFYuaYGVnHU4JGCTK3z4HUb/kaFdce+rsH8EzJcuWjeWrGEljf99qpLrpwGg//98L/q5V7yw4s3vdSIs5yeYTvexmBPNUIzdkWeWWPvOAJPxQMaYRUXrhjkWR0da8OTpQp3ScCJmhuwWLQvoZ6X67ZosWYZhNxVTtsi7OHvxIpJyH0888Rg6GCCLUuUM5vkhkzMQ0/m9yweQoZsO9b5iobKl2Jv+IFWoLHf5U2fOI8+ewCOP7ePsmduVpzY7viIGjKHWBITs/JalRcqstimmU5ZNBuj1Gf7MDdy6B7tkeOirlROEEBjaozWgRqHfUo76ZHT4RXsJHhl4TSoZ9obWNMDuwSz7v7l7Ey45rvNK8EZEZkRulbUBhYXESoAERIqkzEWkNmqlFkuyLWssWa222m13z5lzus+Z39RnzsycmW5ttCRKtiWZkihSlCjuBFfsKFSh1twjMiLenPt972VGFgpAgaRs9VINPBwAACAASURBVCQPD4CqXCIjXrx33/3ud6+UdxoNar1YNw4kR5EbY+qvaHNB/E5w6To+aNAqbap+ID5agvvoXVauiP8YS54CfiWOg6NcDVipyZLfDfvCQsXW+I5h2gEncpZxqQWQGIghhmkXPvVaVC3S10xuaM12TAYBjtxRw/2fXYdnEulCFJdWarYKzBbBlpF8OLkM8iDb5rQW1wVbReD0Tu6Hm/Djcm/vxJS6iNolcOts/k6OpfCaEWvl/LK2TPTy2QUNl/7bslacNK1zdHGHOdYpjTUnTl8ha7aNIZEiGMeoPR73fUd+NmQ9wgMw1Qfh+XcgCMjSXMZbbzyPF556Aa+8CAwZhSWlP7Jc2mCCTBOg1YleuxeZbyg6LlqFULPHnbZrMrWROTog1CXbjVEyTifvLuM//l2IbmuAjbUcP3zMx6m3aM7LjUWGI4c9NGdpFmxw3wd87N7Lk5kKkOhsAt//nocXXmADitQpJD1By1tkinRHRGaOC93f/J2PY7cZdNoKNL73P3ycOZ3j7nsNmjNkl4a4/6EArSsU1ue4eMHHd74dYcBdP+UJ8DEzm2HXHh/n3qaTPQeOZhvKoiT/2c4qa6QoRUGXzeicx3cyrkaMmeViR9FCo6KJfReZFASyaRkylZIVibeoTNd6g3olQKXqoVphmDgbfBgnxN9bkb2YZ6oRsQIth6CUGXGu6JLrJsby+p2F/bLLnbzehczbcTjh02XBEEEdQb82H0wamOo4d80OZGvHfx+fMjvuRCNJTySu33pOJmNxrN9VYUMy2pxNADN77/O6WWdw+YntMFOBvlvSrc6q4Pek52DSw0psBsQg0xqWyp/jrk7HxKgKy0PW1/M+vZs+W7nVMY0F9PIZUoqznloEWCxp2z/HYMsaG1tTU64njvDQeUE1U6PNTiHXcMRwUW/l/P7YAma/epF5FzmYaGCL/l1cMzLlkG1ZUoooOUO8tCSvei2X26jnnfouFzXEjmH26MSJJx3E6x2DrnQt2lKxXIfrbNx3cl+9i+fsVMdV/AjX3Sjnz97/Mmt8/N5Dhuafaxsb6A0S1COagVIYHiAKaphqsCSVIaw1UCmxk4ji8xzdTgc5IslHFM8mlhu4e5Y8RIPN1SX0unQsZxQNy30sP+aIKSRHWW0ihj2xKRBBfCkSYJLELf1ZWJXcwTjJMN2cRy3SrjmCLeFo0wT9QRu5qWJmbhrD+AIuLQ0wv+t2CdON40252GqZQI1SGUGZPl4xQsmz4k6CLI8KUKURE8rMqYGpWJKK6Snfo8aA7nwoHXwaqWP9bkQ8rPV2vp4lRkH6stMwWGutYGZqBkG5akuMat3v2CjpeKSzLXfjzkGZn0M/Le4KqKnwKxjQZ3SoVHON4hsR+pfkHOZisqOsXdLvSfmB4I/WG7TuIJgkCymaEsaSMMiaHYs0m/OGYlqRDYkAY/EHM1kdB09M4QOfXBGtF7VarL0TdJHZSgYqEGVTpoDOIC+ALRULb528J8b79WJ7dnpjbGcfsfW1BU2XXM8t5YpxuW2nH7rz502AuS0i2omy4yjKQ4FUkeUSnGM7GWVhsQiMO11l5qzGQEoI+uXoWyOvs4J0YYNlkVLdhTyt0kCp8gBM+YMS2l7GZQyHr+LS6d/j5/80wNun+c7KcklHpBgQkx0mANOGZZ+aR8sU04tpZKckLXOhAjSyuRFD4Bl0XiJSkZzO+x8q4xtfD9DqxFi9EuC73zY4fUY1mzTV1YfSIR982MfnvkiyLUW1kmN9PcAPvm/w0ku+7R5U0TnF7BpbpXEoTtvxv/3vPqrlTFyrVxcNHvthgMVF6hUTyWMlm/aFv0jxwH1a8Xj5JYNv/3fe68qaUet0/weBBx8Bnv0lHaF9vPyCweqKmqGK2bDNDBzZSex8mFz3mVsnenl/fk8rvNcXj7sy9d8KrX2J4dK2gnKJHXE0mzYSn8SuRzYZVUKDhkQM5aL5VJsJBW2aNacbKRpdKymhC7tUAqz3ohTFbHnNsfNOu+SE2M5Tyrmou4xA5+4xulfsslrU5RRBgn471VyNHtZaYPwDe28UAMZoXh2Vel3lQnc6xWKPK4c57aHwUPYJzoHK3ml6v0nrrWrgWL1gkoYY00ouJc+hnh8Rsct5VKd9KmI4xHftpW6LZV+1/tDvZzV19nMJfqQMZy19htZNnv8mUBEAZEXgcq/LhkvZQgU7yhTpvDPZJKDnVH/mNnj8PGdIKxsHyzhKCZGslQNeJLw5P8hyqTFB8hlSnreMm3gkq6ZV7ClsQAQ14uxQZOwwQ+X7CTBIPfHAdDPAe3Qbvcu32a40OB6ATiri/rweNPQ+emfDrK/TJV3TqeuVqvq8lBngHCLp9YXeJhagAJvdLIyq8UuzqNWnUYp8pHFL3NYH9NfyPVTJyJgEaRojLNelXJbGmlkopQWx+ad3FkXkCnTog9XvdJAkGcJqWc3OaC9RraJSJivDwUhmKxETtD61XOkQtdoMZnfNo98+h1dev4IDB+/EzDTQa6+gPyALlAnYqNaY0xhK+63kKeY6wQjgk+gZvqcyO9SvsUWUn8muPR4nX0chuUwo0s2hNeWIZUBjxEdMNWcsZzCRXUt6LAvSuZ3vK4sgXe0zdZCmXovAiKVEudFY3qQLe9qXnTkBWUoXXeHvy8JI0exQxPAU03u6GDJuh4ayJeYacjJkyDZBGp3jM5Y8uZMgAFXDVHGRl7uUbJ5aW/STvkyufF6rU8KR43P42J+34aFbYLY8YbbSnhWYCtjSFnUtIyqN7CZmnY2shuB6f77L22HCGNW9V6FUWcQ6RW3Gu/3YG71e53adMd2kNQKh9sXueKyX49hkkKJkaefWJ47ZLe28ksQDLoRWLKzMqXZvuVKLW6iU49GSpNvJ8542lSPIo0cQBAswpoOw8gaWzv0WLzy9jN/9Huh01FFdtt1cvAiEpDO2CZOQKrLeV5wcbEleIm1ktVfwI4HwYgbKAcIs0CHuuQ/4d98sYdDJ8PrrOb797RCdtt5Tzq1bxfSZ5MbNzVD6bvCRTxkcOZLh//xvAc6eK4udAY9J2CWJ5TLwOb7lvOdoNjP85/8aYqqeSnTR2bc9fPcxH60W72HnA8ZOwBJOvF93SGdOe1hZsQDGUCYBfPJR4FOPGixf0oXnH74HvPaaGDzYq6g5kKOhZ4GisDkTg2Q8FTtgNooMutFgcuNFkJD1AZM1jqUHzXq81qMI2gjC1Dme3d3a9cbNcanMbk1P3O7p8NOoUlyvHmBRSDBguxuFeR270Gsntd1c0eJA5gAFZ9opraVY19MgG56Rj5QCDFmoLOgZATdbytrq21W8f7YGY/ND1RLFuoCPGCrdcIwh1viqFMuSo/NHyYwASxWkTypv9FlahSOzp/OdmGnaP6WT0A4hzcXT50qjli2fcY0ga1WbpWZQz69o+GRTMy7njkqeBFpioEmAYlkuawGhJrfacaeSSbXD0FKrPd6RrMFulMkyklywEiyXtyrzEdkvW74TGYKUJq1O2FA/RhCneYJipGzBmtpPqLeY2DnY5wmwkjIjb2m1gCB5wO8xoB9eqsctHYNa+Lbn+H+mgmFx5uXhj+vZUWi/1fHdJVMuVVCvhqhEkdUHKROSJgOpE4dRQ4CTlKGITv0QYbUpWqWkv4FhzHxCPm8KYURgxc47u8hQx2WYZdi0SfSZ5hAGFaToY2NtTbRTUYllMmqAKpiqV1EuZUh6XQThlEzW/U5buhkJuETFkTHfUHds9akmsuEKXnpzEbt3346F3SX0NtZFRBiGVekMZHmO358gZJiQMRvIQBxkzP5jZyQr1vTiKotGQkp+jBoasDxX0kkoDIXFI4CRXbukkrPbRLVYbpmT8mHAc0kTVgIcNYlV13YOWrZwswRDrUskQDBLOtIMQLBKTRxbnaWhNqjavEEuvn37PtSKGTF/rYZV9QAjCONxSNYd6fEUedIVWr5Px3hqWphZmfe0iaFc4bdFN24hZ7QRwSfjQJCh08pw9OQuPPS5NoANC7aU2cp6ORKSm1xbRmBrXEbUkkRBv+UAl5vJivYOO1xgrvu07cqJ27zg3XQhvtPD3Fq2FMPqLfPHqOy4pZwpyfYiTtWJR2N5rj4S8U2zgl5n0jda9EVfY2NlKIB1ZQ272+UuHOEueNUPIQ/ullinUnAJkfd7nHv9VfzoBwbnLxI+lzQvkKwWZ9ByJIu7LChkuCzQkeO07svCMLlgYi4e0kWWyQ7+U5/38IVPV9Dr9XDqVeD/+r/p+q4TlIAPAjPXBCL3gRYS5nZlOHLUx9tvGayvlpEHGrsjp5S6MFkQLCttDN7/J2X8xVcMNlbITAO/+BeD3/4uQkzqnJMB9aMFkKK7fxvQbUt69L169HM5Pv4ZD5feAmrTBv/y8wC/fGJ8vLyptSty6+JQ3BU7/dUkQLvuTliKfNowMAZyLhzILqI2SsaJ8UWYL13TZPl0Fr5REUZBoy6+4jBhy2QKFJjcwevGP7UMSdPYSonAzEdZHOuhchMpK6oljHhRsbRZOCdO/6Ria2VhBVwUmDHn/u0yG/UesGWwLXpF133oNizF3FHZ9FoNnRO68zvq38eWDboMWoNbQVGcOx1wVqmGsMYFXzDh7gvaN+dnNnIptwHEHDvstOU5cjrgkfOHuI9TwcHyNZ8zvkru+7icTFYpaFxqqNEiWCGQsYketCiSrFP+nPe4xlIK2HKu5gK/rJO7piFow5Qw6a4cKuVF1V05VotMFkGQjFx5/3GpVTbtPA7+TMgFa0khLBy11RovJB5glsFix7IDWbQ/ku7BQmfoO51n/xheJ/eQq6RY047phjKKEnzNM/3RE/tNieUCmWMydLtdsQRgOawc6C5R0TSZIHVhF1GdlyAeaLwPO+wo5M5y6p/YkUTBdoRqs6EmhD5NMqfkdcO4rfmKAxp98iauIapFYGhGuVKViYKAgciZ+iPGElDwyoicQZygRtvlLJPXixFquSw/S5NVnD+/hGj2dty6p4Lu2qqAilIUiRieQdEsl8reJ2c4s95m1UpZzeQCakSYM0jE3ZPJykWaeASHNA6V2qCyUAK1JE4HSLJEyhbiWcVg6nIZZZ/u8gRHHsoEaWTnqKkSawzuF6iHY4ej7kg51NltyfMrJqZRKOeJ51LsMLig8X6UcDT6l+kiSF8wiZEiqOWCnA4wzIdIxACWuyQyXh6qkWod6LhPPy+5USSyvSZgVNrS5e1TDPvA9J4UH/58F6UoHTFb3lDs1BD37HGwG7FMMdykZmukJynqQP5Qd0SxnGgnS0Unk+7yRSf5MRiZ1F38wQ6Rk7XbzV+VVzbWh4jGQq6xjWiR+3cMtkat5oXuRBdGLREcbFQYiXAtGJBFT1vwHVjT0BXLSpGNCCJ41duB8kdg/D2AWUQUPIWlsy/g+edyvPG6b4XqBGdMclDRurRDiSccQZLqauQ7qCOxlvUkbopsF93YY4nm+tRnfTx4v4crlzMJan36mRx79/v49a8MVpeVMRLYIrEzfF/rqZTRBNmX76F7GwvO5Py6UohcaQFTn/hsgEcfBdqb7NQDnn0aePwn9KfjIqr3v5TW2YEp510ZCAEpBG9W8HvwiMGff9WgUTJSATCBhyef8PHUk9ZXy2q2xuNna+lBf6Ngrgh9dgKFJkelY8L0ldu/fvQc2+YuAMyFIDvx/UgPdrVdhSuJTH6ymCmqfktFU1L2ZemMQEssKfxMQC1F84wlqulQkTWChreMMFKax3kjqZh6DJIcG6DMzLj0pe8zznTcGhTsQO7keVerjjFwcmyDq6wIsBLyeQySXclNKxh6D8l4ly5j/YmI+u3cJkalJWphNcuSbA91c7WGJ0al5TCXsqxav7jyvmqcXOcgu0vp5FPs1JRz5D6b0TcpKx5WnyVAS8XjjIKR7l0CMSnVjY+a6zb3RgKlXb6qOMJzHHJ+VG8svo947NlMRXmdfG3tChZQZo+XHfTadaiAj+V22lBodI0CrFjKnBoxRA84Hjf3N3yuMGSFbcnVpfKixc0fakZ+796X45xjpsoGh5DlYYNeT5s39i7o+Ov11JHe+/Q986Yf0wbBoNvpy2Bh6Y6xH/SyovFlGFJ4raZpUp5iVwwtTS21KKUv46MWNlCt0bspFnaoOTMvN2TSa0s+X8KEc3FB144/luvKUSjrEDMEB3EHaU6WSNu3mYGYyASbYnN9VcAFHd+p2xIQQ1ATRqhUInQ2z+P8xU3U5o/j8IFd6G0sSoA0QVk/jhFxkrYLjLNFoK1DhYCsxM9UUbsWXBglpPoWmgmybEoTDBqT8jl8bhTWEDKE2sswjBVUuYBa58fldspqSOgiezKE7Pxk1E/aEkuHfJhLY0EYqfkijzeOybiR2ZLZSj5bJy01fZWWcZkQfHQ7jN0ZICxXVOjIXDSJ52H51QDDFnpJLPmSUZWi+0BLusxwC6sCQGOWebMh4jRG3C9h960BPv7lGFFtKOHT9NlBYpD3PMQ93WWxBuHAlhAoo+wptzu2U9W1Mg+3/nyn98BWNmsLsJp4G2v9IBOmXeiKpYh/jbLiiL2SVcxS5BMT/Hjydu3Xo2OVXerVi6pMmGQerNGn60BKrLBWpkpOsNac1AG5EQtQEAMLq8FVo7wA1D6GzDsmJWjjvYDy8EksX+rgV08aPP88J8JI7SEIssV/S5kgx+KNQp7DilpGEIzJ5oy7cnrOpfj3fx/h7hMBLi0m4EYmTXLMzAOXLht87/8JcOGihqAIbLKNF7II0o5CV2pdsMl6UOgtuG6rlsngQ48E+NTngO6KEe+qH/2YTvIlZHLfcAGhuJ5ATUtxI2G0ZanVvkE9qvbvz/HVr3toTtFCAlhe8fDYd3MpSUqZzK7Xjt3aWh7kpFypUaivnWRjFmw7YHbtn21fdrTQa5vjGAOnYglTPONt0LaWOrXBgOd0S/CvjTNyHmLu/bY7DpEDW7G9szDguKOnFEuS1ZC6MYjPGnVinMsqoUYMUeCv7t8KspwWzd07TpOo5UgF0zoUJplf12xi4Zlq2AoiLzf+hb0rdN0V5wyueWoUpeNNv9Pk5OSYN861IedB62BO5m9mOkC1SaBFF3/+ToGYYjdb5pTPyDVMnlWJiBt3K8ZniY7nQcaUymmkFEerB4J92ecQwHDt0E5F8eIqGHe670myQrsE9X7SAo/Vb1lmSc1AtbmAoIsSGK5LfGhpUjsgnaGqdENSrE/2il2R1BMTYKVA37JXfA7Ljfy/+JgEVzrO3dXeygu/E3H6TpeQnT5P75rx/Uh43mjmqNZ9icqaqqmB8GDgYbrpY2Mzw+qGh/kmx0yO7iAQ3bnMX/ccahqCK6F/jZaiCFKoB+LHkBGCoZ5Hy1m8wNQ+RRTSm6F0KRKBR0EVYaRMDa0W2AXHf+cxXdE3lckiAqzW1e5AvLdYssuQDtoy2dHJXnw7XL2ZpT0LMtJBDxFF7n6O1AtRC+lHxR1ohN2zU1hdfQ2nTrcxNXMEhw7Mord5Bd1+R81KpY2W7xshqvDzAwlcVpsD6z8lzBcBhAIaDjwOONK0ETsaS57kHg5TLkK8E9Tg1LAsZ4Gj6GaElbATBwLJGZT3LPE96Z5LPRVBIjst10Wjksa5gJ9+nKCf5MLG0T6iHqqmiudcIoMqVWTxAIOkKxcvYfwOAXCpiigkHGQHZVWpYdLBjCGKe+LfVa9Mq2limaVQ3lgE0DGGfA938zGyBzHyuIz5fVN46HMdRLWedCFKEDXPD8FWR8g1bRWvcMVXgfx44iuUEa8lht9pOfFGz7tepI8gLNdNNAY0RYDljvkPBbq264CURd3tQAmO7Z0vN7Zlt8TKwwouHC4rTvhFNZCaUZJZZUCtXWbsTnzUpm/FzW7n7rqW5BTZ+01eSSvr6vuA8gPIvBr8bBEBfo/e5mt4+QXg5Zc9nDs71iixhCgMFickHq8E1ut9JKXGcgjD9mIL/qhVvP1Og+O3ASdv5/3OTZ7B7G4P8QDod4HLS5G4alMbtXJF9tfSJqCpyOMHmV/xvhLXe5bCKWxht5vO8A9/xMMX/4yTYg4v9fHPLCM+5Qvzq8djS4bMQHQNBhLTo0yQ1El5sdIhmjPAv/87Dwf2e1hfyvH6a8DjP/bQ50aksFd3oEXmFtGT6UR9/0MePvQRH888Td9C4NIlYPH8ZElwpwvAeBGSnrhrNsMrMOJ/+j2vXU68WgTszFYFRRT9FJwtjnSY7kRTM1lKFUDG+UIG3dh0laVI0Y4F9GcEooiaViCUwG4ryJdb2Zqs2q5IVworNn2KmaasL2NRP//t8iC3u9eLHmICcbguECTyMtqbSDMOVaclDwItiUNSsMWhODtj0Jhhmpvq4KhxNoHmW9L6QCwZeCwmkCKFNFdwR8TmBJoLE+BYcORyMgmwkpQMrw0gp8aJei0CHssgUfbiPCJlHeJzCbTsNRqDLGWlnJhdKleWtRJmzEb/cN3j3wmiOO/L+wk7pYQAK10cx+2Bsl9krsj6OkZsp2N558/bni2W+9hp6EZvNgZx1x7zN/pkhVnuXuOfzWm9vuwRZCwYNXh0qapVlRQng7XR0nJqs2HQ7iv75x7eR07sNX5YRiAxMETjFTEo7Hd76A+NgKVyqN1tuZeh5AUS41OOIpnUOBDDKsOVrcYqqgrtTxE2s/rIEFEwXy5Rl9EXep7ie14snZB64gMlLefi5cWyXCpluCptGTiCSyGG1B2J3YEEr8kgle7BNMOAPlp5HxudLvzyXuxbqCPts1PRF3E8u/pkEfPLKkhn7T+jB5a2tJN5Yr2bmiafYmAGVucpMlNGmdE+zHwbxqLxUNEyJ332p6pdREpnfQZjsw0288SJn9SyxKHIjiJHtVqTgOm43xEGj2iFgvtezM4ofg41YRUBWaVKRcqY/faGHp/s9hgsG0pUED28pM24HKFeJXhTPzQCO3FLCqdRq1YQ97sIa7NihdFurSAqVcXFni73adZBj3mQGbs8a6hUp6RLM8va2NwYoNqs4sHPdjG3QCMlFcHSBcLr+0i6pI7VX4sxIGpqan16ZCLapp3cjbgbgacb3QMy31r16bUc6bd5j7ENwiTociJyOc+FTMedHMZOnjMGW0WhrS5SWpqwEy4/2wqFJ3fiKjoWE0n7e9ntFrQw0iJuY2xkwrTdcSNLCevPNQLVMo2M273dgsVyoJTIyV6Xp4HoAaTB+yViK8+fQyl7Gv3NLp56BnjqSQ12Nuyy5dzBjRO9uOTe0s5F+dMFU4v2hl2zDL0mG5Dj9hMpvvF1CMga2I4mbjykQzjMcfq0j394zJPcRTY4Jn0r9bcicV3vWD7XzkBhvkYO0Tm+8o0Atx/VbLrlxRyPPeZjcYmbLu4cCIO0sC7VITFcZOlQMxF1LIwZtLk5D9/8ex+37M+wdinH2TMevvcdD33BbVvMnVxXMYDbb/fxwMMGs3MGCwsG3ZaPWsPg988YPP6jAHG89bU7GVVbn1PUgznwtf0yYzMJbAnS8WvXXsjeydFc/ZpxFJKeq+uXT3mMgq+sAJ2ggwRbyEBh5qhT8sHmCJYmGWpM9ogz7ci/i+Cfk6amaYy6I9mAIbEytoPSslbj47VZjtaPT9Yay3gSYDl9mbPCUIBlw449oNYA5nd5qDXVtoRzuoSAMy+4INYUV3cpCWpnpcOy0iRF6Q5NSgnIRDOnTBa97MTQlHUXVpmY5kF39ozrpTJWWt5TMTo34eo7Z7sA2cHM+1iMRm1XIJXKAsoscBP7CGqsFAxr+Y+d8/r5NFAdEFTRqoFAjOSIHb7Xg/LvzRi69ru40eTGdvF+3ArElEXTLUqpZDDT8FBvsorn4bL11it+0hhsAbW6wa37ynJN1jezEcge9JjJmmOz5aHdy7Gwy0e7k4vHpttUy/rysfftNWSy6FSuwYycD9ldlMEPGQNTlsHNhZWxPoHXEAsGWRjY0s0g4yrNSXtIeh2k9OfhBUgTDNIeKqUpVGo1LSMmKcKoioSuz0P6ZwUYJLF03DXqVWRJhkajKkHRZHxYqmMJRXbszDikQJ86J5NKfXgoXYk9KUU2axHW1q+gn9Rw4NYjqEdk1PpSoiPbRsuJhLmNzATkTcmOShY72QlIE0A/Eqd86TIk+GLJzGdAb464tyH6tIgW1yxrik0DRep03NeyHpm+Uqki8kPRW3EA8yyFTcleTAcD8e+iwSsHOJkuGqNGUVXADsEfz39/0MVmZ0NKphXaYbBkSGDH88qJImVYdYRKqG43kg2Z0I0+le9CnRg7vngTSwBHuYJ2a0280wg6g0oJkR9KuVd9YejdpUHhDNIeELbnVVSqwEOfi7H3YCLYU4OoATMAhl2CcMteUdgpmq1xvIezHxDc9U5LhTu9Q4slxSL4ugbgcmUJGfyuxblQQnrvAdfk7T4utxUWQ9eWvcUiYgyu9FzLsUnQs2q7nIBekhvGMXFWt2Vjj223UdGXS0+N7txlMqbzunRrKVjhm0mZhbYn0Z3IS/ch85mSsIwofRZe9gae/pXBa2/5OHNWO4wUA5etTsvW/uw1GLWe2w5L2W3nakmwew8XTl0Ev/wVYP+eFButquz6+wyop9gKXKwy/OgfMrz6Mo8v1MQC2a5rg4rEu4jwV8uLNCz9D//Jx223GaQDg5VVD9/5LnDuDDc3qgEb5xwGMNSHsVNvmKilhejcbJNCloow/ytfV6als5rh/KKPpRWDN18HVsR4VR+6mHOKZnwZ8OW/9HDXnQZJixmPnmxo+FmPfT/DmTO8t7fUWXY67kfP26JT2tLJ5doL3Gj7tyjN8Jyolm/7OKPtwNnVANaeX+t2L+ea60FZ9VJS4OZaJIwY53PO49SVaYer3j+2ecLq13QMWEETR5nV/XHNEf8wAnLpx6KPpPqq6aZGy5hSeQ/171EYYHouw9w8JCKK8TvcUHCpkBIjmaktmzketlo1OK2l2why80/CQnVj4jEs7BHzSLU8lw5YCaKOS0GW+mkRKKmFieiu9uB30AAAIABJREFUrMyHzJlUakjSsgQo+ioLviy4IsgSV3qyZpknBqP8HHYM8nNiFw8krvQ6f1zrGt30EH6XL9huTF9vnLvfsbR/8jjQaAKnzxgsLvEcqJh964Or7eyshxrD3iMNzl5fF2MPAaTiM8i1P/QxVTfYbGtZdQK4nVxg4IteZPo3cWIMKxVB5PzIqFSTwayaEOdB5aHSmBYXcpMQcHBxVx2WxNnwwhM7ppn4Z7GUIDYMIiSn5UOEMOQEGaPfSyRGp1pt6A1Jba1nECcddLp9VCqM7anCDzKYlK71wCAhMNBA6enZWczWM6ytL2NppQNTmsdtx08iMh2sLJ+XXbMfUsukGicV3BoBOQQtFHUmcQdlyRJkPE4qA5269TCqoBbpoJLcQsuoG6N+WwQz/C4U/xL8iMDR585dRr4I52meytIl6XGxuAirqIRV6eQT9oymbsxTHNJlP1YdDrVZ0urFW42MYIxyVBcLCV5S3sA8j53uwGreUhH1M2syHnRgMpYaGbhbEnaB3TA8r9SFLeya05Jmlsk1UZdoPm8ox5ubGGbIrsYYD3wmxdG7KLpnMC+1XzQ29TBs685KHgK2qJ2xsfZ2EhyzM6p9sKvxJPjaCct1ozLhdjeqhudZvyX70Xa36kpmRfZIssxsV86orChz6E7KJDczU4wlzarDsguInRRHu6CCW7VzoNeyls1ss4DLvV5tI8aRGm7ydguS/luDfGXRsSBTnP9dS7j1hZPPkQy8ktgocGeflRpA5STy4D4R1SL5DTB8Hnka44WXged/b3DpghSpZVMg4nLeawTuNntPrVJYeld/IQFctEARawjSQwHuvDvFF/4U6PbIIHuYbWYYJNqpVammuHjWw//73w3W1/gZ1nKAFIiUZriDUTaK7FRjysPf/WdPIqZmdmV49RXghz8EWt1QRdpaM7GaLeJXPWaN49HoIm3pSuT70IOKgdH7Fjx84UtAc1ZFsKde8PGd7zDwbCuTZGTh/db/ymgsg43zwMy8gtrz54DHH8+xwtihHT/0mlylqRq9XlVY243Y9xpgXV222fGXkCe+m+O5/msJaJTVopaWswANXQm8HOhhWVDYMQ5V65fo9FdybLaKIN1jtlwoDWHc0FhHE3ePUOpnbX/RaPiY2ZVjaprkg5EuRObG+hGbdxnKOYAfXxk1e0gvhnqUjDpXBCDxHiFba9ktZYpJbBhKZqUSwbWJJTwRoSesqIx9tiSiZ2R8qnYQEmBtG3PYycjSvYjb+T+7DIc+egmlLARyvqS9uG7B8bi21YSrgMj1WcqbGxnXe7Yr6403NmQLp2aAdku94TivMdHiWo9xwd9HVDLYu2AwN6vxVjzPly7nWLw8eU+Ov53B4UPqF0YJwDgyaPxpHEd7FjSvdJORQ1se3n2HZww1WH6JVgSyN1TRtlHTzGqZUTWcDDmQc2VmUgKkulCSrrmlXp+S3We3v4Zenw7oDe3CoA7I5JKzWKtXUCYgs47sgUy4LNfZyGB2NHnK8JD10Y5DFeRTzzVVr2uuYJ8mq3Up95WpRUo20Gm30acuzG/i4KGjlO+j1+mKtw8HsZRhbJQNXdx5Zej9lUgLq4ZniyM2v2fUQJUgIhvIjTnoDURTRYd89aUqaSh11kO7l6BUa6JeqahTftJXwbxHS4cpYdUk0FpKdOwupFCe/w8knLpUaqBRq6McDIRd5JESACUxDV8VFFIHIp2gDPj26c5PgTvLpH3ZofCakHljXiRvXtLqvUEm14G7vDo7hErAXHMKptyQaB6+Fxc/6rkI3GjYSj1Zt8sEASYKBLj3QxmO309PMo/ZxKrbIuPX8ZDQAZmaANo/cMbhAm0ZEY4xcZIXEz/bEssf7gRcbR2hNwBb8v62jVln8sKuRDh6gq7iDWFdpgtlwyLAchhoxEDtSJdyvUlCQZ8cmhNR2+Nx2q2RWWIhV/GqG9XNdTyN/IrUywk7ZcN+7e/5Oyeyd7ouLU+OOy+5ax+JZO0HuU5FAWYiaB+fNAIlmob6pb0wlfthzD7A20Q6eBF+fgr9zRz/8oTBxWXG3HCc206ucBp5yqQGG6tjxdbiTi8uh5oBKkkNMj6o1+HO28OumQxf/VqO48fL6MUVCUy/eCHH975bwqWLIevZursWYbX9brJTC6SceOQ48DffAkKRThk8/5LBjx8P0G6TtWDXLcsymUgDZBMldgk+2Ior78e5SEouibJ9tjR7x10GX/+Gh84ag4ZzvHUG+PGPPLTb46n80G3Arjkd9x9+BJiu8H42ePMNHy+/muPcWaDL8Ghbztj5gjRmE3g/HzgCVCvA5Use1teU8RwxbFd1Pspd6a524SOFH7csxXhpcb14/5bhKM6ZX4aGFSoXy8Q3Kkfq9xVYY7+vXbA9aq20k1zsGlhloLekBHirfx3jkMQ7i+J2YafUJJbzuEbyaPi2xiexq92Ipqc+5Ulps16jK7yPPAoRhB+A783CxK8A8XkE7PqznYMc62rZMma3OOWwe01Kg/yT5kR8jq08UQIpJb6hdseqporpJp7sh53tAp+j/la2QzCl3soTwTa1VqzesCNdDLNHfn3Ky/4h4sx2Ps6v/Uye56lagLVWjv17Pezfq6x1VPGwtGSwslbYxF6l5dL35ffbNQscOMicSaDXZ6MC70mD5StWOmDj4d3YY7fh7jlN0Vi6QoB69TFyrZ2egrBavC6KasbzqHffbfOG4EpLWrqQC4KXhVPZGnFyl8WcnQqQbkU6QacM2gkj9BP14KKXVbffQ05fKpbrSnQjV60VnZfZLcfSYbcXi7EntUbMYwykG4iDS60OeOE5oFkbde2/LHfJrhwEZyRjNCsx7vXVSDUKcGVtBSkaOHLwNtQrnmiYKM7XLkO2JJdFr0H2isJ5ngwGfHJS7Q1jsauYYkBzyN2FJ3FABFbaakTWKtLOEIY8+4GUB2UK8+iMzxOrLcsStUOfrSrFwT0k/T4Gw6F4CRG48uZm9I7EIYnWKRAjU3F1p+2GAE1G+HioVQi2lG5u1psyAWxsrGJ9bVkyJQfDHJVI23k5eVPLwGsmzBZvtFQdjWemI4TVirBw1dq8lHD6/Svw/TpM0pdSJc1bOdn0ex25EQ8eT3Dfo5xQSjDs56WNhygBxyJ5MnRs3zeSkaiaOqXs7WD8A5cRt1LzIz2XsDZ63bZ7yO+knKzmVxI0a/UNRZbrvRbOj0DcZBVRAaGUDezEu4UpGTFbbtmwmNKZJ7rzoF1bBfPEgucZ7VTG9P9k8KxzDJdzUGhzF9EtFxeHYZlRGt4BhB9EYurI07fgJc/CS5fQ3kzx1NMennte9SQmbJBkt26FtnTHsUFgI3mLQxiCI4qIefdIOXK8vO/d7+GBB7gq+bjtOEOXM/wf/62Mdlu1Le58ibUE0Qfb2slspBmOHAvw9W9SDpEg8jM8/Rvgpz8tIaH+kNVOkX+Nx4C44/Oz+d2LQhruJkc6MODeD3r4638HtFc8Cbbmwkovsn/6iYe1VYNGA/joJz3cfU+Opcse9u/X5hLey8/8FvjFT9mxdTPC+O2YAx/79mb42t9qWePiGR+/fpJMtiefvbmZ4/nfMlxb3eGrVbp0T4p1d7LwvRsG6kbvv3MwN1much2iY0sGZSC5Lmz/uFos7Sw4xmd2PEeogF9BFUE4rSzYQdmoA40aARk7ZLUkWA4yRNL4ZARszc8GCBsEY4xLYuRUheUEqcYYNOGXppClS/AHq1r7I3iypqCsHHH8Sm6hMB6+yG2ymPm4ykozC1F1VNoBSJDFvzPUhH9n3wfXZ9FVEUxRw5gGiNMM3YE+T7RW0jno5gJ31t4L7eCNrvo7/z2NQblX27fgo9lUenx9k4RJjgO38Lt6WF4xWFomu1XcQFz9mWTEdu/yME/wJK4xaqNx6TywSVujLZpCTs37FoA9C8CZS8D6mgNtkzYVM1Oqeet01dh50uYF8D54x0FDFitkp5+Xilg9KtHiYIjNru7yuPhUyL5QisELa2LJFxwyeNaWKCpl7eiJqg1EZGGEjuegoLeVLx2OXM/ICA3ZuuCXBLSVvFTMDeMkFcEZnxRSUM+SWZ4ioD6Du18zFNZoMCBrVkKN+imP5p9AY2paojwuXT6HVr+OW4/cifkGsL5yEf1eV/yyRPTrMSJkgFavJ0CH0UTqY0WEn4t2qlnnpM3WW25nylJmoLcIAZDLnGLJkMdJHRg1a2IYh1CE/6StE4LTOBahv0nZeKBlk1LIcmlVzg99yVi6c94munNS1syxChEjNFzMSp6hl3TQbW2i3R2i06MJqYpDa/UAaZYKMGNXTS+m/o47FvXFmao30Zhi/NEAtVpdqGyWM0l1kx0cxF0BpDQiHIp4Xru39u7v4qEvlFCq1ZDHXMR6tpQYIOkAeczQX5rbGwnZznyd8OS7bAe2tjJb74Tpknthi0C+8DOX6eb8ogsVOTk2x7Y5EKURGaohkg2DLSk64FWo9r3jmaJ4DFvB1gTbZcGWHqe1fNhqV2Ff4Jyh2WElnVcWKBStJchsue8rMUyu1X0EQq0QthCv5HQpYjhIRpimjk4fZkuQGY+BAvrKg8j9O5B7MTB8GUHyPEr5AE88meKt0x4WL3EXbYujLFXTTChJ4EV1eHFLymLChkonI4XpGlTM1U42D7JI6etvO5Hj2DHgN7+uYHXVg1eKNWtPnMc1MmXUEZmn+MjHA3zmUf0OVxZz/OqXwIuvMt6KmwcuaGosTLNW7t4kJJ7dkzwWsa0QUSK8mDpOtYAoRwGO3WWwMJuiEQG33aaB1fN7DMo1DxdOe1jYIwQ6qBSoRsDbrxnRhN56i4cfPJ7hhedupnSoQ07An+T4qeaI9zTDtL/0FwaL57RzjmQ9F2WWmCja5nLz1K+AA4c9yYF8/XWaumq355FjqsNZvOChL4vLH+/jWoBv+59fvciOmL5R7uT1v2uxDKtXapINlEqLjLVMyoUNmpaWyGQBc/PMOdSuSoamz8wSpJHppRGsj6iqukBpKOE6OrQmolLmUyaLoIE7AVcKTBPqmrnRyEd6q3SoTKl6WPkCLlbbBNua0dmLfXQYsWY9tQjU9D6ynmF/wMv9hwDovCePHzPYM59jfZPCfBLSRiK4KPlfWVWdVKNhcOaSj6VFof6v+y337/Fw9KiREmQ80HD05WVgfbNY5h4D/bkmhLm8smbQ7br3LjDNvh4Py7viRbZNSd/7xH0nDcNfY7Iv3b6AHA6WlY22BDUzRJk2Cdwxs+zFchoZLDI1JIym6hTMMx/RIIsVxLAcJ5wCk8RtLzo75wgeiKjpv0NBN81KCfDa7a7E+vCzNC2d8TZAr9sWvQTtDsQIVHwqfdTDBiKyOXlPwAiF6Vm2ictX1rDeqeC2O96HvTMBVhbPCXggCmY2IW0N/LwkojYJ56RfOidaucNoPmekw08ElbmHwbAnIISmrQyxJkVLrRPZPwLSqN7AoN+Sc8LyXn+wIZ2CpIApnKyWGErtonroFFy3lgwQSwZ+tujjyPypiEsMTHPfQ7PZRB730OtuiNaNn7Gy1pVzzfgMXlRJ6cgtYONuJVNxf6VCgX+G1LChIECN3aOMEiIwq07B99lsEEkZMum3kBgtXQY0rPUDNKp1ZEMGg6/j3k90Ud9Nc1ru0HvIqZqMfdFt5X3LCo3sH2xXlHORFyMbbdu+6rFToHWD541KgK7c54CYMxF1cTkWbLibUJkgdstZTx2rXxKDTgIcy3a918zW1vOwjSZ+otyooIrn0HZQuRfY3nZ3fKOyXwG9OSCv/mfjMNpRSVGCgbXsWHy4xinRckoZ1mWtSc+6PJU7OA7AvLoXpnwvPO8o8uwKvOQ55MO3kcWJMDm/f54lNvv8IBQPO/rrOTsIt57pOXdMo53MpCTILfx4F84xLPHJslKxI42C90C7YbmqWUf4j328hE98qoS4N8Sgn+N73zd4++2Sdglz4yfiHKJU5y+lxsAqmud5obaNO1SN3RItGOe1jDY4Pu44YfDVv2ZOqI9eNwcjW9nI3O7Q3oWmlmS+M7z+qsGvfuXh+HFgadngjTdcmcI2O9xgUbjaCFUlAQ99CPjIR4D2hodB25MS6679BlHNw+YKsLBXs4EHPSPgdH5WKUuWSg4c1W4/Bo//7OecZ/Wa1hu6G6c4WvWp7ForlEFuuuz57lf1rYv31TyfLmw3D2H1GtMuRxkIpwnSd9qJD9rWY+E5o0UQ/yQLw5LS3IxBr08WJRdmjP0eFNBzqDKbsmzofajDlqwW72OyUnyInoqb5h7LVuxuU3F8uw+stYwAZ94PBF1jP6vx99haAlYoZnVio0vzxyN032608Ji5aTmw347RKYW/a23KHXz0+wa75vUc87tRj0Z2i5rzXs+VxyffmczW/JyPel3iX2Xdp9ZrfcPD2sbkXMhX8poduoWMmYfLK2waKPYY6ntXSnoNtFdoe0sW70PvO2IajTJa6+vS7j03G2Fj/QI2NunZRDf4VMwxWf6TEGrWuiXktIRqFAqA4qTOrhAGznKRh0fHdFpDaKuE71fUoyvZkHlTXk/dUzkUvZR4eZDdp2eXm+TktUMxVeXMIP5VNBalTQWjZwy7DbsiwidAETF6O0GaV3Hbsdsx3cjQWm8jNbF0JHLnSjG8lCP9kmiU4v5AOphYzhTmiTYPArYSed/NThtBUEOjHkn2I0t8lUpZWuHJloWVCP32phWnaxG3HNbUHM760dA5PmRbkqTdK5gapJkwS41KiDTroxfHkv/I3X0yZJ4jw7M7aG+SlatI2ZEdmCLAz2ggm2OqVpHP6/T6o89jSZEXm3oEEdETuEr3ThVzu2alPXUQE5wpI1CPbBeaH4ovmrAKAQ1Oexj0UgG893x0A/tur8PLGG2yCZJXFPWnbZG3yK4aEal1dlnpwOM1ZLs9N2mym7qRy3sRjDlwtUMwJlOLfa6Eg4jfgXa3FSM2Rn5Tlrsad9JcrWPR7jnXmq3naELDZP/9hwZiMumP5CYFhX+BbnMMl5QT7ZNFrm1jfPSKqAGqso0uWHZsNeG+r0zwW4CXgK0RwLK9bcK2avsjd5bcJ3jRSZjy+5H5czD5GXj9FxFiGZcvpVLCW9sELl5UPZdMl7znqLeipQq1hgT6FNaLDiuUbmH+mxSAjEtOEnw48b0YJ/PY1JfPPSiO5+OrXze4866Akn2cfi3Dj//Zx8Vlvc/l9NkoFzk79Aoj6GInLwEoOxOFWaOthGUyxjkrcoY++oiHT37W4LWXgYV5Ai1mvDGeBRi0mV/qo97M8cpLHn7yEx895kxKJNjOQNbWhUfZNT0H9brBN77lC5tCZotdUmS0N7sURNNTz0NnI8PqJnDHSW0gYGmRmiS6uhOgSRnKB372Uy5OWr349BcUNF446+HoceClFzxcvKSLD8s4R44G6A8yLC0y006I/1HWHzfC22nQHCAROFSIydn6/fTfO1/4FRJvV451NhiTJZ5rQ7KrP3MM8LYr4W5/5Df7UwcPaYkUVelZpfIPasHIXOl8Q4JhbDgqXcMT9+e7L/2Nv+vOzv0f5txsf565ftFE/fajbDgw6PRKWF9PpaTKe+DSZZZDudYY3H4MWNjt49IlauU8XGFJcWUSRNv+bNGWHzniYdcu4MI5DWdvTgdiqnx5WZsH3Ct5ZJQ6HbiVzX+snmk5vhwwJcGIUTuJj6IV3TXZ2I/de4chY5GIfQBn5BCeT00TJ7OSoDiyLOzukPDbkvpvCAij9mE4RJLT5Iv+Bixf0ciPzvC0LQC6LebrkVkqy0nR+V4ngIxdF2yvFZNNtpqHmtsX0uKAswF1VSWUqzXkSR9xSuPRTD5bndZ7MhEPUnpLkZHLsdkJsLDnVsw1la3JhwQOfXGjJ0iT0khAV9c2EtvRKN1/QQSfXmCDHjq9trx/KWIm4pSEc/PBc8TuqWHa05rskDmEHAicCFn+bMiOMaYNRqLatpINgSaoG8YDicrxwyl1JTZD2QVpOGcfcZYijbljZ1wRq5m665LIhZKHRlSXpgEK6flo1NnlOVR/L+Ik5j5mFBn7shug5q0Uhmg0ZlTfRj+wnIOTu26ybkM5H9XqrPhr0W68P2iJ/oGnnwapd9zTwh0f5MRVU/EwLULYFjPwMOhCI9o56UaeNTZVplAWUl7sort7MYy6ODttFcHvROdVAFg6iRf8s7YLERQsYn10WHoSOt8dxJg50ffRXxRBiNN4jYijdy2c39n0PFF2tP9who0j23YnmrdvKR2MnJZto5OzhdgObEmY7GimcCaI44lXgs5FzDvWtTiQOY5AsoL6UogsvAte8D4pBWbJywjSUwhyNpJk+NVTngRPr61ZV2ZOECJAt3EyI/dWQezaLWiZJ7keFlRpWVYF9twAacZhrHJUyUv18Pf/pYyZ6RRxN0Vr08NjPzC4ssxNnzbM8HkjGbCN61GWU728NBPI+odZE9TiFWs2DR79ko/33W5w+jX1m2M5f9DL0GwCT/3SQ10EtR5+/YRmP+rn6Rw4Km/dFFuki9LCbgVbM9PAxlqOi+c9PPech0uLOXpdFel+7JMedu/K8dopdkd5OHkXtbHaNXzLwUAyX3/3DPDrX1ng5AOP/ilw8oSPuJOjN/Dwk8cNLi3qtz5+3ODzX9Iy76mXfTzzmxy33Opjbj7H4qKHt9/WBhC65NOCgKUZBdbv7FE8R9u9w3gZLYKq8bh1/OG/pcB/Z9/cgcMio7Yz4LOz979e9+eNPudGv9/pEdzoeVvBlv5796yHhX1Av5UjqnOcerhwXi0pig+Cm4MHPEzVMxn77a6Hl06NAdDWsTQ342H3nBEyoFL2xIiUc0mlrhtCGhXrQ+c8ssJ7d2sJcXWdciOgGtKTFFhd572k9/WNHt5HTx4yjHphuY0Ld6OxF40mXc278DI1FJXInbhr85XYqehCX6lHCGy+n/pN0aiTpcJKWEaeMZ+PcWpW78VTyIgBGhgMWUocwi9rJ1IkZa5QFzgiFsOQ0xCDLq0MYsSDLoZkrwapmIOyOy8MtEvPl9bxDIE3xJmlBLPzh3H84JTom8SgoVQVBk2sKTKCnq4wYRR+i0bKL6M76KHVaqNUrmJ6imVKek2VMOy3MSSgoW6NZqMp/640OzVX4tlFqjFsYJj2FdiRRUNZTEqHSCXwmd5bfp5JZiGnW5YaxfcqKEuNt9fuKEMVZNIl1YuH6MUGs1PUrBFY8nszOqmMTodl1xqmpiJ0Oh0MWeqssJSbotdNUW2UZKESa4zmvAQM12pzAvSyYYJqpJ2eAyIqalEYe0Srj4xgkDv0IVIK4jGNfYf6eJgZieUIeUwxKgGXkRLikOam3OFyEq8o2HLhs9IlJ6xAYQheC0Rdp9RIDZYstFvAzah86HRY2+i4iiVG5+TN9xqzVGOH5cly3DiotijAv6pkeaO76z36fZG5cZ2IIgp2J9dZQmw5R/xOW3HnVsDlzkcRcLnDdhYRo/egGaKkMWh5WN7fFnBGomM2/ZbnkIfvgykdk1I1hi8gH5xGyR/g3FmDnz/BXSoEBGnvCusvNRuQS3lBSUxq3Oerm7mzD1GGT8CkRGRpP77oYKztw/yCwd/+pxJ2TTM0naU74B9/EuDyqgY7CxM6kYnIrawao0pjHrNIyYmNomsmGYTRVBwY/OXX1LiU4diHb2PuooeViwZPPAGcfptghA753OhsZSGuXe6ZHDZ8npY6HRt74IDB177JsikwHBicPu3hsccK18KCuSiitke5yj37fHzoY9SvAZfO+zhwxGD1CvDiS2TcPeyaM/j4pxlsT71RgDNvAT//BbvP9ZM//CGDQ7d5ksPKiJJO30O1boTxYtPB88+pfvT99+XY2PBw6mUPL7zArutrA66rGYDx4r5zTmlrz9f1AcJkzND1n/te6I9u9B6Tv9+uW/Q9mkTs29zoeN7bT9vpu11ddiNzdPgAdW8syQMXL/h468x4Xt76zrcd9cAo5o0NdVPY2ATavXHJXtYQerGFHg4dYONIJmVDEtas+NDiiTrG9ZaHFsFX4dGs+9L1SEKj1bJmtb6PjQ7Q6Vz7mLaea+/DJ/aaDBGiUC0EaEVQqXnod8igpPCptYpCofk9U5Iad58LdnVWdBPUXuXDREpp4tYrIINWEqlEFXAiVQt/3tQphgm1Smy7DSTXkAt9Jh5WzvRNN5VknfhQlitGtx+LEoyv46RYidRwVdzcs76CHtPH8kaCud0nsGchQnezhShsSAkuHrSRJgM5vtwkaPe1248iWdpeMG/ABGXMNKZkWs+GBFWZaLFonU7TVi5upOkJouQlQ0YBkSWh1qsmQdcETvVaEyYfSAs9RfRk7AJpOqAZK0O6WboMNPWcXaBBoKayw0TDv7MO1ttD9AYGYeCLmapf9lEph6LBWr2yKo7vtWoZvW5LnLxnGnV5j04/kVgKlh4b9WlUKg1MNWcQBEN0Wh1EjFTKY3Tbm3KsYVQXAb1nYiwvX0CpOqW6gaSPMFjAnj057v7IJUwtlGASfq8+PAJGEo8dTwxOZcEOA3ghLQKkmIdcWEw72Iv2DzLqtxG4u59vAWQCdqzPzbZlO2vv4HRhI8bAfoa83qXc2zKGgJRiFl5BOK8L2hiEOTBSFNZf1QG50znlXT6vKNeaOC43RzsazDJdxfPl/LpcfqW8l81pc4fFczfZQDB5HtzzxEOvgOJGnTeOeWMJjnXs8gLy4E6gvA+xWYXpn0JoFpEnPRG6vvKSwetvAstXLHDSL6URPLYdXnVczoySpeEx8NKxQbkByy+8E7XDcc+BEv7jfyDQykXE/NYZDz/4vofNDsuFIm4Ulol2D84E1cXeSCnTDSJmJzrmiezXSNOlZ2Jhr4e/+gawZw/Qa+V47lngySeVKaK/nxa6xKNe74UbltFuPECY03jX3R7+8usB4l6GwYaPJ580+PUz195ZT372JIzRe9SIAJnMFfPeaCFw5myOp55mBAm77oBHHglw/ARTJHKcP8dSr8FFL52GAAAgAElEQVS+Wz1sringIqNVq3ro9qjjhGjHnv8dJNaI7fhbO7O2+6Y8Fm7EJdi6bJAmqlG69uPaYGk7rZd7n6vh33bv896wOjcCN9v9/kavufEouf4z/tDvf3PHp0Br5HVoFXgHb80xM6O3Phkk2imcPaf2FqIltR/ivgu1cfUqcHFJ7S7sfk2epVo1vT/IOs+yt6fC5oIAb57OZPweP+ohLBu8cQZi4zJ+GOyZo8+fiFvhlXPZXLAKuNmihGlraXf8yqvA1sMn9xnqkwggUpOi2+1INpPP/MH6lEy+1FYFZVomeCh5ubi+U5sUxy3RPTmGiGwQjTM9Xx3pOSHL8wcDic5hfAE/i7U2fh4tH2R+trYRdHxn9I4yPBqO3azW4fksXZEFUgd5Q0dclh65oBK8+B6mGjOoBC28/NYiZhfuwrGju7G2dB7tTiyWFvCG6PfayPMQ5UoFZQbjMn9OWs/VdkJctWk0StaJpUaWMYVB4HxEp2qJhkaFQdpIJCy6QtgtCzTVIVre5HdjRyK7J3v9oVgqNOlxlWaCniu0oeZ+tVxBLWSEUKxgi9FDgxZa7T4SaqvocF+iNqxqA7DVVJYNBo16HbX6NLK0i1arq/lhPhmzWNqAw6CCXXv2k0PDNEeY6WKzFaPemEaeE0jzuoXSJcpdfZ4OEMddRJUQjdo8hklbchoDpLjzwTaO3sPBNiuj3ww3xE2epcRRTiKFx0w+L6kmRuN7rB+UnL9xGWpCMH8TAvgJlqmgyZLyoGOsCkCuCDaECxFSpMgwFI7J3iNjhssGxjpjw6JVxM3NJu/q2dsBOzfVCDByWq0tJl7SpWdLq06HJZ3FE07z4wVa/HgK3mOOQnfWK1wsi15c/FLOj4uicvHwHjUWOCbSR8bIktI+DKO74Pm7YfIVeMmr8PMlhCbG6XM+fvtsrp1AGzRspAM79X9VFS9LSY8HrR3M8oWlPmpb/aljJIMqjTh0wNfOwWMnDB540GB+Rv2t2I3Y7lLO4IshsYjfbTyPlCH5YDciu47JXPM+K5YGtnSzcSI9fJQMEzDocHPm4fKiwXe/R/8j1dtsfYgGjeeYzUFcAETHeXOlNi4Mn/lcgAcezrBymdY3ajtx+qwerdMyyfXZUrLcejzF8srHP2bw/ntYsmHUTI5fPBnglZd1ETxy2MNDDwMbqzlm57hQ+Vjb1EYA+nyZYYalSx72HvBQnwI6G0byDfl3hvL+8gmWOGlU7Y5wzDhsV365+54AJ05muHwJeON1D0vLOaZnqIcz6LRgu8EI8ugptZ2lxc54se2aD97VzfpH+eLr52e+EyD7r/E1D+4Hjh9jI5nmDa6uak6qDau4pjHu9uVnzQelFOqWPR4OHwQuX/Fw7iKlQRo0f+te1UC+fU7F8sUHjYyn6wYdYXlp7ZBjo31jc96rwBbjeiiaZtJ37pEp6qHsVzA9VZea5oAtD1Cn9SEF8INM2BAxbBOAorEvtI+gmA0mFuqa5TGyMdzFUgdWrkTSWcQJVOQQNiKEICNNS5r/FtADako0Syxr0diT7jdkt6Rsx8UjqOpcS0GttH3T2BFoRDWY9ApeO7uO6dkTOHpkGnFrGX2h0fm1tWuvFDWFERsO2uLDJbYUcVuM3ao16s7o4k6hPtFxCSXmIVrvI5b3CKYoGBaH9zLRcE0E870eGSZqsFhCJJhSYMhzQxuNUMT37MakUWoZjSoZN87JXQyTDnoDUu5GyoIM8hb3fWGEPAySDFPVKvbtm8Xa+gaW13toVMoCuMLQR5IQHKeoNapYa3UQ5D5mGyGm5/YJYO13NyR8Nx0GEpckmV08LpY1CYozDQ5vTNVEB8eA605XsyU7rSFO3JPh4c+xLDgLDLklWIGJE8n3YldiSoNTLnjU7DMeg4SB02y5HUixnng9TdY1wJcDHcVSXvFnDiQpfPClMcABAgFjzL60ucJFXZYT5VIbxPHhJmAnUB2xXMVOOWsT8a8hkL8WizYhnJcV3AIn+4visRVF7wK4LNei50FtJvgYhVhbICvnz/6S95kzS3UflYqhqtWaWCNUssHyOkGBSrEL88U+l9IR5NEJ5P5upMMLMINXUA1WJZeV7NapN4HXTgVYWeHGzu0YuYnghbNHbbVWLg9RvEfyDD71VbzT2XTD6yjPo80Dffmk1ijH4OwimKmohhksHZK1GoqXmBhJcAPGzxT7Gk1t0HvazkHceMHDyXsNvvp1D/6AcxXw1FMsH5a1K1jeaRzY7SZv5X0JFLVB4UbGprp4jFmW6Wngr79FDQl9voClCzl++CMf6y19t5H/1Kj5fSvwGGuERsmIPvClPzc4cQdw7m2WByEasBdeULHw++/28dnPMvvWw+VlSMl0bdUXpiGs5njog56AWpraljwPd9zGbaeRrsaDh5jd5+Hpp4Fnfs1SzPbgkmoS3rOM2/mzr/g4eoyifiMA9qUXfRy73cO+gwaLZwx+9Qu9Du+/35eOvNNv5FjiQrxjjdj2Ivp/DRDxP+dnFFm+94bxK54HHaGT5WCWD29ZYG6vke5NMq3sMuSaRKsmmfKu0ju60vxkc0QRgM1Pezq2NgK88bZKDxoVZp6qsenSCkuD46Nj2ZEGqARk7ORl5Nb12dZrX2HvwTv2GZa6aH1FBoYmeZxAOWkxMHnQ1xxCLyxjpllHiW3bOWNd9OfUOFE0P+i3ZeEOy3Rf19bsZMgyI/FCoPYQDLjudzXHLFCnaAUz1F5FssGUz2a5Thzf6BMVSBYhtVL9lDqrspTlTKpiAu7UxRBOJt02llc7aMwew50nD6CzvoR2pwc65NMbjGwOxf2dfl8yFaOoImJy1nhLETsNI9kxB/T/4WTsFliuQgFLFaH8iOajZMCYUygWp2TaGHMUlURIzPBsfi/JTGRb6WCAYUYDvEjMQ5OEJVku/mXUKxGM6eL84mXEXUY71DA9VZG4nHa7jV6s7r6VqIzmVFlE7mSkpmemkGc9bKx3MT2zB7PTZSmTlitTqFbK2Fi/jNxUUKlVxdmeHl9BmQL+HtbW1tBs7tLOTp816hYSwnnPl2YECvwHvY7YRHRafczM9/DIl4dozNbhJQuAWYOXtoRcMF0gZTmRRrQR675kW/jd2DzgzE0LYvkdzDYTnYS2s9BlyF0TbIlFgbIJIxBWZLmswNp5Xsn7uLiMCS8dZbuKgvut/y7qu/41AFehOljUxI+CrJ2x6cQEpkZd8qNinA83L3p/qe+WWHlat382qxStMbQbSi1cRJ+1hYUZ5zPq1Oce3IxQJK2gywI2F33ExILwGNLoDnh+A1n8JkzyOhrehmAqdhC9eRp49RR1GpRuEQ6VkXNw5dwcyQ5lZFjrQLHotXjP0hGe2jIbXCAiflvqn8hCHIHCQGoOkolomaxR3JBly0ZAiRYQUoLUBeeue4C/+KqHhK70gY/nX8jxj/+om5/x42pwo2eLoEtB243Ete65BFNTU9SjQUomnU0f7bUU//JLDz1m12WQsh7nOC1dTpY43NXduvtnZ9df/mWAXXty7jXRWvfwvR8wFkm/xSOPeNi7h9UDspSwkUnb+7dzCn34o7IPFc8xNurkiY+NQY4fPkabgjHrVy57mJ7NeVmxsAAcOgJ01wOcfJ92XK6ss2udeblsIALWV3VRJKuWDIEDhwyiwMPbZw2+/322+o/HYLHLLgp1AxAnHuo1dX8fDMaL9g6mpP+fPkVHhKgCfRqx0g9T79dqjf5Tyo5Lt52ThOxgvN78yRrPO24DcuKYhz27c7Q69MD0pKmGmwCGO9OeodfV+YXXUhMrnBBAS/fbBZ4zOeLArRBD08vLHi4uaoQeDWmPHvLE/PfKqsbxOEDF8Xz4Vg8r61oO14cDnFeX5K93L3v3nThosphMRl+652h7IGWs1KAahvIzAQR20hRtVc5ImgGG0EBjk5OiK4keiSahBE78soNhH2XJcqEfFIXfMUxOywfqutS8k/ou2kTkw4F21QnAYoSGnkx2CLHDjoyMn3fFwK0+1USWtMXVnqCPBnDMDvRMC5cvb6A5exQnjx9Av7OM9U4L7S71U9ytksmhVQJbmWuoVLkL5nFpbiBLEBmd5EUjohM6tU/s0uNOnd+LICwj2OR0RiDJYejTfT+Sy01dVr1eF9E6Oxd9b6idhiwTspszUHE/vyuzGSmIZ/l0c6MjC5T4XZU0gmHxSk9iReZnqgIu+dlRqSyidzKFpVKOfLiBJA7084MAteq0BO1utpaQDmIEpRoilmI9g6npvcizVbTWO6hWmhjkqfiE0VONoJYWFfT9ajZnhIGkzq3fpYu+jwc+2cWhk/RIu0VLLNklmITh1L7otpiVSObAr6jW2IW1stPURcuMbsJr+W7JBVerCCfCdp2GW2/gEeNTtH2w5d6JkqV9zxE7MPLfksKjZXbGmiBlt3RBmOhGdBon68DwbyGWL4Ku8fkYxwEVPRCuAoEsm9tpSEuJnEgVbLls1BFYctYWXKxZNiZuG00yBbar0AEquJUmpAXxPO9gbqgcRhPgY+ervBTAj25HVrqL9Wik/VPIk2XU/U3ZdC2uGrz6MvDa6z4229plN3rQSkW8r2hxwWPU3FM+JMWAlLHNX6T+i2X3kbEsQR/lA4Sbci0JxhT46FdU82M2v8j7ib6PpUmLXSVPUU0TGcXz+c8bcN+3ueHh8ceBU6+Nd9WTYuziFbsxwLpqvNsSIfUmf/03wFQTaK9RX0IQAhw9adBtU5hu8OLzQKni48BBg7UrARYvpcIoyakvWEjIP+FhZs7ga1+jOWeO9SuBLGy/fCofCYX/7K98HL6F3zPH0pKHnz6hbvlX35MGzRmdv9auAH/1dTr/51g6Y/DyKQ9PPzN+BV9Nw89PftoXYEavsPseynDxoo/2JpujUkSRh/aGeqkx3zLuGcRDNjnlmN/tYXUNmKsqQH/i19zUUuvr7EXGn3XvvcD8go8Xns3wgQfVAPPceYPnnvekrX92Nzs2CV6pVdVry2QAhg3vnC276nT80fxgDDzH4KBU4jrqw0+N+HbtnvNw+BC9pGhD4WF2OpCq0JUNOqYbSSBQRunmyt7v5CRw6W82lNE6vF8BFa81y9dkV8hA8frNzTpfLV+i7cT7z+ojtyuhE8AfYdciDYiXjCQ/8MHUh0P7rH1KL8DiUm7Blo9KlEvnYqfniWO9A6d29dhmo3Ttc+QdmG0YjY/RzjF2ok3VI4khIItESwV28rXaPZmg6fGkMgqNmZFSW1hGmaan7CDyAtSjEKmXCotFAEO3GwY2E50QXJFNGiaJtJwTkFTrDfF2ot8UF3xOnNSPSXRZiYJuH5VaDWa4KQZutZkZ9Fsr4tLOEmSjMY356SlUwgRvnn4Dnf4s7r7zJEK/jaXli+jFmbB2ITseKWaXLsYSUsb20EtHFgW7W861O08mYz8F8xvFaYGZhBLgbBBVStqdl2WSrcgGAj9nTEOEdNgWwMVzQXBG+wUyfqpLI9hixhy7LjOw4Eimih5enV4XG60UcWYwM0UGjZ5YOQ7fegtqFQ+brRUaAqFUps8YY4dyVCM1RF3bWMcwidGYXhBj2DzpoholWN3MUAnrQoFyUqHtA1mQXqcNP6hprnR/Q69hoHYejP5hH3tUqQHoo7N+BcN0DsdO9vEnn+rCC2Zh0n3ipRQMB8i7OQwnuR7HhrJbHm2SGBvkPE0LgvQdGZxasCWAocBObQU4o9IO2/ktkzLeg+mNNC7BWPDubAMsmzXBGtmSmQNyLnhcF2ENcJb3FO+4ybzBa04qW406Kfy2OkVZwN+lhUSxzCglsZFtxZjZKh6bY+wcu0VNoiszCutlZWxOG8HXioaKY0c09eMOR2GhR9ON1XRJmoItJdLyTJoNrLcXyUQLuLSc6SElkInugCkfELY4Td6C6V9GFPZESkDa/vwFDy+/luPCeQ2d1aTTAMZmCKnY37qry9e2zvSMK2FyBEWYpGTcY3TR7T0v5qmFuBdKAQgyrQBBvLysZpP0EYcBRdyf/aKHhz+UY30xEBkEtVMvvuRKHGObzK1j40ZMVvH5RSDIsz01m+Ob31LRenuVdjlG2HPeJ60ug3AN3j7ry++PngTWl3M89zvg9BmIVUOt6eP1U9R7OfBtcPIOD5/5LMsndOH28LvfQmKX2JkclTx8+avaGcYJ45dPGjzzO1eyu/bO/vYTHv7iq8C5t3KEgYfT5yAdmjpiFNBMNwz+7H8p4ejRHG+fMmLeubA/wJnzwI9+kGHfPg8f/rBBnJfx5qkh9i4AB2/zsbLEDVGAqUaOsGLw5otAqe6hVDH4zVOB2GG4B9mMz3zKx10P0G0/x9ycmoRynjp7TptEeKwEj6fP+Hj22Rzzs3TdZ+MGcOpVSLmW3ZpsHOOi/8fmur/98q5lOVemJriam9G8x07LYH4XxJuKFQl+J0775SgXeYwATfUCF73c3JSPU6cN1sS3aqwFdA0N7wRQXe814otOo9DIx5GDRoTrNITdbFNGpA7ynMdm51QMv7HOMrKPjZaWvfnYyhjzfrjtsEFzFrJh6A8MrlxRFozrI8Hmvl3AZpeRPHwfPauM6KnVPCwuUst18yXUiRny4K6mqVcrmKkTTHjwy6EY5GVxjF5/IBmG1FAFQUnKbBqtk0n5kPE2FJ0J60WPraFBEFH4niNlF165IW70ZLXo7UQAI0CEVgopUG3WZHeaJUMMRDRaHnXG0fyTXYJkrvg6CsvJnkkIc0qLAqDGHEMpxdVRi9jd2MNzr5xHhlnc94F7kMdLWF2jMSmNx/pikEoLBrJM/D48Jg2qtkBInOvJgNF8VIXjFMaTOQvK3O3S8T1E3O2gXKmq9svkqJUMWhub8CNmwXHBSMRXTEtV1IyUEZYYpxCjUlG/r36/g+XVVXTbKaq1CoZJinY/lazJW/bvQqPC8O4Eu+b3iXZkfXNTzgVLdL1+F5VKE83ZOaQx44c2ZDGcasyhVq/K96VdBsOw6eUlZcx4gK68ri7HQcaS9hzsXEySHjqtLqr1GtK0JaCuUZ8TKwtqzHxMoTGV4P6Pr6C+h2XJ9yHAEkx6Fohp/2BEz5HGmsXm0+RU4pG4MNs6OnGAQ18CCoQGGbvLO4ZKRETjBXsEsGxdSDvQ1H5AgAMoqOZCO26bdianDmyNAZVyO5IiWcAiCnjYLEFQoEzOyFVBQLKCLU7MxXifiUWxIKQvgkLRjFsj0VFZulDSfPcTlX4jB7q0aDb2E9OJx8baFJgoZbMceNRyvDvu7WQ1xSBrAi59X1sOE4H8+FqPMI1jjfh7ZiwW6p2itywEb4vGM7oDaXkPMmwi7Z6Fl3AjMNQYL3BxNHj5ReDyso+1Ne0KUocbm18qZWvnEK86LSllM3jdJgW4XEaCK3EQF5xCfy0FZDoW8pFXnOpEbXekdCfqY3rO4M//ysfRwwylzrF82eAfHvOwuj45IStELTqS39wVHx2j5RYPH2EHpCcNQ7T/evtNSETYnlupozJoVNlEYFBt2DJg7knMCFvUm3MG9bqHM2+qhxZLJnw88CDwiU8EOH8mRVRhhxbwzFOsAnjYPQ/82Vc5t9AM1eDpXwMvvKIG09fyDKOI/8H7PXz8c4xMM2iv+Xjm9xDBffFx4NYAf/4VZhFm7HNCr03JSIa+8fDjHwFXLnvCkkWRlo34efd/ENh7i8Gzz3hYWwa+8CWDvXt8aftfb/n49rczLC+N+RcaT37xCx6a82waoscgcOkimUGK+TlyPFnEuR7Vmh4uXGLQsS8LOSeClRWD117LcfwOH3sPGLz9mnZZRnVWawwunStERt3cpX2Pnz0ubW0tH4chReE5jhxSSUBrQ5lcHr8xPmZmWLHwxI7lyoqyOTQGpWcV50kyzW+eNzh7ZtK88z3+Ale9HQHh8cNCLAt7y45Xqfxw7veAK8sG1DDKxjcPxIrhwoVcOhZVPjDeCrJUeOQAG/NyJFkJZ0/n6EqGoj7ozXfoVvWXW1wezWCYbbIRhGVMx3bd3LcudkJ6D5zYZ6pRTUTRLPvRYV0X5xQh8weFZqPWhwJugiSJb0aZ35D2BcMcQ6OlMFL6NNAslUl9DTFMSe8x4Jm7G4IPoMvQakkyZwQZTT850NnBF4rmiSeNO9wg9JElOVIzFG1UGGhANP+j/QA9vLKcjEyVdqEImGfoD3B2sYPcb+LogUNoVBOkjKWhTxejf8jGyS6VDBNDoAnmaFTqiT+WYRmNbFSZ3mEcjB5CBmoHCZJBC2leQqM+JYAxzemsz+6pWOwgRE/ieYjCquxy/UA7HuNBB36JjQcU/TJjpyTxO/1OF+UgFKf3WDyFfFSrdVTroVhscAKN+4wL0om/w/PrU7c1J+8zMzcvx37lyhUBb/OzZJxoKFtC1GhKpyRLrWlK9o+U7Bxam0tSFi3Rp6hURjLsyPUeJsx/CzE3M49hvCqAuja1W0XJvofI89HudHHinlUc/cAASO+EMdMw5nfwE3Y/0gYiR8q8RIrTraO8OH9wa8k71mMckDNWsBV1nierB5LS4QjhjE1Kt9NHjZ5nvZ5kMXN6rW1sJRy4Gt1CIybcZoVpfWVcirLGpsUy4sRrnf6oqA+Tspy+8VUMnP2Oo+O2b/ZuWa3ibS/MqeuecwHL7nO2NMYVbSDce3iMZrGM2xickp1U5ouAU4+f2q3tJhwFu0UxPsetitMnNXCi/yq0Y8sbcsNDGMw+7/JhoFwVo102j2SDDipe36YieKLjeOOMj+efM6KjSAaTInIBTQKQx/YjHB9+liOnxCFNRl2AWibcaqDK+ct1NnIzqbEfqvlSYL5rD/C1b/rYNWuwtkTGTcGW03VMvubmJuhrPdvF9Dz6OYPVS5w31FF7bd3DhQtGFoaDh7UMNL+LLLNBr6X2DdMzRgDG8uUcmefjqSc9nH5bBwbLbI98gkDNF1boO99j96CyAwcPGHzxT2nr4KPT9/HjH2eSH1cJlRFhN5d7cFH/k/vYnWlw4qSHYycNVi7Smwj42RMeFi8royW6HE8F+Y9+Xm0ymFlJVo0MORkwmlKOVWG22WJSGYh9e3186cssOhgENLlOPJw5Azz7rI+NDf1uFN5/5rMedu/x0FpnIxMDpQ3m5z2sLNE53EOladBaVb8w4urdC774wfGxa4H5oGwe0S7WmRnaWwDlisEbbwX4+T/pRv1m2Mr3ZjSM36XIbIkhs2Qh6oPB2bcfAm475qPbNeJDxbIZtXQsvV1aVrNQru975slqUbdFVwJW6llm9WQ9ZzXnxVczbLY9sVRhn/p2Hbfv/LttzxrRgPTW/eoYPxxQmmRZ8pwAWzsEmR1J41Hq+F57i/FTk9o9Xp1qZPC+Exqp9eab/ug+JavFNZipC2ROVzaV8ZKNhMf3JZNmsNnZmX3J1u9f1Ed6f3Js3tDTiuCCu0vqEYh4CRoqFRuyTJ0STUjpO8W8PzkvGlpNcMRSGbvdxAKC/jUsrYWMdmCXI78gDQJD0WmxNMAJud8nYOKFb8rx6UJBVJqhLMJ1cok+ojBH2mfyZElypwg+uv0O0oTddQY+Y29qZQF79Kjq9Tew0Q2wa/4w9uyZlqzCXmdT2JBKbUpEtByPnMTjNJbuGeqVeJwESMxrNIO+LDylcg2V+ox4cgw2NyS6QxaKdIDeYIAwasjETfBVa1ArRRt/dixmyA11a6yBd6XrkSxYha3KBHGmjGajiV0zVfRbl3FhcRnlahOzzXnE2VCAbqUSYrO1jF53iMbULKabDbWqkG4rlj9jYQG5CFIfNhx2hXEjmxjWp+RcrV5ZtNE5AcL6LCI/RavTEoBTZigwS6oEqZZBpHl9o1EXtoxxQmQDuSjyUqyudnHLrRke+lQLXmMGSB4G/Lfgx6fEc8skPhICLhfjwZBr35bbLOnEa8yoppGrvBO/i4WBTg8jcFXoiHMDuChaL5YYheUadYpNsmXOFsKxaNIhZjU3fN8iAJpgoazf1sQxiQ7IlROvNrMrlvTe+aTzzl6ppTTLcI0YqwIqKojbnbBdxfE29NqyVU4rWQSC/Lt46PFeIai0TJlMJNIRbG0f7KE7wb2cO0eTWfd+9zMFXGN7Dd2JstFEy4E5a9HhAkqlJuDFSPstSYPgRqvs5cRiuHyZoMDD8lKO85c8KfuoOJz7SeYlqkhc2GvxtmDMmNrF+ARzjPyxQErGlgwAaxHiSo+81yTtYRJh7j8AfOtvy6hHOeJBirfe8vDt/8FSw1is+86u5Pav4ruyZEa91sFbfHTWjWhLfvADz5ZW9VszZofmqmfeoKzD4N4PBNi9i13lBnv2G9FHvfqKh5/9NBfTR87l9z/Acqjuic68DfziF3TK1uM4eQy4/2E2OLETKcPvf+/hlgNAc5ePs2dy/O43FKb72Ls3x/69Hr7wRYPFyxp4zc+N+z4uLgKP/3iypZ4A5oMPGXzoI8DKio9soMw3w76f/HWOV18le8HzrvrJqx+09vDwqU9r/BDJ7UEK7Nrt4Wc/M3j2txrczFeTmTl2nOU/H2fO5KiWDT78cR+VhsFbb9COyMP990LYwMXzPqqNHFNScmPpUW8mdkJynmNiXWOa64ePf/xneo7dvP7uvRwX27cpsAQHHNxPQ1DluWhr4JcDDPqZmAl3usoa8hxcOK/F6sPc45Q8zM5QM5tjs61JL92Bjn3mCHIpfq3gzv7efpf/j703DbPkKs8E34i49+bNtVaVVFJp39GOWCVAYGyMEEjYxt1Ag93dnqe9gP/MD3BjZsbTA34M/dPjx/bPxhvzzA9jVi8Ys0lgNgFakJBUkmpXVWXlfvOuEfO83xJxIvJm5s1SSir3cFmqKjNuxIkTJ855z/u93/uVz+ZhSmbPk7lkeR1qFheXI0w0iSG0asrYWCqaMu7Tnj1KRtc2vTmzRT9JsmSqxXvqqaLaCAvf7JhWZpNWJbSaOHKU8p5IvN7I6BJcV+0gzua+o1dduS9b7XRUp0StgrELdYaXBiyPwzp9KiAnqBpQFAn++O0AACAASURBVD85IcaY3VU1+tSsQRV3iw9UpjHPLKpjivqjLMPCUktAlAjOqW+iLUR/RUAYF3n6ak1OjaPfW0WjMS21GDMW4uutYGV5FXFMnRNDewzdaSFVitvTHgvbDhDFDfGs6mdzODXbw/SOK7GfYKs9L6CB7azTS4wF/cTXkAakri1Rm4ZIvH2YRs5FYCCZec2JHWgvL6Db74p9A4FbStF/Qnp7TI1WeX2wsHMXK+0VrLTUY6zd60rG4+RYHVNNglfeaxv12hSmp8Yw6C5g7sxpZGggqo1hYXFeaiNOTO3WQtS9RQGUjYkd2LNzN1alDFAbE2M1rCwtI0omNCmBwctuC7WkQVk7JsZ3mcM9WScaq9Jlnp44k/J8xsenMDFZ1ySH9ooUGWdNxH6bzGYdUY0C/h46rVU0mlOiPev1+mjUMtz02lnsv4aZmC8HsBvofQtxb1nK9lAkT98tqe/bjKReoniTkVVgiM5CalK7kIuaLYC5KN4MSPNsxEBDVQJcVgORkzNDWmQFZRzSNDJY3EO9l2q3VOSsAudKuEcMay3kZ8BFQoZWykYsISSyoFqjjT7DMhkd2PnvtovVWgPwggLcHqbz6J0k7ZIBExZOWavctspuSQBVIKAPwaaGV4u6bSEIE9AVMHvF/enzz/vEwsUO0uQ5kFWz/DkBWi4YS2l+HCFr7EbUmBIQ1e+toN9pIeuuSMiaFH9/NcLiioapDh+nhiPDGS7AOTeitVhlQ8fwdq+DaJwaUDrz6rvuYEoZqQCEk7UgQ1ah8xiC+oW3juGma1kkuCc6qc9/boBVC3edzWQ8/DvFOGUa+vt+I8ae3QMsnla/n7/928x8p4Z/e2omw+23xZibj/Hc8QH27CEbBTzzrOpyWELt7ffF2LkHqKWqY/r6NyIRmvM/v/DzEfZeoGwZQ3JMd5qZiXHsZIy9ewc4cSrD0SOJ6GEo2m+MscJIhIk6Q6opGuMxDtOe4nNrzR8vujDCG38+w8xEJp5hLKt7wUUaMvrxj8gccWkxVtEWToU2CiBedWeCZjOV+fq6l9UESBA8Um/2k0c3LxfkxpcXXxzhzjtYIYQZbykeuD/DwSdivOoVGS6+NMLhY8CJ5xiGggBWLsTsO68ruX3PeutnCpkT//aOqQhXXRHh4gMEwszo07mNAJeg4eixGKdmXc+lIe6brs/Ef0qSDHoRllYUZOzexXWORr8DASRPH41w+PBQanvrjR/6jY10URmaYxEu2g/s2GF1gunqPs8KCYxM8L3PcOoMRf1ldouEwfXXqo/m7JlY7otzwfKiOR4kKZaWyYTqvfM8k02yhDWsSDWVte0aLZNYGWKZU151zb6Mmil2/YBMB3VRGdmpPtoMkTGUNjGNqXHqeVirjA1KkfVYQke9rgbi4MwMv3HZRfK41Q7d2hPsmqQjOwssM1RFaiCRB1+v0zuLGillChK6owv9qeG4Vqct2hkv6kwEy5CdVD8loLO6gaLHGvQxM7kb9Vpf2KBDJztSsuf6Ky8UQCPWBl3WG+QLqEWi6cTOxZkTZZzV0JyYRLMxhn7WwqBHkpQ143rI4oYcz3CouNH3O0iScbFi6LBWIFL0mE243BF/LPp/1aIEu3btEj+rOtSmgSDJkwoYAs0y1nKrSRJBu9URi4bl9irGG01MzeyVgdNvr6h5bHdVQq3tfgtJVkfSoAUENVk0FOxirDmDnTt3q94sWUWbyQwsSDs5iZXWghS/5u6w3twhQIEJCvTVaq0uYtDvSd1JMpO8Z4aQo2RMQrwEt/RS4+LL58dithdf1cUb3jEQv7JB+w4gOYG48zAyIuZeIuwWQVfUoM6Nj1vTt913iyxiziwFui3XYrmA3kHEGo1W4NdFYCXgKS/lYhSahxQty0ynBtd0hW+42h8U2qVyKDFcdAU8BCL56jxRBVghOPS/l1i05ymMr14/BF1OYklEIRTNG0FAsMXecPA1LOzJ83tBaw87ChAy/yz35wqdwV3LFTrwV8FgVQ/mDKWK8At3eAeKyjgB/YjjaQeixoyEjAf9VQx6q+i1WVkiRbPGFHUuKvR7ivDIo9Tm0KuJP+Oo57ZIWSp5ju7rI4Q6VbUWjMl1W9rDXvxZ/s7EFMtS5L8pOr79VVon7dGHMpycNaBm43FbliQxU2VmZATWY3z/b0TYuyfC6kKKx34S4wtfYsWJ9V2si3FSNreMI7KIKc7bE+Oee+mdGElh+aeeBv712zQgTZAkA7zlLWTKGEJLsTBLd/8I+85PxcSU4KTeiDG1M0NrmeHcDFPTsYR5ySTMz8Xin/bk4ymOnwgZP8lTlfdu954I994LcQtn2aGdMxl27VTR8kOPRnjw+wzrFGExvx8Ch70XkM2kJyFwzXWxWEGcOEpRezmLsAxI9Nqu6mowzPjWCC9/ZYbvfxu48ECEZ54GvvxP+vT2X5BheUVdxRmSfM0dfA7ATx7OBLCGBYi3CW1s8TRleTwB5J2vjHDxhZFk7DHMRruQnXtiCaM+8B1uvsORyWLPEV5+K20xyAyrez83qvNLqtsjsbHvPJIHEb7xgNolvJQfjiTq+Ai62HZufBaXLLy/J8PJ07Fot2j1obrSTIq1MxzJtrdWGTLmGNUi3wSY1HLxwznozFwq2Yf0fCM7fLa+WjJnWEfJ6L/mgrGMIKQ3qIluarweYUxKVrDAM0NeCaYmm+ZgzqLGNQw6ZwRoEfBR+8Qq5XxzKK6kQSbJe2bKkabsd+grpeyLCNFFm9TEOGNqUU0y7dIe3db5Zyo05iBdRXu1i1qTNQrHxNuGizWBESdf1kTkAGAZHkYdeAyzGJlCTibr8Kku9u69GldftgfLKwuYnTut5X9YFqenxqRMCiATxlWH9yBx93QgITTZ/bNPrBAuWSaG6hr1SZajFqf1CA20W0sSSmWIpZclcs+7Z+jsPo7pCYKVDpaXVqVUD8EoARIHMcOXLHBN0NNaeQ6rrQGmd+3HxOSYOM+zjI6EWVNlEZaX56XNBGzUqFGv1e92MDbeRJy2SPBicnqnljyKWXyXmaMNNMdZO3Ee9ZiJBAp8muNT6KxQ50V7ihaWluhDRqd6AqwxrCzOS+3LHVQnpm0sLS6I6H9+8TRayyyuneDN70ix/+oMcfd6dGtXoDb4PuLOc8i6fN5Ar6UvbY0vrXhvqbg8FJ1TJ0fGQ0e4Wj0MCzn5773kjq6AQUFpgVFaYDz/OUEYmRtK6cjecPGjvkvWWWPDmN5vZqfKyii17OCgCp5C2wIFXWVriHDyqYY7HcyE597uyaoETt26wRi6IIJoE0pxdb5XEsEtqnLn/lySj5ezi5qRx4+MMya2CFBVM1gFWpoUoQCsSEbwqxFk05rBz1mcW5Me+NHQop5LQo22LogWjNZ33MLVmsjq48i48RLpwQq6qx3EZtuRCjuX4fDhFKdmEzx7OMMzhwnQFHxK3UPRdVFDSSsbzTwU93kJM/bMib5SK6aUnqp3Vdrdir7C6i5u0wMOQ5hXXgW87z9m6K7SHoGZdxm+8z0PmVSNHDcPb/Gbt9wKvOUXMjz3HOflDA89pGCLelUCnne+iwCI3j2qXXn6aIYzZ2Ls2zvALS9jlhYEbNUbWrqL/kUnTkc4dSITsblbJwyzH2AXNcczXHcDdVRcDDOcdx4k643Ffllq6cw88OjjsQAomk1WTWBLmphSbmyRDVrWU3FAud5ISwy98c0stB1JnUmGo/75y8ChI2WB9XqPcxR2Y5uGwoanoabp0ksIPoCdMwyzqacZs9q5tjLExlDyI4+vZUK5DN51JyNTLD9DVkf1eLQ8IEjJEo1YMET+8GME4hsz+2d7v9qXRdhYZ4HyuNZ/iQBC/kO2l+FqhgLHm2RTMzTNDoQMKY9p1piJm6BRG2BpWUHZxFQmuEUCbaCebSCbBybDHTtJtloBvwa/nv/9cl6Mrtxdz5KxBN1+gib9r7gwCpXfy+sccpLlBDtWr6M76Eixad4wzTUp0k4J/eKa+FZFKTVfunskuJilNwoLWo/4kau7aDr4zro/z8XHthgEC7gvzHnWW1gyptIeLlYu7jX5UL4Ac4F2zcqacJWdR27ZFvU8LOYDRbRJujCsGz4yf6kcTDiAsPOvBwLWnQQIJiSzrohPVynnkNEYpjcaRlHL8I/UsNSLEedslGQR2iIUPENxwjfbAPbl7/3OnGq37KPZc2ZGWsk6LOm7gow/HSYKqsQ7yPs2f8bqoaWZiuYcblp9F9NrWFMnXgcIJVZGfuWvvDZ2GMPl3lxFH+oLHQIg/+5mfT7ia7LuYXJNnxuC0FcIuMKKRWS5mCecfwx0eSRPw43m/2rTXMFOaTaTj2k1PdUQrWi7AgCVj18Jc5r5bFq8c7w+n6KMk5RsuTgWloCZ6OiZxGosIzWiGdn0Gsf5qvxuQLDPrGED21ycaYJ56MgATz5FcbOyNCctE8/vO07G1EiZY5GWETK+1SxZPOSt0wSQWZaxs0P5e0K9pxXDDrNjR32mWmpIBfnOqHk2Isf3y18LvP3tCRZmFTj+81eARx7e+OwOBoaBArIgb3gDcMcdzEJTPdJ3vxvhscc1BHfe+RnuvifGrh0pOis1fP3+FE8cTNFbpQ+TCuu5GF94SYrleQKnBP/0DykOPlNeNOX9qyyk+jOWItM5iuJ0mqFefJHuzRiSnJ9lpiWtfgjqmAU4wBjlCUkkhbLb9PYbcvvDrjWsl3jcnt0p3vN+iucJYkWWhi9+IbZMtTB0tLbszbkCtHhvlxzI8KrbY2S9CGcWU9HMtfsZdk7FklXIWrUESrQAqYIH2hswvExLDCZCkC3k+/HKWxPMTEXiJsDSSEePE6xxtJfZwVHH91aPKzi74aHFcH266foIY4yDM9LVi/D4k64RjDHZHOC88yIB7xI1W9UC1DRyb6+maHWYealZqOw7lyB4e6vPefi6uP7dceTIRv7WS3dnosUSCBejm9GEU60aGNpjJmK/p2VzqGuSzDmyWMm4HEtD1IgOzAzLUUQvobq+0HGsrdeNxrFsRaWrzdlqo7f6sH52/DnYA1GKj/zOvDJtVi2gWOjLlgX5YA+y+Rw8ykLuAJWaIMlwMp1ORZQtrIvQXGrzwfHrdgzCWElYTRd2/XeOVsyH285rTJiAM4JFt4JwRoWqIrOJKLE262nP1gOP6zy2HEiZV5eCyOEHK7hR0CDHmJZLWDwjFF2vFYY3wxMKN8WyNzlwVv2Vi8pz8CmJf1rOJ/xIQofVIA2rCfnPpL81j0LN/IV9VEaMkyH/xnCRSPvMVFnKJDohKvdCR3CqC0wTSMab+q9epuCrTclAilojwgKdxzuchFM8/kSEg88wm9GfNZG1M1lWIsjrMXodRtH8aekweuyJdi8ik0+mTwXd0hhBjIEObMjeuGSkus7zlvPJuZm8lOHn3xrhjjsjAVt09f761+hav7VgZTjnMiz2798b4cLzgCPPMes5wlf+GZKJyM/rXxfjVa+mI34PS/MJPvP5AebntL/oxM6i0zfdGOHnfpFhTeppMvzL/REefTTDQEJV3rf5FmzdCYmFfnfuIUhIcPPNGS69DOLfR60ps+jOvyDWagY12jEoKKL26McPSlVOO285OWGz9YV9ev11EZjdOf9cDEpxnzwY4ZvfTGUhrvIZz9fG4+xm46Ifh4E7CuGvvAw4fx8d31N0+1rjj8wgmUiygdQc0sD08Z+mOHx4LUuz/yJWgCkqBsjzncxw5ysVmNFtn5GVw8dTHDpSfH+7a0uG7KdXaRDjmiST9YLPJJQt+PNgBO3aa1hNIJZNUZf2Dc9p8Wr23swkqw1EWvM4UhD2lIBO/fAYMqsX7ItE7zkr5qXb8yHFktemfcWV+zLqcchSUfMj9QMbLMlD9oqx0TH0O4tYbVPYTV1TU0W1DC6lquWh5xZdmjucAWSiYTx0UvxxFtrAqQUtrVMKFW3PvfzsLP8Ge+CjH5jXBZyJBcZElbIR3UE+fxvUd8tNTEOQpcPNtVZaA9GZthyYuTCeK7WzbFKGhou9sjrmj5nXT5TxaiGxtXosF9hXLA2cOQvYRHmZA33WMAbxrB5hIIT3tjor5zqtEGR5pqKHQ4tjGNoPAKYYF+sUxMVX7z0R1qfM1OkiQOCjHl2F2elaHVfZ18zDuvLs8vLJagwastAe3s3PZ2WFPLyYs5Es/+WldhgWpaCdkkyOsUEkC4WUOZSkGmXO2ObDx2OcOEozxBRHj2ZiiqhQr9hJq85UC0cr+NH7LTgVAsSB6D4lz9oBF8PmFnZVpo/jtCx2CRdvZdK8xHh5REhPx8A990R43V00M82E6fnHfyTgGHVhCB1/9Py792T41V+NJO2d5Ug4fRNocEEmEHnzz0W4/sZMNjFHnsnwpX+kX1ew2CLCPfeluOXmGCeP0RAVOHk6wqFDKR74ptt+6DjR/y/6dT3gMjGZYf+BSBIAXv3aDDffFOHEkYFkLC6tprjmGibWABNTFPnH+MEPU5w+yXR/7YeM4Zpq3HydF4zM3h2vjfG6N0U4+OhAysH86BHgwe95CHbrJpZn9S5v8KX1AA3vloazL7s2lULh9IeifQalL7Rn6nW1vBYLeDODnx51DPkWNUerFw3BsTKMPC8T3Rr034xTfP/hGAtz4Xjbvv4JgdbYWIKLLxpI9iPH+e49LCKf4fQs310dOWEryLJefaXej0gFsghPHswkaYYf+r5dsj9Bc2KAdicRlrsaCmUolYkFDCMvt7dPlFaoUCNEt19xXiYptzEnO22czCkDpu1z9egi7faUraK1QzImGUmsoSRFjRuJhBXpoSSibqkXSL8q1jNcwamVDGcoK5IT22S63SPyZ+f7N9EDzmL8/u/MGdjSdHUdc+4yroDJwVeYURjeZA6kApf5qu5LJl9qf/IMRNUbyWLNCFEQJnRvKfF64tIqbJC+0oXHlLeg0CNJmE30g+VMxpAtqoItP8tWQFjRP2W7CgVRPvXova0BdCEwc0d7tUK199K9eZRCciNaCQrLv/nqBs7x+XqrOkyaIOvHMw+LEGr+zFgL1OxdCr6jbMPh80/OeHoW44BgT7NBpU2xgrwifKlO2Hz+bKeb3orZoWXBsh2iG+3qjl8yomnlknAnnAhIOH5yIJN7r5vi8JGiEDahnBS+lgLSxmKFvE3FGiIMNfr9V1kJYcg8NCn3ZgarwTJSyHtTYRre/58TXHdNhvnTKZ54DPjcl1jXdKuvfrFA0kPq3/+7BM2EyQUpjpwA/uEfYmGsaAL5y78C7N6t/kVP/DTC/d8s63UIyN761khE5QKM+RL0mFCV4f/5f2OcmS1CxvKOD6mrV17iC0DMEO1Nt1G8nYrY+8AlGWZP0XtQyUP6Zh18OsXe8yOsrMT46lf6koFWPd9GvcN7fOsvRrjw4hizRzLUp+iQr277Kh8oM2XVc72YYcQqwOC1JyZTvOG19KCK8MyzrIyijudkAn/8MLPyIuyegdg7MMlAfLpHrG1443UQDRjF9PRBW1iJ8PRTERZbOmsoY66+ac//UwZt+/ZGuPqqFHUzxqYv3EMPM+HC3AOCOo1TEymuvZq1MiOsdlJhsegFRr2g2jXEmBhPcdVlGTr9CMdOZJLsoDOJFzBTt3oCyjZDjEOD08//LqPXXHdBJoqXdCAhQGquaCfQqI9r3T5mEabM+KMglm6q45KtmKV1NKemRFTWWlpCuzvAGG11B30pDJ1EffT7K5jvNDG3uh0P5Pnf7M/O8NL2gIOt/+2353IDTXc/zwGIGZ0KUHJGKCjfE2qeioWMLvIhyCheIiIqBSAGSCyDUXRDFLoPtIA1w4J6iLFj/BtJssAmIjQ5FZ9WMRIt7ENK4Thpv25choGtqnavel9VwLQRI6bt0Kw9vU8HXYERn8XqwkxFZxwU7RbhRT4n0U8FP8thpmvrKtmU4f0U/VRmAEOQ6fBQT6Np28pU8QeFYWJR7JpMum4AQ+DJh8RAnsvTHEjLtYw1lXGX2PO2cB/FsWJTQ18uZ/a4WewyHMMFNxOzUIYamQIvOtTSh6FGhsIVtSuLtd5SX2Z0VIy/1rureAf0d4VeSy0JXntXJIvJVJPR3Qif/WxqC8dG7/X68OPC/cDdb8uwYzqWENT3vh/h+w+qJQQz2H7pV2Ps2yP5AnjgW8APvk9j66IfaOOzaw/XDGXB9p4fo7WkxcvJuh07zo2Lg2xtIwEwGWV6YIUATEFAsXiTdZIxlbBmYoSxVP3Fzruwj+NHY0zP0D5I++MHP4zw1a+ybcP6YT32JcaeXSne/+tcpIETh4DxnRn+5SsRnjtugOKlnS6HXj0ES8yuu/UGTQSiv1wvzXD0RISjh2m1VIzGKvcZsmXV0aGzR4Q7X8XKAxmWlzKMjQNz8xwbDkO2fz0P7+uGlzFhC4gbDA1yrKvW7OSpCNPT3AwpkLpgTySu+Kfn1ZaEovdnnonFcoSG4qs9becF5wFXX5HhmUNks4e3nRYoYrS8faSWjvdw8/Tqq3dn1FdphUDGZ1fkgrQv4Kc+HqPbYs2+SHycpsbr6DGLJ2qI1QPZq3anhZVWivGJKezaOSVFk3sDlsSp48RihvnWNt/BOfgS/KxJo/cAma0cKNniHdZMLAGPIMzI8E8upwqTHUyzpdlwPom7lsPDZJKaqJqgwMjShczObKkDsxp3Fs7itnPPw5WFVqqIWOhizjU3BEajhg3Dex4KKIckjRR9GOoovK22cFXCjToD2PGu/SpoPeWe5JlYJhDDbqarCq9HpskF7QRltFwo8JcucKydSL2I85fCOplAXjOTdWp3UX2ocytGE+GseX/lyauamq4au3LNytwyIopl0xcTTMuqrqy6Ai8Le9IdfxChM2DoJUKSssqB+g+xdh71XSxyzELYjz8e48TxDC1RSnhCQTiv6c44nKx9AakCKxdwe0ZV9c0pH18sh1wQWF5raiYSxunYkQwtVWhs8ClK6xTgRs1eb7s9xV1vSESnMjWd4l+/A3znX3VsEIjd++8i7JhUjRg9pX76ZFkzo8tyivEG8L/8lj5/gth6I8XJ5xJ873spnnyq3DRqvW6+lVUABnjqiRg33xyjO0gFIMyeKvR4CruZPT3AzI5YnO/veC1w2eUJOu0Bdu5gyj+wOBfhez9g6j/Lt2ga/yhu7gR9114b4e63sYi4JKqLXcCXv0yN2qih2c36fvt+X2WkuIjfcH2Ml9/KUBtNOSNJKvjJUxyr5VD4sFb4qArHmm919u4EXv0K1UCurrL4N3DqTIaDB1W7lc8DazIFn9/9+ix27ZUJLrhIPROXF1Nxe/rp4xFmdmnJIbLQtBo5b4ey2czP4yin8J3z+8GDhVXIrpkIV1ymNRMXWc7nWIZesGEot3j7wqLVnpBoyU0XNTMaWbI2IUOAzJrjjoXZiCzlwrIM/F2MpuwEG2MTGBuPsbq8IFotmoVFg55ovWgcWKfDOe2AmUmURji20MNyd5jH0fN7MD/79r/NHiCQ+P3fnJVFt1SoWgCTTt6yKFTE4+FCny/KwoDwRTM9UcBa5WWAhOBQoCU4KtE/5Xu5xsr8uuznxe/N3kEcdDWBxEOSoWg8P5eZhWqoiT8dzuxsNcS43pMuNFTBBGhMnrN5Xo8wZ2/CUj6B0F7uQUKyecrmugMsTyStFLFW0GWFuvXByAJMuwfvC2cYNXFRdSV6bQ856bHOjvmzFnBG1lPOZ9Nyn5tEffb5OSTEaIp66siEQVGbCrEYcf4p1sLp8pE6m5HYbVGES087GYP0AxyT+LDYnpw+HuPoSZaqoR9VJmG3jT7u5bURi5UvomJBoens+VjPQz7rZWNtbu+wXvvIHN3z9hg335QJSCFQ/MY3Ijz8iPY9Mw1f8doYOyZZ33CAv/974NiJIkwXhrUuuxR433+K0GllWJhj6SJ1jz90LMNn/rbMJDA9/xfvTnH9jQmeeDwVzzCK3h99SAtVV5mF4joZ9u2N0eqmuPYaNe2kN9egz2SBWMAxszOfeXojoFT0I2vhvfJVKX7+F4Bnn6E1QoYnnmAbtp+1eSFm6smxCLfeluKi/VqGh56OnV6Mh36S4sgRGb0jX3ZiXDcWLEl00YXANVfSPT5Co8EyN7Fovp54OsbxE9sPQsNx5A1mMfVLLiLho5ujbo/RNlqQxDh8IsOuafqypcLikeWanIjRTYGp8QzzyzEOPikvuwjrWdVgz07aSUVYWh7g6DFG6eSlDwuGjRxeHblThxwYXbWvnjHzkBXeObGNN+neroaeSb2G1ZaWtKB4njURKaSfFvezNgby8xgs6ipaLfHeicUXi6ahnGTnVjLMrW7/Q3o+N/2z7750PcCF8b/+xiydQpQBch/S3IQrAFtWkLoszFZ63MFDOKWEBZJD+5CcyQoE7LrIKitSCLr12pKZKFlwlolnWiEvxuyhOu1FDUFSYK9rd6FfqvbyMOZmFD2XnyfEQSFg07CABQAcSEoBZbVK8HtVAKEAUDQ21nk5uKyEDquMllfvDlw7TEwPOlfJ+chwSdsGmnwg9RFzAF2wfiFACssnsY0MQ0lbzY5FXHUCLzQ5Jm98wC4J2+WhXR1Y+nzFpU1tI6RGhArkhfky8KZRVs2GFBF9T6sHcJLnvMY50dvBc7KcDUOMdI7n7ym4ZRmUUDjv48PZu2E2DA7E/E8XjvO7wxma57P7LkAvDUvf9e4It9yUYWUhwvyZCJ/9YiqlW7hQ/+q7KY4HBi1qfzJ89vMZjgeZaOHYZkHp8w+k4pP4ittZEglSoP7ZQyn+/svlt2DnNPCLbwUOHIDUxV1e0rF44gTw+S9lor3Z6MP6i+97P70VM/RYSDiKRNjOenb/+A8D04kp1Fh/1dFiy+/8FXUSn2VB492Z1It8+BEdf9ILQb3Tl27GzN/+AEDF2DlNVpK1eFnuSP0pV7qsC0nTzo21WSFLdvXV9OdiaTcNPfLVJRs0TX+tQYrWsurAfvIE1rCU29snBVt81ZUxrrhUdZUnBBwZvwAAIABJREFUTorRu5TNmV/UJI7JKeDwkUwyMPfsVmavOa31NZ94grpCefNB3R+LV6d99YHrdtzoVKsQhEBen3jZ0mJUfduo/RDdQoE8dVkU+kZj6KZtSR+l6ShrSvU7A0mX5B2TqaJUtUY/rkZDCyrTqJN1zCTTK0Wz3hAjNdKNtbEpzC6v4uRiPxffu4eVrQDB4jRqk3923L/1Hvi9/7SAuK6lNZSlCAxFDRCFyRQufM/L8+SxRF2QxMbBrCCEHqcexhkMA2y+eEvfMZxkeiyvdSjhJwmfKfPl4akc1BkiKRiY8lNQQOhFjUMz0GLx2AhsVdmuaihSmj2UdFKNmbTTazcGxqLKsgV1HCsu+LlZq9SsLNqtgMYyDUWbVNyvgK0QqRlDNjAdEhNo8qxH88QKq1c7wKn2h7MaznaJYakANnX6D73LBEAFYV1pEgGZFJ/WQvLO6rEyBWtkYBAjZe1SMYxX0OVleLT/VeDP+Y41X3k+7pg5WXeZBUXNmOg6KEbm7/vCeGVZguW2mng+83SE5VVlaT1Drvq+cnTKcF2vikDFPHW7J31vzyWXZrj99kRCp488xsLUhaj41XcwTAVcfGGGxx/P8IUv0UVdn0H1QwDEhe6KqzL80r0ZjlFbM86M9BjfuD8TF3gPGF9xRYT3/npEpIvZ48CZOWBmN/VXGb7ylQiPPVYshOF1dp8HKap9+WXAvfcpE8NqFLOzAymxQkD45X+iAbR+a7M+Uzf+GI0kxSx1PLUM938twVPPqPygKGF+bs629NW6lWC4X0OtPhArjJ8+raFeVjTgO6TAJEO9HmNOxOXlZ8ds1CtZL5B6pybZvUj8uRZXUikBtX+f1lY89Cxw8BBtJMLvlwXm29lL1GXt3JViZlwLqlOPdewYRewMHUfodlkWizYgEebn1dSUJZQe/SmNv4dB7PV1i+u1e7PxM+r9egKYzIc3X74369IRPYO4sLNeIGtUNZIYcT3FZD2RUjXi2pzWxOKBZWaiOuOgLF1DywhS4JCK6TQUVGO+mkxWzy0M0OoXYcSqhiUPb4za+iHHbcc5brrpJvzhH/6hnP2DH/wgnn322efRotG/OqqmZ/QznvtH/t775pAwdNOkVkKz39gP4iofNl/CO/ryeFhQ/InEuLYw0+S3HKwUNhBiTCDfJeOVe3CZRqhkEZEDNXVAN9cuBSmyKAa6oiCz0QGWOtFbkeog/KltCsX3xc05cPKMR66+ufA7X4TL+/MSs1WJ+AnA9J8F+q4wZCr9WCLPNZSXj8GKFxeBMLOMFefocwgBmN8NgZizRS6u14xGXfb4UWZKCx/LYjYC2a26Lg8vFv3rYyLPXlzvZATVXg9SEghsPAg419bxfmhhQ32ZM2kEd97zwmbG1HaphoTCbjJejDSS6eI4jgYEbuobt7iogIWL33MnUzzxTCxmkfQC0iyocAyU7R42m+A3/v3aBWVjdkfbMTYWo1ZPsWIgRZ8YXfpTNMdjXHyAdg/A8WNa2Fk/zgAw2qF9xf+95tXAO96V4fRRYHkRaHXoAh/jH/9JS9vw3dp/QYJLr0rFbuL6q7VgMkv6kGVmHx0+lOEnj8Y4cCDFZVeoaeszB2O8812yA8KpE8DLblSmc+GMshi7L4jw4IPAd6XMUBkQuC5Oe0f/n2Pwqmsy3PN24NihGOMTKVZWE3zus5n4TZ1Ln2HPnDDntpsj3HwT+07XXY7dgwfJ/KQ4cCAWsfzJk8re07D2NPs4/+h8dusNES6/jOMSOLNAN/YYvV6GfedpZiNZxh//lHUrIZmMPjYK6PzCa7H37s6wc0eMi/Zn4PB79DGVn1ywP8KpUymeOwlMTau9S7tllTNfYEZSc1T9o30gWe9DuFQ/UuD7jRfv4JIiNRHprTVI6ZCcIa7V0UiAeqzlaJiREiUsBk0Gqw6WiomiLuK0L3UUKaLjx0Mv3Pm1u20sdeobara2Ayg935eDA/XjH/84fvO3flNO9clPfBKf+MQnnu9pt/T9/1lB1xpxNYCP/Mc5DHoZ4kYENLlDFV5Cp8NIoHwButyqIKwMIH5LhVYnF1mLsL0IVRUAy8IKbosgb0eojeGiIcr2IhyXZxoynyosshyUo3E2y8BeHsqTnxuzYhop13AVWY/h8FgbepT3wsBTKGgfNqjEW0jeftvUCMDQiVb7qXBi94xFB5Qh4ySTqVtwWEhRGWs9L8OB/FseAuR1fB9FYMSyPcFap23SH7h1RFV47/fjmZvOfPt5Qk0Xw40cDjKxmSGqsE1xzdzfy1UIpA/Fg0s/3lQyYk7MCVBkyFNHgDB2PKcCFQtFuhuY2WAQoRGgsSYhMyRFl9ZXY9eozj6iVozhxUyK3ko4Mk1w8OkBTpxkuRsvZlR+msXCyhCvhmB9AndRfRGmzntuQ33OZgAubMGwY+3plcqoDBuDtIG46+di7NgB0W7dfnuE07ORALmvfTWSwtL8UA/M8NSlV1AonyHtZNi3D+ITxeewdy+wzMV/HlKb7qILYxw/mWFmGti1I8NKO8NDP4oxNQNcc70usFPTGb72VeB73y3XRFxvAuZ0c931EX7lV1OcPhFjeTnFU08B3/pWecHcSt9tabLf4sHVduzZBQFbLMHDLFKGEOkKQEuTVks3Jbt203gWeOzJGD98iJmaItG2UV6Ard07lVVkmJwky3OztERhMpxmxfzghwXQ2mKzt+1wPhVq+6inZDUI1p1gTUR99xT6jJIUsW0NshPplZXFLt5GW4OGsKvRDRdPZZwYktoYarGmQ7NIMfVZaX+AQdoVupb+Wkmsab3NsSkxPu13Wuh0W+h0uuh0+7Jo1pOafJ9GaNR9nV6mZssXsY1vtxo6ufPOO/PJ/5vf/GaRoh2cZj2wRqZqJxWUAA4dOrQpU3XPPffgU3/xKVnzf+3Xfg1f+MIXtvvZrHs+v4fXve51ujBVHNM3agj75Vz+5GAr8Fj7339rDv1VunzHiCYyRHXdbbIf+I7z/vM9U1g/kSs1NTVFCqBmvXl/BTqNIixXZsDMXKtEqEsIUlY2y0KUlVkXBw8zrl3kwl4PdTTlv7tDvZu36jl1J08GRUxV5WZD53rXpGnwJRzjzurkVzc2KgdzElpTAMBwXq4BD+ocenjNWa28TeF7FRIEOQ1nB1TFXnKCwo8rZLn4K9c6eZYjGcyQDWO2oWzwgrJAYe+Kfq5UprB4puH7UnZnsD6QZ6umuPqIdWwpYaagi20R8Gb2Gc6oSV8bKHetl4jYxZEgYlQyN1HkvCi6fNO+SnajoGUtXcTfU8+61MqUJcqAhbkYC0sEE9ywOqwJDTXZM2qWKvcgANzE+84Ybosn0Ho6MA8VbaYTU7C/a3cs2Wu87dtu02LUhw9FIqxmWCpcFKdmdIm67NIIb/slJllFOHNCNTr7LgDOvxAChE4cTdGcUAH77HOZmJqikYrGjEzY3BJw/GgktRMX5sup+8MXYW3XO+4FLjg/wvGjGc4/P8Y3H8jw0I81c1PGwTk8qV68P8IvvBlodyPJ0lxYUk0S2cKpKereYpyeHQjYIvOjJXbKxiSsKfhzb9D5lgVeGCrnGGVx5kPHIBl9HLd08Pf6ludKl2w9KPjCtXwrQC+6fM94Rv3V5OSkilkHHfXt6PbQR4LJMXoYJcJ0DdKOlVgxPUN7VdAlUXHW72OMhawSLiIJmo06Ov0VnJgfYKlXL3kNjXLrl1xyCR4kN2xc+FYB0A9/+ENcfMnFcqlRmCouzjfeeKMc//DDD2+5vaPc02bHzM7OFsrO9d72YKQdPXIUN99882anPed+/wf/6zzSViaAiy940kgQs2i1JBeqcNt9rPLGSxmXoFZe3j8OtsxFnoxSwL44YOLEkbuTyw91AXZGRcCZGG8WTulF0C3Mpi1CllqyR0sA8aOA0RsWhDpznVSQnejatAB8KXCw0CnL0Nj5coAVGJKyYLKwyLnfl2nXzFPM72utTYGKwBXgFf5WAlgFgBjjZ27t+cOooB8J/boY3h6Y352HGkN7CAdgch07t1pBeG1KAxFmF1EdtC5aLvjIYDdpAKQAW+p+rxia/aQso+u6xBTD9GXiDa9aXNOt+t8Luw8JgQroldxHZWAZdrTsA/5dKxFQcK/p8WS1BEANGKak5owRA5b48VJENIMeyMaB7vU0oCSbcPI0pNTIejt1S4MY8ns+V3X7l7TKDT/DwZOWEOJ3C2DEc/KehodI1hehc+yyghsNUTf6XH5FjF17M5w5Adx2S4pLr05w/MQAJ48Dl10GMGuQ2YbnHxgIaH/qSabwq+3BAw8ADz2Siut36LG12QLIYs2//CsRrn4ZcPDxFN0u8MADCY4d9xH8wofHzmZS1vBuhquuznDhXmBuLsKFF8aS3Mafk+VbWMiwZ3eM3XtTscH44UPAs89yklC0RRhJAfxVV6aYmY4EsDGLj8wYlx+W+aG+/NvfyrDaCcNlZ9Pi7fqOL3o6bvX5mrWNXWKzZ75dLdnqeQrT7gzRK67ezxlP2QSyWvUa+ujqBCUi1KLUBUOD1CgsM+2Bni/9FEm9jumZCaHeqe9o91oSqx9r1tHptDDfrmOlZ/XCttBSsjx/99m/w9LiEqZnpvHpv/k0PvCBD4x0BrJaXyWvbJ8H7n8A73jHO+RfIXt2LoQwwxuaPaPVcXmvZOM2+xw5cgR/9Vd/tdlh59zv/9uH5pF2MykaPGgx5T5F3EwQ0bnQQk70E/JFMffgCkrxlIBTIJh3cFH1AVa6OQBK4vxugCUoaO3Fwp0Zc22XLrg+fgodUdG55QWs0HrxiDLIknsU1FD83M8jTAvbZpJi/7drsty8NWSy/LsOmFiuhCE3yZo02ws9hvafVhQ1Ry1lUKiHmY7L2rLGKsPwpDI/ihoLJlGv5MyVs1pkgcRXlOy5gBI9SbWeYuG7pefJdXEELzmrY9cI6XsDfiq/KyZizyAV4bwwaiHLbgBJGhyj7zcqFgx6HPs7ryAgP1eGqSc6L3OrN8ZV7kcc9YtRQTE9i3XLPNrPQItCJdtqApZF9ZRS6yqNEJ+qp4+SpVG24tlDQJv1HNtVwFP2z5K+MphUlECS5dmKIp2tcHh9Vsu3FUXgpLjvcPErQrJrQQwtKAhO+ZxY7ue8fTFayylmT2dS5Po1r4swNQH8+EfARRdRsJ3gn7/cx7XXxaiPxfjud1P0mZU44ofvxGWXR7j7bmq+IgEXJ04BX/q8hqW83efa4u2ZkeyvnTMRxsdSXHkFPc2oudKsu0ZM1o7JCtTiAa1WiqcORZiZ0tqJTzzJYtPAhRcCUzuUMUz6CQ4fyzA5NcAF55MJi0RoPzfL5zJsx1+Mhxejj0a5RqiLGnEYPO/DQuH7Ricjc+ib5ej2y/ZkfJCcJOgAzx1Jt9tFt99RMawtSM36uFpC9FviFt+oN9FsNDAYdNHppajRfIY7vH5PRaddWkZEaEXjOLMovvlbCo+9/vWvx2c+8xl8+tOfxrvf824BXZdxq2OfKlAK//3bv/3b+NjHP4YvffFLuPttdyMEW+t1zLkAvBxs3XfvfTjXw4NnM1pVOzTAf/uvi2IPkvWAwWqEQTvVzXgjQtwsFm6pbBAu5GJIWmQeehvkZ0G2Xrlt5nkV1t0LxpBsNLwsjwnpw6lbFoqqANu+o2J8DzeWy+SoNmstmNJLl0Xzbn3g4vVcWG+AJARN3hbJwPQX2RgvLUVUZOHppcgUMlwQ6tGKQhVybgcgAXOmOjHzuwrE+AoJbBLOFfnFAcMAmDNdMgdYuFhtNYt2qEWE93wxoevPi0nf79/3uq6XqNpHDEvbFzd6AyUMSwqpRjsIMV5lfUwHWGaNIenjDFsrKM8NcLkJtdBj6AdGYJXPT0HCQz/VMSbgjdJACu1FT6Ygg0lFch6CUYPgPabLZgOsLCcCxI4cVr1Sq0ObBPcKWmtPUCxOZZBU7Y9RFrHwPdrq8Xk/rKsoKweD1tOksSgJQQQtIijan56JxISU6xSz6MjeOCgw8iZvtv87vHdqy257eYxf+uUUzzwZIe3RRgD48r+ohYePtOq5zma+eyG/Q2+s228D9p8fYWklRWc1xvKKjst9ezXxgIka1HAxwYGAdedulQkdp3A+i+R4GpjuvxDiov/ITyI891yG1fZGQVQf4+dyoPWF7HnnffOZfMOLhb0UveKymYyTCcEWH8RKu4eJiUk0EsrQaJtfJ/2ATr+HLBtD0/Q14/UEXdTQ6bexstwBwxq1+iR2Ts+gFvfQba+IoP7kUhezS2UueRQxuAMmhgCpp7rhxhswKgj5+te/jhtuuAG/+7u/iz/+v/8Yhw8dxq106dvgU23TKG3c7kdaBVvnAgDc7nvk+f7PjzQBnEDEYqk0kRSGSw0o46Y6iRTmlaTAdRdf2EEEUyFXqNAKwrMXhTPgyqaGpvyuhwr5d12kdXJ1xqQAbwoK3YdLCgRbmNENVPNSMBZ2lOLGHh4zUJmzMiE2qRSpFvASgjkDPAVTpIu84Bpuk2gEyvAhM4At9MW/yz2aOafq2Oy+S+yZm7RWSwiZu37YNhPXF5o17Z08ShrquCp/FwgVPpOqbYSdiMcJ6DKgRXDtocdQ9yVRz0SZMbbHQ38yHvIkBQWxrsPSvmc7yuFGL/9TAkVlPxoBQ/yQjSJI5bNmgV/Jb+Wzys1zzYSTpT5oK+HGucFulhYSkqFtlhQcPzw2ijVczWuJYL+vdjm8jPh9EdD11fZCLSq4yYjR7rN8UCqO6SdOJeIxtTjPVH0T4w/VcA0DNmU2aBQwVWarXAe0Xmkb2Q4EwvoCHhcWBGrTYXUA8pp027mMV++LRYnf9d4EF+xNceYosOd84GsPxPjud0LWbTON2gsxK27lnNqv42PANVdluPZqCuXVCoEWHHNnNHRdi4GpKRajVs3cs4cinLc7xZ7z9R069VyGmckIZ5YyHHw6k4LehQxiK+154Y4dNi5HGasvXIv0zBpol+1o6VL+c52NrM6ubcijmy6ezuiYTFQvWYZjY2iON5D1Bmi1Wuh22zopJDXEUQ3jkxOoxX2kvT6ypIF2uyWTx8y0FqWW3Vu/g8UWvbsa6AxUIL/Vz4c//GF86MMfEr0VP/z7n//Zn+MjH/nIhqe69NJL8YMHf4BHHn4E73vf+/DgDx+U4/ewdPg5+nFQ5WDr3nfci/vvv3/D1r4UYPBsui/cITr4+IOP7kCa9ZH0jwr7w5AiQwH9tnpVUX9ADReNHlU4zjB35eohU8XwooEULcejDIWakxa71RC8ctGUcR2K6lUzXTjMB8cIPnCxuiToKVOhoUUDZ9JEDckrw2QnNC2WnMMy4ZyGHiZ+l514wIwN06PnvRHYY0jI0wGf2FZQp6RtURrHndmLjEqZOIJsxXIvG5sTMDZyD5ubzAeoTGOmbrXg2CdnwCyU6HhH5Ax5voJAW+n5RDywyiBRQoIyLrSdrssjPHE2TIX3Crg8pMjImjw7gikCPLJKQT9qn6jeKgxXq5GqAS4La7KPmZlIryoBgdRrSTsJIgnMrDpalGoGo6jza1Kr0dk4SdCQkI1O3ARtYqxK4GWCfNZm9IVQIhE8j9w/owmsNZhJ9h/9hggMF+ZjzC2kWGrVBNitSgFh5RLD2pMbv9NFRYeNA3Ubs2ijzhvhuxjCQ62wWHbXX++cWm7LkwzWrjsMw73lLcCrXhuLTuzo0QG++rVI6mC+FBltm/VNGSaXQ3hSkHtvKjUix2rq2s8jLjqgjCfrGRKok/2bbEJKHDEB4SePMbszFvsLmvM+9mgkxccJfLU4VvFZL8lgKw71m93jVn5/LjOOXgexyGKm5rDYeEbX7J/KZiYmkHAy4JAepJhfXpYXnQamk1PjArIIxKjZavU6MkGJ6WnCSu/Ub9XlQa20FrHa7qE+1pTvTE2OY3F1gBPz7bw/N2JrfJHkn/S8+i+/+V/w/ve9H4cPHxYN1pHDR3DLLbds+Gze+973CpvlwMxF53v37LUJd/1pg6FLfr7xjW+sew22n8ctLCzgoYceyo+joP8973kPPKOQv/jiF7+Iv/7rv5ZjR2GpBGxlwH33bS2M6MwIgSbbwc9mYUj2MbVtO3bskEzNUCP2QgO5P/j9JaTRpZwGEGfHkPQIuLi7j9ClIWSP/kXKcGU1z6wjSWWp+DIDaa0713N5KFEWSnsqElq0zD8Rkhtgqrh5aXYjNYj2TQ0ZFRYHulCbgLuqG7NFOmdyCCxK9fqMATB/LtdVhR4Juj6YX4uI7s1N1AxJCwBVlAsqhO96swIu6RFmxa+dDRPzVgKHVJkU13xpeFE9xORPCyf6ufJ2+givAK6iTWVcFb44LjyXvgyMUXPAFZAJbhYbzgEhuBJ2y+teVko5afYYQ3661xTAIro1utgTCFmGa5AxGbZTdV5at5HfYZkQLlIKCMkg6rN3ywgF8vpceW1eXcaMMWJyXY3xynFcvsjg+jOWPpZjVScmIU0CLPP94l/4dZqx8rQqtlehvwr+yQgyFVI9wpjWwf/ncf6hJq7dTaUOHDfD88splpbVhZuFfVdXYiysUDIyfD4cRQdTKq81NP1+c4aouniuXUzXE/OfHTjifY2PZ7jwYvXtOnQoEZNMy5mtWG2MrgXbcFF6AX/JsChNTJvT1O7EArQ4JzJb88DFEHD19LM0LY2xe0eKuQWa0yZIooFoAmV8SALH1gmR7bktf75lWOnnLo+HzcfT9rRp47OsHaOu9dN51OcGkU/QlVQMo1NEd95wYcbaQ512C+12W+qC9bMEjUYdY/WG2DiQhWBUYnW1g7FaExMEZ/U+Bu2ululhIVdS7YM+GmOTmJ6cQtpbQa/Xw5lV4PTyZtkxa2/uc5/7HO648w688753CnBgduGBAwfwxje+sQRy8odibMZf/uVf4u6778ab3vQm/PjHP4azRW+8a/j3wiv7sSELVgVJXAxOnz6NBx5Q0T3BClk49+jKz2fv6dLSkhwXArP1HuXz1WzliQEjADbXxLEtw/p0uwCXalqKSYvn/T9+7ww5b2SYRhY1kQxOSX1NariYVTRox+K/I2QMNVysXsCQkNkZhCyX4KTg/LKQWQcrAOGkrBl4GnYzgbgtynqsvcRhtp+QGhq20zFQZM3Jom6gKwxBFn1WTApus+CGmoVw3oXpGgX17xbjTXdErm0SJiZnuxzgFO7wCvZcC+bATe+t0KwYiJSbtvCaabMUOdj9+rzrNQhN0F8Kdw4ZxFUGzkXmArbyJISKxUUAuBxcOcvl9TPlmVZ0c744lO0eWE+t0H4JsVRaL9Uh3sOEm03MCsIUgBVAxmwnhhX4tmROZc0sy9GAmI8zeaayuDmAM88wAizXjEm4VMeF6MACzZjaVzgDptM+/8l5O+8T61NJhhD0bayWtUsZthSr3QjPHmHoidlskHIts2c4zyvTt36dQh0/heKu6MnhS2a5p308agix5OlhAvUCNG/2jEb5/dDstVxrKaNzlNOcs8fEkvxBg+gYzSaNWVnjky4Baq5LTVtYGaMAMmql89IBrc1AzdkB6u1+UM5Yhck7NpPml5LNSZTKBskrnvCXIoewo6Ir9zYyvlRTzTFkwhyozwjlIbWkKWwW/0d3Wb7kBFB0lO92+lKImttGAq6J5rgwXfIaRjX0Oi05diVt4uSiFCva0sfBluu0yHQR0GwUSiTwOfj0wZJGS/RbpvdiaG6jBWMY2BrWaB5Hlu0Nb3gD2E6enxmEf/Znf5aDKnekJ2CkuJ+MHBmujT6jgq2NWDIPv9IWwhm4Ydf80Y9+hAMXH8htMUZh3rb0AO3gKlDhYvN/fXhOdSgEUdEUIuxAls0i7rcUcNGlm7YQHQ0p1cYyRMwjB0tHBVmKYYNCPy4TPPuvpQ0SYrN6gNRXuQbLv+fsEGNMEVmgWPQ53i9rQLcBiIHUTyxCdOXaiFpmJo1jdUuSdpilA/Ga+KgaSArF9mYjoOtBESJVMKU/U3d7020Foc9C2G5MnGmacrG+g6sgBFeEH2lNoFIAZwS1PA3pE1uQqgxXZVBUNV15mZ9gwbfKQHnGX3VcrXWj1yNCkFRmH8lg6YJC1p0fLiA8T1WP57/LmUg5WkseOesXPnMHHJLNaMjO8WFe0snXauubwkaCXoMh/FBrEWG13ONL2DcmHvE4E+Y7MyYhRQNXdlF5LjSo5FhWNKjAjPcrxxQbhJ5tLtSmwspQGVhTqwq+Ei78TzGIYiwsAgvzqZTa6XaYXU4rikxsKcjWrayorxPhm4uw9emMArPyN3JE2fzaBICtz0Fr23UuaH62fh9n842tMUHVfvn/Tz8N71tlqIwplyC8zS26xSn5xqnAQH/v81AUp6JD9pJy0XX7p8VFBbWa6LTiegMzu3aiWc/QWV1V92MyV/T9qdXRbi+LAR19vpsTE4ijPvq9lpoFEkHT1HQskUmvUa/h6NwqTi+vTfktrZOVEiecUBwM3HbrbRLiEtbmq18F7Q4IXELmxf/uxqQhIHPQ9mvv39yodGSwZX5YzHZk2PDee+8VFq36Ifj72te+Jn5fH/39j+JP//RPN3xjQrDFUGZ5QSi+Oox18gWCvxMWMABSOgCKlHcHZA8/9DDuuuuuddu0XexW9fp/8OEz6uwtZjwDRNkUomgPUjDfeBkxi9GmEbqtDFmHNTkHiMdUACpLo2QolnVcZK5yFisb5GBKl9LAbV4WOXMiV8GVAjFZtCwrLRR365KUO9Y7eBTIx8QSAjOxTjE2w/Ra+T2L2JnHkI1SPZcsTQMVXMsLbOGrEqAzsbuApFyHFZYk1Im0YL6MQQxK7pSfn++vlOELmS0Fo1Z/UOryGVBz4b2NkFKkYR3QJcdUBfM8v11epKGFZl1E35yUhEEMGQYpm6QCctEoBU70PqGFGiY1TFVVkpqUquQqXN7LA73ojzCjsJq1JyFBA1PeFgnhGUPmz5NAmsdyM0DtFu+HcyCLXavOS98/T+CUcUmxv0eMrXFksmQjIlY8lhAgJdAKsKnXorBoAAAgAElEQVQhTmXCBCIS0HNOpr2ETfkFA2aaNHteutn0hCgtxC1tYZUQCaEG/R1nkpTQ6enP+DxYb29+nrXogJkdGZaWI8wtZGKeOTHFNqmx6coqDTF1YxEyZGvKRW04I65X47BIbhkt0Lc+4BrGrm3SpP8pfz1K2PiFvPFzQQgfjs1STcOKgXA1jMiNtAjjY60swdHJf3P67EndWp2Jomsu3JPVeFC/j+mJcUw0G0ilJkYf3d4yTp9uiXiGpqdjjUSMTfvdLpLaOMaaE2g2ObH00W73xGWek8IgbSOJGYKcwLHZRZyqZCNu9NB8gXD90t69e3N2wUGEA7DqIv4nf/InePe73433v//9opfix8EWhfaf/OQnt8xsDQMcDooWFxYFaG0UInRg4/YTISiqsmyuLwuzLs+GcXKPMt5/2Ff8NzVdZPump6cl1Mq2bxYeen4vWRBSk0U3wy+/bgEvuwMYE67K1NDRONJ4JyK0EPXmEQ8iKemTdZmtGItTN6WDSSOV8J7joRy8WKaeBt6UnclFz87uyIrFRV2z7/KdSsBuqYap2Bzo8w/CGqbjca2YFEo2fU+oNxJAZQssFxwuxqzEkGcQ5qCsnC3nTJeH/5Q9qdZX5BvNe+BLrGyIWLS4C72YeGoYVErPSDzKrSkMdLvzvIPE3BzVgKEjq8Chfo2sYzOWK2eZCluMoQDes03lhTY2kQSOMC+xWjPwHsk+CfCxMGnuaUW9lYaa6+IWzzqGOmo5vvwdUparLPrWZ+ssoILQ8H1gJVgl7PU5hdtGH18SasyTMvS6nHRlCjarizxBIMh+dad693/TDWsBqAXoEXxZaIKbXJeGuaO+3Jt0ijJ5FMrLPQxSLXtlOrXUShLxceYAkc7hFr4Uo1aWQ7IxKzozhjtTr1nK+reUmAw0vE+gOOCCosxYp8sxqCwd28Yaka2VGHGDBYxpJxCLDQHPyZ93RdTv5q0vdBivCra2wsI9v9nvxfx22SMsp1tfzCa8ANfaGju3HQ2oemgVYUTPX9erSAEk0WhZUkas7wx7nkBLzY71WHlPb7x8X1ZHjInGQGhkFqJur3ZRr9dRixO0+5TNRxI2jGsJ6qz9lfHPMWMINBWdTNdYY5x7OQkzsnxPktTR6kV4bkF9tvKLrkktK3cRJwPqotjqUD/locSQJQon76efflomktCPy8HOf//kf8cf/dEfbfgsRma2zHyU7WDocCOwItqov/uMeH0RmIUhCllbAsZp1DDiKIyT91XVYywEn9X6j2cD7LY0uEU3FaO/OI83vT7FXW+J0LCdryyoFI5k04iiHpCuimmuCIsD4TwLoAvDxYwy4jQZ9aqPyceYLSjMECMLoQLqvGBgbvlQfEEBlp5Phc0yVi3YkZ/adUPOhNkrF4YOVZ8WMGFBiEkXuTJL5qBK343yBBlqtPz1dtJIKGq2I6+9WOi0HFyp8L0IqznLoL+3momqPNf7tctrBmNRBDwPIVqHOTvjTM1GY6DqyaUg2EJjdkHpTjNIdSF9KKivvjM+gSkrYwyftZ2O426o6qL6EGwx5OsJEvy6Mz3Dwr9rtTwqRXegzeuLX5ZPqMI0FR9lu/yZKqjLAZjrqoz2KetmVATvTKvcoyU0eHYix4ZEHVh4Qc7FTrWfhQkdAog1Y9K9wtROgtEJrVVEVqwoDq7vAkX1rlckAMtB6yBBGvcLy4pwQ0G/MBs7uQ2KZN8WoJH6oV4vwmp7gJUWkzBjrCxRJ8asucK1f5X+WdI2DevLxmUTdVUZbKzlvAr2ZLMzbWlWO2cPLpzszg3t07COGh6qLFhnzUIdXsHgher4YayWACjblJE99la5XU1VG8s5lu8mWS/fiEW3XLY3i5M6krSNQVZDbYxmZ6uoJw2kgw6yaAxjLKXSbwvAGp+oo9NN0e7xBR6gVqtpVmLKl2ggO2zaRzC1OR6kOD7f3rL1A2sifvZzn12TfegCcNo6UC8VfpzNqTrNO9iq/nwYsNgq2AqB4HoAyNu1nrFq2A6/fsm6I9z0Bav/O9+piQPrAT3WhWQIk+HE3/3g7+Jv/uZv8La3vQ2f+tSn8Mgja/vvhRq4w847Pz8vC95b70zw5rsHGEvoRURfmAxZjaE502cxfEIfIopPehH6HYgDt3gWNch06USuwvkyYMj9Nvl707d4X/FYYbCs+HRet1D8t8zWgeGrQGwvXluBoFeuZyxYmEkn8iYprG3C07zgX2FJEYJCfbE100w8oUSUr4uLjyk5nYV6BFhK+80NXtZSZa4EB+S2EYUHjBqgmjYnKMcTmpaudblXYJyPr0Asn7ffwmLVZyyLuHvLWIkQmZ6sDqH0XcUOohReNIBCp/ncjNUWdcW7JvgNNirKdpog3C08JCRXvEDDllixAMn1WsUC7c8+fP3CmpwOqoUZsliciNENgIs+z320/N4tO5E1E9VGwi0oGA0oelFCiGkqLvPa/6kyWsbMiZ+X7Qk476oPVwguOJ70iTq7yt/nOXci+Hd7FIrrdWHwZ8K/O5B2NlFDmg7Are2iM7OxyUc6SCQsyg+1jDpoi4xg+T4N0yyTmMkKYpHB+xuQ7eJ3Ek3SIju2EGF2biBzAt3Q6YxO7zFeg78X8LhuKaFzF2Bs71xbjOry+H7xGaGzua/1YC/XgqSmPnOdnm+YX4hn6gL2cJtU3Ik5MVq2s1nFiBZU28KASrFR0a2fWhaxcmHwfnAbf9sV+zJmHHLyYOZcrTmJZsIU0XnUojqmJpqyEKRZFwmF7xlj+D0MBlpwemxiwqh7Tmt9e1HoRk93yh6On1zC3GowiY1QZNkByrce+Bbe/va354sOJyHPSrztttvEEsIXA2dyfv3Xfh2f//zn895yc1Q/l09wMhEGkzV/Pko2Yn5cBniIc6NBNgxsrQfM/PoEky6m94nXwYRfi35jw8KX4bnDkkcu5if4qmZmvtCMlvsmydzLwqcLcwIOOojw+pcD77gHGJ/QkiV8yaS6kz0fhhPJUInb/CBCv50htR1wQuF8owgTOcMlYyIIk3noyLMSZW0M6iCGWSbDnmUJ7xKEMVwS+HiVWAkDV/ocNJyX2yuY/koXoWJh1kxJs7XIs6SKuoUaxeQCa1oeKZisgn+xV7ASPH5eNdPzLM7yDl8XNzlhyZBPdWde5EjZroIVC/vTwpCbhRCt0/L5JvdBq/SwrMliXCbhP11ubeITnVCuLpNyKiKAt1Q9WbwtVKpOCizbbIWljdKvZlqFmiwZJ8Z0KYtkWiBDMr4QGHlYuM9bpqH3l1w7tCGRHxShzvCOHQD5RCyhBmOfCD784+BLiVIzs2Wo0BIyRAcY+KMJMRgwr6L8spqNUvBcmC3VOoqKUcBWJMaXDNF3mKzBMGyijva0mhCdlpUlIsAVLGQAcUDQxB6TbIACPBMIya6e2ZESXlFrEQVaWppLMZiGG3PbjQB86lWUf5TFixt5hjApK7BEgNOzBGQR5pcJ0tQottej/1hRXkmyOzct1P1vA5Sst8aUNoTrHHQuC9351o/RED0BavUUjfEY9VqGqUmWBuzj6IkIi0tmWZPb5I7yXEeDfqNpCC2ZRAQoqqk0lZb4aOkGW8c9hzffKY496jXD0RW98baLsvbqAElM8XsXk9MT6PXb6Hd7Ei7ka7G82kKnV8OO6SkpmbDS6qKe1FCrx5JRxuP4Z8LwTr+Pdo8O1000khgnFxZwZgvWD3wpaZXwPz71P4aW2fn4xz+O3/rt38oF574gOAjbs2dPHqpjd4fAjecN2Y0qK/R8mK31Hu1mzFb4vVHDiOF3Ngspen8xe7Iqmh9tOG7/UauLc/IcOjLBxrj2kgHedV8kZSPoos2Ad8QaerbmEmzFXABEY5Ih7QC9VeoHM9TrGZK6rnXyCUOKXkzZFj5ZnCSBywrD2LHhhOXAyj2EHKqEgMvgwZCQsJubKhAKawy6FqywwtBwYmFuqto113Q5s1XYOegSFYb6pB2h2tyWsTC8lwMoLpqJLrBuQ6Hf9+cbiPdF0G8dak7yLvAvjYZNANewkVPVfbGtqnor9FpslLNfvrjr8luAMA6TXI9mKdbqZ6NPTEXyymzpHOFApmDrwk1GVRjvWYxMuigYrVSy8pThKX4uOg3bzbq4PWw3MZCYslqHKMjTYtn8iClq4J6v7S5+5hsDZ6kcwDsYKvqZmwAD7Rx+BuLc9kR348oWKphz8a6HJAlWlVXze2Yehzvpy7tnjv8EVbJnsfp5PpfyzyIZQF31vb/kGVqJImfW2A6GYkWbZ+WM8pCl6cm8nBZ1xm4s7M+OAIyfbh/odlg8mRYWTM6K0F5NsdyhmJ9RGD1OyDBhWMsLdjEH+PJYrT3pC6z2dgFg/PgXH7RtZji6GRDj993lfHNQOuxt9s1JES5XpoeSUgXhIhZnljD1tpILpJtIFgPnq0pJSKMBzEzGmJrOMDYBqe/I5/v4kymOHC0Yp6pb+7AWbfVnsWSdr5/AF9Y2JKCSOzbW2O2yQ4E8580eyYEhoc/oTS+/KqNFA5Flvz+QIq4t5vtSr9VuYZDGEhapNcaxZ8c02u159AcxJicaWF5ekAKpY+O2k4nH0ayzJtMy+v2a1E9c7PQwt7JJ6fdh2XIf+pCEvj74wQ+W+s9DiWFYzjMVv/SlL4lrfPjJxeIZQCAWfkZhtoY9vFFBGb/7QoOtzQYXw4lPHXxKDqvWl9zsu9vx+9BzhK82J+LFhTnZQddqaikyFk3itusGeM0dK9h5njECXOTlpSXbQb6CiYua1SGO2V2g34IYoDKcSMd50SSJTklDeT4hix4rMCVVl3kFRr5IiuWBVecr2uxZhkGenLEea0v8FNmeOq6CBV6YCfu3iOSd9Sg8p0RXJqyAivtzZsSZMQlLFQyTdoT0UOCirixa8bFJpFLz0NkmmSykzJAxD4HGi+dwVsjDZBJ1NfTp7KHru0YZK643C/+U73l8URJzAkpsDdtRXIW4SpIOAvRWznLUewp9uITV80SAIf5C/juv0ahsl5vhak5CERmILVRWgLcqg+utlXqIXGS86oB5aOUAw8N97swfeIq5lUVPdLGyjFkZIpcWejhSx1cYplNC1MCnsb3ChHoY0uWJNo48lFwAJrP9kGdU2FK4GF9Ck8aQefajAysvu8TsRPr563+trWRNDQzn9hQGYCnsV7CmNHgIbEXHZnUkvTalhuA1IcJZTv8Z/3QQRnDVHWTodTN0ekCXstABMNeKIckDQqOp0akCVmc65UWzR3l2gGoj9qQMmHy0FdcZBqj8KAdT64XiRnknRznGBeLiMSCyDN1cUATeqGegTpI9xPHNuaTOcZwog84thszPBlR4PX6XyRSsFFJvMIs1Al2kmlwL6imSBHjsSeCJp5i4V93mjtLiszvGvcj82yVWyiItOi9y3OtR2roIDbO9ElbYivlUAWx0x/WXZFmsWYarK61cK8A9Dk3SyFYJRZbU0KglWJg/I27yzWZDFqf2ah/9flcGa63eRI2L44BVyCdkUiCrNd8azWfLwY/orD70IckepKg9DKGFocQrrrhCwm0eKnRtUshYufcWu4Qu8uEutPpIRgVRox7H878UYCsEkW6H4fc6igXG2Q3Vjb8VLkQXzNRx8XkT2L1jApONJnbt3oGF5R4WZx/DJVeewf4rBsKaDrj758udAAMWTeR8yIQNobgiAVyDVYYV9U2OG6m86SIJ0uKKQT1FnUxlgspDRmaIGgCUTGrWucN3od/i7C9sVxCHLzOjRQiqCPsZcDKWSyeaAkw5KHPmpRrycp2VZiPagi3rgb7pYVKAYhYrup0HYMwawgifnH0o+XgJotUFJQeEBXBUMKdTitoMaG1A/UGoFfNFvxy23GwsOfBSsGkZDwGA0jbzBmicrGxPLqIPtF8+vqru9H7Papiqqjt+1GdKA1XCrvnkGUgLSplEtiP3xULDWeVajD4R+zFip5WmOWvlP5dakGyLabO8jwQ82mLEn7nAPnyf5dmT+Qv0XiKEFtNbGxMG7r2GpgKWYswIaxX40oUMX85Emb2F2EtYO7Xwum4kJEQu9hMK7sN3QaocWSkkd8AX7aVun/RYqwPpcg6GCdVV3xYz04jJMGNSDRkwX+Gs7BEBlwA4oelozqo9SQZMvc4MgFqEpmDftJg9/81agq1uKm76AhpSYKXNTMtMSh9Rj8xwZaenY0Wc0swjrygEVh3la+HPaKG8YbBpM4BXZuAcgA0HYnoulZQqU6fZqYWkgfdX45ovU0KGWi1Gs673zsxTxQQEWPqdJNFNhD9HAWauYSQgY0zN5g2CMwFdNYYNU3Gwrzcy1Mb0PCR8JsZYGDzCd38YYbWzfg9vNq9s/ff67nF+kcxuDquBbsa9dqtNevn8K0ydTYdM8GHQUNjeIHTtkQsJnL/m2gNZp7OKlZUO4npNxe2c0GosIcHFZSAUYLvdkUHHj2YaJuIwz3qIab+HTq8rmSVEeGmfNRQnZdEiqzW7pNmIm4W8vIP+4i/+Am+75234xB99QgCXf/z7YvHwnneL8JvlcNy49IrLFXyFH37n9Oxp+VHVBqH6QEYFUaMex/O/FGDL+5pAk+FVfqjx+uM//mMsLi6CejeK1F+Mj4SxLMzCAcwNwH948/XitMvxQvFrZ2UZy60WFpaWka2ewGVX93DFDREo+xuowAqZeGxRWziNKFtEMugIwwVqubomnmfZEwrnWeYnYn6spuSXxoPprRyYODOjYSsTyLuu0I0j7QS+8GvIyev/FKJ2fxl9J5xn1Fm4sgghmgBZEgF8oSrYtvJzsZCkkAsRIiv7oqL3QvuVv1vBtfQ8uit341U/d45nnB0jcybNsYU7KM6s/lJWYzHPt6sI7oNG++aoDEY3Gm1eB9NYrtCMKmfY9D6cMVkTPQ1OrySFOb9L2KscJghF9mFmY5iUEDJixfwTAkkyWwXIyLVV9jz9eZTCixKGi3PhrO6QbWEzUzD9nhbQDrMZq30ZkF/5nfO7WjOxYEAFSJmsyv/u4XQPF0obzQtIvOMGbKWOL8G/EjYx4OKSOWGUFNCo0L0wlHVtF0ESWS1h8EwnxiHGsKFkO7I3qBU0f6KcSTUw5qyZg2GeN0884Dn7AwFhjL4IoBwoMJJRL/2gGxO9lnmWEWSI274DBGW1Embi8/GShQQd2FN0TYtDtrDdSdHqqL6IthWtDiNBej12HwX7ZNHEa9LIZWfMpP3CHmvYThhWAzzKghRVL8K3pMqI6bzj7nwcI3nitN4f59dwuosgemqCJH+eDK/WSYhIm1lTkU7z5qNmyT2sH+nidG52CT5YX5NAS8ZEzLnVrHM4T8QaLtSNMce3blJlA2Q6U6lvSpucRAtk8yCWGuKmmkwWcQMLax8/HeH+b7Om54vDaIW97zlAPjac6Zb3lH4LQnhqgoZsGwykivl1znGVn6UDMumHWy87P+MM3u+nGB8flwfT7RTakDo7PmFIsS1ZiARV/QGBVoxGo5FT61naRT+L0ajVpbPTLJHzza128dzc6pbW9fWMSH0Cc7aGpqIEESw2zb9XQ4h+0VG1UKOCqFGP4/VfKrDFaztopccYbR6klNHb7t6wr7b0oM7y4He9/hop67S0soj5M7Por64gibtMr0C3tYpalOLAFSkuf1mGmd2222VYkeE/MlxxgjRbRTJIEbG2V9UeIggrCmnlYvmgRI9MGqz/STaoUt9Q9peB0a4DIv1ZYFIX1vuz43NXcerMggw+fYGLkj/KChkJbXYRCkqL0GKY5cj2Cli1hU9rGRY7UgVUDmwLBkHeGZq4OjiTlcjYooqbfK7lyrVunMBVrq6LfRhOcdF+kKBQYThGHR65F7PPrzlFo9orRYsKGkRIHyCNHHQZuJLbC/RQvsgWbXfGg+J6BZdrwVjhj+P3oGHp0CbVNEZBqLPUx95s2wevYS2dabLC2woodJXWkkIKcPxeyYLJvXj5IPNUU5DDnbgxdrL2FQyRgBAr0i3hzKIWUrHwE5CYlon3kGdGev3R4Ll6Grs64Jvzvt+L3bNWXtAwEms/yiUDarsvbJiWTQqrBeT6/iB8yFAlWUhn53LGysa+gK80EYDIY7ju8DlR4C//5iOzMURiTP/N7EvtLwr5RSNmiQryngZIWxIEImW4hPuQ4woZgLN9FEOz3zpt+oMro06Qd+qMvjfNJh35U3SYTdkDxpsazu30lF2L6XojvmrWiUxeoLRHrPQ0jZfMm6+BBCnKqqgxrTCtyDBeJ5tkAFKMxS17m6MkUo80Se6hdY74QSmTI8A3UebJs+s4f1FTldjYl9+JrpSgid9VwbhKN8jUakKLvFWWQi3jl+cxBk26xsKItboeRwA2MZZhYbGGr32rj1NndJ5UnkgzEV+oT8g86WygeryyvYz6ZhHH5xuMTdrEtovJjJD1xli/4przsiQal87jg2m3lrG41EOtPoY6eybpI+300KJ1cMQUfVKLYxhLMtRr4xJm7HW6MsBZgHrnjt1oNDJ0Wi20Oh2cWhpgbqVc/yrsuGFsV7VUT7Wj+Z2DBw9iZmYGH/3oR/Gxj3+sJJh3ZOoTVVhncaMi06OCqFGPY7tfKrDlgDQs3p0bms5M48UMJ1aNQt9+5/XoddtYWVhEP+1gcf4UJmrAjh2Twt4sL86hvZrhoksiXHPzAHv3a2FgjQzqyyuvIndHPdNrDAbIuomI5/tt0xTUMqBZ2EOIeD5/dT3k5qui+nDl673/OGC3hPnI/brCURkCgLUWD8PG71BWKiB2BF8Yw6YieKuVKNQ1J31/p9QmQxZpmyw8u9KS9uyngX7LdvkEVwrG1ARTNWGFyL+o5xjqwPRu/B2rFB+U322F2QpwlZ53yIY2t4UQhEwWrMiAC78wlO2yRahwVC/CMhIOo85EQI73nv7ptgR6PwqAxSwkn/cdbJUXgjyMU8p0tmPl2bltg4dmFZB4IWy3cJC6nAylBWWCwnGkejVtp2TbUj8l47dgbfQ5BeybgDBeS5cyfVhmn2BhSAkXETg4iCRoyAGAF0IPxoAAQJPdecjXmRoyXnlo0B+senyJEazcmwH/ENB5jcjAyoPtcpf+nH0VYGTJCrLBV80Vz80+FUBopYr0uwZekJg7v/p/yf2ZRxlbqYylmVJakWYf0+K0z9Cw+ChpX4YfMkJ5aSz7hTNzvBaBJs+vYWAWClfrDa+S4Po+g90SpnUNoYABTdy1B+AiP8sGtXBe/g4asJbMZBGy6tcIniByCdVdyfECtIp/y6iOeJ8GjliuySIU2hcpGjGjExYyrkQQfD7isVIqysLwAuCYeZhkFoJMMcZkhl6Eb347xTNHdA4uQFDRu9sNuniNQlagLGgozXDgJW039jXXapkZdPnpa7t5znxTk2d1p4huv3J3xiwOxl5mZhL0u220WIhU0u9rGJtoIO0vYmGujThqYOeuKTGiXGq1pDaiVFxh3BZjrPgjD2hltYWoP0B70MdydwyL7fXV/tXG8t+jMFEeSqToe3pmuhQirAI4B1ublcwZFUSNehzv5cUEW74AUhTP8CFd4u+77z7x4/KP69vofn/rrbduWq9x2PPZys8caOVhFfbJdeeRp0Z75Qyy/gLSuIZ9u85H2lvE3MKKhFBY7Hx5qYv65DxuvCXCgcs4IXgpEwVcGRoCDuK0JzouhhXpw0PANSCZygWJmS21YsEcMifkC06e9VSglNKtVoGYLmaFO3pxcCGsD09QBSHFv3Xy0o+aSubGolUdVsjChZ5ZtkApeealg7SfdAIxrxoDWPnEkpf3KRZ/BYLqTq9NKrKNikxGE+ZvlpHouq7A+iGc0KqieenTTSIIYVTQw4rez1XtVmhL4Mfk4u0AHITMV/jMNJtRRcBulqrPXTMMvf6iTMgGMnJYYQu8jjlP2FBwFjJdlahpbocgYUHXV5n+sFqfMWcdzV3f9SUurHcxu4YmnSlTECLrqQEed6nXxnmIUJMyeA1hhYJFsAqSCSACErLUE2HNSX+13B9M22nmvAHwc6bNhfnhnK76uwLoyDMQllrHOlvcSwdaLsnuUxZqA1bCRpm3Ghkx0KjVfx/4skm9SvGD837TdqqAvygoLvcU1KH0Tb7PDTy3VMAIbI9coyYLOhmhgW/YTEOYpALCBHRXbERyjZWE7zTc6yJ22RSIHEDSjxFLNEDDmO7Xp+DB2CgPD9s8ELJTwvjLqZS10sLw5ULy4ZwmY0m6WdsgIJPu0z4yhJnL0OBxZNzABCl9dt/9IfDw40XNQUmmCp7FVtaczY4tA7kik9ifm/F8Ku63LOH12uLsm6rtWMFCE63EAkI6uTh/dP0le7IoU+uHqclxdDvLaPcycYNPSHWRnu0uI8UYGmNNTEzEiAY9LLWlmAYmxuvodjtYXmnL7njQHYC5nFzo6UB/aqmL04utze6/9PthpXq8I3zAhsLvqslpvuu2szow83Daeo0ZFUSNehyv82KCLb8vCRfefTc+/elP4wMf+EB+u6odiMXslMWzNyrqvaUHtsWDX3mpTihJNMBEs4m4VsNqp4duawWTU03s2LEfS4unMb84j+UVajE6uPmVEW66PQWpZ2ooNGzCEc1EDR2T4sdFNoAZS91YaisKZjBqXUJBUl5EdRb5OAmLURszMwxYubO8LFKcOLkAh26UJVanCBGGLFYRPnRWqdBdFd2oOjBdhNX4sdgtuwarCBU5QJMwpYCfguPSmnYWwszZMGcoijbo+6UgMV848gw2LRck9y2LivbhSJ+gVqN/v/o9Yar8fOEqXlnRQ+NT+buZhcqEb8c6EAvngBLjFYQbQ6Ccs4iG9JzNcrAlKeCm0SpCDDFYzicEV+G4kVqdobiKGqZCgifPSco95cWhlfli6SFlfJQFYxvyUJHVXwzb7gWpRW9lzJYsrhUApiV5nIkr+pz3LqExLtTOFBnop8bS+ybXSznjaoakAs5cp24P1wGzjpfCDFXDSh7y1ra4ea4zJu6lVR4nBbsrAngV5iNIro8AACAASURBVJVE9XpvFtYOCouTiRKRfZ4FXIxdAdDGYuU0FUOFxojKc2BIUipMaP+owaz7zSmYcPYvHyMlfoH2AoU/nRBp9hwc9Pq9hiA8ZF19zAnocbakZsyg01OBy7m+ywRVZLACnZhdWxz+XV5hpbwK4GQZ3XTuz1l1zaJ24Cy54lIdwFtelC1zZp2/kQxG2yDKI0tS0YBzfFKeRP3Yo4/G+O6PBugMimLP281ihWMpBFvFW1CeV936RKuPhJ/iG9StUdjPOZd6P61TaxmYQa6PE5HRTZeelzXq3APUUB9roNNdRrubollvoNdfRS1pYqIZoTY2iXoygX5/GZ1OTwxNe6tLeO7MslCxO3bM2I6aTJcuEpz855a7ONOykRdoANabqBnqevDBB9eU6hl2/DPPPCOgjqFEls1ZL9PQsxv//M//XDRezxtssRA11lpJDDvviw22HISS8WPB7mrCAF/ym2++WYp6cxQ93zqMoyy4Vfbh5fsZigYa43vlrV5YOokkS7Bn1zQG/VWsdHo4PbuE5c5AwtZZT4frXXcCN74iQ32Sk56KPFnHUxipWOtyJhRwcYMwyMSza7AC9Lr6uohGgK7zlrrsoCm/B9uFyGRmFHwJuOdlesKwUyhwL2fx5VxAqP/KNTOqssy9vwxYiShWXPLKmX4lKwlrsIYA+Q9biIKip4I9TCPmob68ELY51Luvl5zO9WUy8bpwnxkH2o4w01EXZ5t0QluJ6mAINGu5j1WFCQtZrLXZlQbuNsJ1VsbGvbkk8drpywBYsWmi5eJf1qHOBBQIW2BhSu2YfGdeHceisbEsx+qtiy7G2iG6I9HdFHlKjnkkL8NsSFznpAtaqN3TkFjO9gQXI2PCYSlZmpbk4dosBaH67rCt7gEmWhKW+tm0AI4+Y2fLHBiEQWVl3woj0ZDF8uvmlRfM4FTeO7GWD+0k9KaYkSqidgPPsoQHgNWBpYvePfNN3g8BSWLAZuxc4bTvbJiGB/1alsEb6MK8a3OAaF5Rfi/8kyxgDp7MrLVcpcLYOrO6kXNZ1N+90orrUCPnwJpGmNwQmzWGAGbqfhSUqoKi2BT5/OX942PAs2C9ykGeHWg4u5g35K0oGFnOJ2xLRFG9/o73SVCh989uNS6H750z3sZo6THBJjCL9bs+59EOwnRhBFysTPP4UzEe+E6Gdsf5JCv5ZIxfVetYfc8KTq/gnorEAj9nIR7x7xdMYJJrNnllVYoZaK/osqQ/RUqibCNxlmzCbPPhRagVfxW6L2Eb2c+3XH5+1hB2oI/WakcKibIu4kS9L3WpksY4sqgmWYccBJ2VRfVJajRFNN8dNLBregK1sRiDnjrIj0810e+30W71sNxLRg4jslEs1fN3n/27LXtCVdms8N+0kfjw7314qElq+PBGZaxGPY7nPluwdf/995d3xWtHWeknvF+GD3/0ox9JWNUzNatf84XoYx/7mJjDHj50GHfdddcLGE4MNTK6gNx55Q602itYbfexd88OtFpnMFbjOItw7NQcTs610Uvp7TaGHc0E5++pYdCjuW4XV1zSwW2viLDrAmUFmPGjZeEIkOqaOZN2ZHITHQtdpzsRem3VcpDVFk+uugIjSb83bYkvVj6JVfvOQVih0ilAl7/OPjl4xmIYkXSiphxO1B2os1/yPXmX3UHeMpBsh+n1EjV0EIAtY6303JKgbs0vtGkh2xDeW+475roty14Mz5H3iZlU5hO9YAjNnnMWQybdimeXTOp5On5x9SruWQO4rPRPNdRWyLbUj81LzYShmhKrZJcMdNrST8yW4yIVzhdizm9aJBd2h+eqhrRUM8XxaKFYGyChyFZdp4d/5FtrgLyKcuVZGm3CrDsiLs+w9RI6wmCYrsTBldxXUCUj3EAUDsAuynaRs7dPA6IlkCN4wBhRySLUYwXEBJYNXE0LrZ8eUDqPHZ9rWqSfhwNRb40w8oHaUp6bEHHWCAvXevIEf6ymtwwPBmJ26WhtT5Bsm7dPwaxZ59rz4Hrmnn0uQlezTvaZlh9yoboL/kOD3OoYzOcHT3TIb8EE+O6n5+y5Vu/ScK9Zn4SZsmqfqfhSx7bOSWRQXT6gInZeKAjpGQBneDz/GJtXHaXO6vow1f7TUKQmcSjT7dl7zq7yOUlFEM6zNbXWEHf1GGjWMhx/Lsa/3J9hfkmv6JwRAdowG4VNlsD81zIvGqD3kROGAQmWpGah+cDn49iA/po1U0dNbgPhwJ097Zq2vGSP9acUos8y8RxjG2Sjc+PlezMyAHX0pJj0xOQMmuMJ+r2OpNT22n3RXjHMODk5KdmIUdRBPFiV7IoGdVtJEwMaRGraiQjnmZ24vNzCXDtDy5iFUTrLCzeH5XVG+d5Gxzjbs159Qv/uqCBq1ON43s3AVjhxDyvXs9m9h2V7PNtws/vkNZlcwHDixZdcXAonhu3Z7Npn+/s7LhvH4tI86mMTqBFgnZlDr59gta/JF82xGDunxrFn5yTGGvRbaQu7Qi3g3OklXLAvw8tfPcAFV+gLLiyL5DynSGXrxJ0hJ8E+or6yXH2mZbdjDDoqBI3qAyn1o8uZclAOvPTNN+1UReQla47rFoKVu0gC8H2/Zkfl4SkHH3kNQxWih+BMjy00Gmv6V1KJjG3yqSk8n9c/tHCfSJHZ/krdPFlycvG9lmkpmKvS3FssaJrHrceGQmjpQgNSMvsq8JIuLDFS/J4yF+FnZGbLw3sWOpR7UJSVgy2/qOREhWKw4IIh2PIQYVXnFHp1eWKG3I9dL++/kj1GUYcxBCIyvsyLR+ow2qIiIcYgnCTHyaMqNicEW0V4qgDkvDVhSKR+Z5H4UASPixvOgb2U7vElrFyqLAxlVbOwdOFc/03PQ5gGmlQDps9YlmALUXrfhUBk7VzDcJuzKH5dZQhznV5eukhDY8LzEPRYfFZF8maGKp1NwaYK9dk20aZV2FWNiBQMoN8tAUpkPmK+IVOgoRnMntGo76yxdHLTZR2nF4SWcWOMsLBdkiRQBqPCaLqejuVfmNWcG/HqWFJGVceJsKFyywX7JX0vlQ+4omsCDe/P2TofE8506njV88kIMXaQjCQlRno+BXL58zOw5XosYX0zhUn6rmj/xATf4sU1EFkRDVEbcYrFhRhf+9cIR06EiSnDeKr1x95GvylKkhXzjdswKIOlU4RYEG2Q9ajslbHMeaF362sZ31aqx0Kqvinwud9ru8qwuOnSfdnkzBQmqGVJxtHPVrG4uCwhGHY2Hxr1Ww36YyQNRI0aao0ErdkjOD1HGwjGwhNMTM/ggj0N9DqLWFiiialmOC31ky2BLRFwf+xjeOCBB6RsT/hZDwhsBhAc8FAUTiPUYTteXmdUEDXLMGIEhIWo13vwo9ZG5D24H5iO1tFkMR4GDDVsYe3DKuMXtlO+86lPrQknnt3wHv6tMpOgW7Abd7VEvHl6aYBOd4C4Po5uv499e3bgon07UIuY2dpAMjaO5aUW2iukpci0tmWxWlhcRC3r4aZbE1x78wAJdYQpRYmkqVlqnerLmoIMEc+bgzXTrtvUFZpzOv1lGoU3jYREihrKckOhLYROQmtjWtLHNgEPW5fy8ZZ7YFWOEu1XIeLPJ3tLO/cdfJ41aCJ4zePWyTBfVHOzTluQPRNIViUVCbvfl5zPfJjk+1ZP0AGaMiZWbiXvlwJIycIjtv1+P2XQJvctM3kBIAq7i7JPWHX0lDQ/QdKVvhv6DHz/KsymxDjs2Vib5T4qoUR+r8hs1YWq+vGdqzNevtj4IijXYkmpYIFTUKJQShc/XwS1C2RCD7Jd/RWXAufBmPL31Rc1FXOrOaqm62t/F1lRFWPZ4IZ83CkLSL1ikb1XnleLBAj/uQMwsW7QKtVmqaH3NuyT36f9knodMmzsN2WByHTovQjo8YyuvEwVn2gBemR8WdgsBGEE7Ao4zevJFvfMbB84jrtdBVf1hFmMRfKJaxoFqAUboMKwtczo6XO0sFIFdfpGSUGXh/JVJ+psow5U2kBw/1b46jlosoCqlW9Sht6bq6Eu026aflLGjbVDNohmcpyPIc5Dym3JhjFfGy206uBcwqAieC/eByX+gkoYIie1TaxpCx3gaZCAFze2zECjzy3CPgqjRfuIVAFzlknosLsa44FvAz951l8+Dfc6UbkdwvjQRDbXUZkVg4BOG2degVM2PsY9+3dVzK9j3T3vwvmCv8kTktwcWRzgdbwlBHJBNk90543XZBS9nz59GkkyiVqjh34vERsIem/FjSbGmlNoJj2sLC9K6PD/Y+/NgmzJqivB7Xe+EfHeywlIiUwgE1VKIhkbiSolakG1tZUZyAT11QIE1E+ZSSVI+qNLaABZ60cyoD5Vmn6LYqhPIQmsTS2JKRPUQkwJaBZIgDLJzDfFdOfrbWvtvc/Z7tdvxI3hPRKKK0P5IsKv+/Fzjp+zfO2118bEQf3Eq9fHcu1wKf3eQJ7xtNvk9ksdWUz35Mr1qczKQm7Z7sjVsci1g9VH8ziA5BtIBEbV8IueMy34tbfExtUgshLrDvg2/D4Cok365Tyb2NSn53n++rlwr9/fuyZTlODpbsulrW25tN2R2WwkW4Mu39S3tm/h12aLhVzbvS7lbCo721sETdNyJKPJgVy+Mpduq5D77yvlhT/algsIK871rZALFha4Ngx6mZPEmp1guYqyLXAxmR+quSFLSbRRy9MiOQY6GBYM2i2/D46P/+B6JmMs0pwNN51qj9kCqf2dM9MSwxQYrbz5WgZhWoXcsji/OVe8u4hDMrOmGY0KohRUeUaaeSS5NovhQ9Na+D4aRLPuL6VkkZcHUkZMxfnRzT6L6SvhRXoyoWNqrNdx2YyhL7NxoLEfEYQ1oTP7roccHZD5C0DMSvRxIOC2EY5ga3Uee0epxsa1OAkYBzDBxd3HwPvZ3qX8Hbnq4aVeWa77SnkN7L7MfgKwMBwS+p9MkrW/wsrZppGYEQTm2C4Fhx6SJgiKGilzxnZ2RVkVtyCoCtTRPNXy6cdZMjxH/oafQGStQxm2tWvxNh2gpuNyaFztHKzOI7LF7JK6jrbp/q6MoAJU3Sgsy8/6n+DNXlYSKC3aWvoH/Wnlu7zvK95lPKGHWrOFGOeQO9+Hl4yoY1phGtFJFgKmFszsFVJo2967m16a0+9qdGTSObmeMTFT2hUpJGukkg63MomeBZ2YrjC5HATpHMpgOY2phXbVUmXJqAWyDjVZw6txtOWzX1jIZx7xFyYzk67rCeoP3IY/u/jdwZNbMfgLVD6Nq7aqju/eP87YwRgbyyTCgpjaMFwA4+xgPyUTYb9Cfrzp3VJ2KxlANXQtnn/PM8qinMt0Mpfh9kXZ6rekVXRZcHoym8t4gtBOT3qdsYz2LsvBfCC37WxpaIdjhFI9AxkOoS1ApfmOzJF22+nJhaHIN548kKsjn/Eb9pgvkvVsnpN9/Tv66KMYqbPcWP28dXB3o64b2/yvbl/IxVvvlFsv7chseijT8aFsb12SK1cfZ4bKxVueLtPDPc4tGJ/iid3Z2ZHJdCR7h1dlDuCEWmfTuRzsFfLMZxTysgdKufs+2DwsRWYqTuQi0Orb4rkgWCMYg/H8eCklw4qa/dXrlLLoZiPSyDaktoc0Xj7MEWRExXMC/jn1LMlLHLBgVa45y+uib2/IvimkQsoKbjTjJVg7uOkfF2l7JPEWmkStHpZRvzHQ+vVUcvX3dosIvrumzTfpsOyVLoItgikr4aJWEk7Hqo6OW5KVJ4qWEVw2jopNhckSAVaMDMb+TIdXUV8aoKj3IkvkeMD+4AAi2yXkBmTAksclMQtYQK22JL6RGDNjuFT2YyE1HxtjsqKAXlmVUFLHiW3PfrPOdPE5+9UYDYbQbDJqqr51vN1kziazsFsKbdtmZwCcjt98E6+CrabQZCqDZSAmenU5UHUNkQJcDbv5x0OPZH8oTlcwFM/j7vM+kargS5lsaImp1cOzhAxFyxtjVMb0ailpymO51gjf293Wof7SGcEE2QmIvUEiMnSnjJGat1pWrM72ytLMezcfMb7M+QsXmcqsOctMMxgULVlO3Zk5ujPch5cfPk96b15yCWCCzwL+XwgVakN0LtTnWs5WtpclK3fkdjB8OTDWL+4HCoZNF8Ys6cwyx+dZ196CayqYLTJ9LO1Tyl/9TUs++RfmvO/egQTOmeXKHvlNcYKjd79cQkcZTbBU7vROuw4rEc1+qY2X+5FlYKjtcssMLbGlbao8F2QTl1qBQJPfrfc1JZFzEUP0wIvuLZfLgo7wSL9HCQTA8/FI2aluG3FWeBgtZNBvS1n0Gf+dTA8JxHr9tnSwzPDtuC3DbkeGF2+TnYs7Mhldka99a08u70Kb0uRHdHTHneavmzBDmxxzmmuf13dO0r5NmalNQNQmx5zmHvP9aOjlJ//1PSwufe36dVkuIOSFKa7IaDSh+zKm7gBlHLp9OZyMzdOtK+12X2bTA1mM92RRzvkwwRriytVCnnFrIS/716Xc/9KOtIczWcIokBkzWhSVb+O2+dGuAXXUlgVZLhnrgkB5Q08r0lNgywU7aLS4nuIRRUViK+1jG6NnmrEQtG0syirpgpsZrRz2UzIrgyEujx4SM42Qa0m4NKx5+UhvsmApwgKSwZuOWsIi5nfDRdVsJaJmy9vF61V9E3OkzowNNfwZQg8W9tHreQkitCsL/+PCXMdH3k6fZ8RDfk/uIh8mYfz+cS/HTQAtZaaZXJYLqQ2bPw+u6WAGkvnu1HU0+J5uir7pItSIiZQ9AFwj0/QM+eaNv1H5YhlNuptnNiuFq13XY2n1vKqPA1kcA3Bc+HNau4+5bjyqR+GbOt3X7TlxMIANP3th5g1E1UL5NmpFqrUt2o8ECdYuzHz/t/cfRrfiy59MWEPOY6m+WQ40lEVE+/WbmY1RxgUZmghv495cV6W94KaVWe+kJ1CfK30cFfTC+NPtMCgCt/2t1VKdVJzDEczn4c4vL9EpE3NZv6uWEpkJtf7kC5iZ4Jq2SKsHuBYql/rxuZ/3AD8uu65zDltGKgE9srtDUWXOW5yaJZ60yLl+jOk2gOjMZ+XZTWHcbPBL0I54AgTx0EQRoOocePQbhfzpQ6VcH+t64HOhIl63Z/w0ocRcMBvsdKLobY6IzO13TXUqY6jRPcI0KRzkk86JWC3A5xfXK9ffGTADo+fPI+ssInkG4/DAC3+4ROXtg+tX5HA0l04XYuKpLKZtaXXampk47HFz48YkIvuHY1ksZ7KczaTd7shWFz4jhVy44y75/qffJvMZQj1j2T88kCf3ZnJ1bx5EtVlA18ge1Fai4wDAJmCjaZM67rxNC2LaAM6ZcYtAdJM+Oapt9b/V7/2on8/SJ+vbVGUEENZ71cueK7sHe7K/vys7F26R+fiaPHn5X2QwuE0ubg9luZxLbzCU0XQhTyJVpZjT5LTX7sliciCLxb5Mxgs5wEOLcPeslPG0FNRLve++Ul76b0Se9n3aIi+3wZJpKInBl8CWdLDoACmg3M9Ei84WMESFa3JHy1kULfgiaYFkZ408xbte9kSd5bXIdFxAibdsgfUwnKdkK6jRDUM3xyrD4b/XBzeHPfIcqZeQsa3HvLV4Za7hWDUyu6wi91BFtcbSZbClTFt6I4dOKXjtpIU8hVONXbNrufA+en8lRqHGbFWYv6gJCmGpCKZcaA+2rgKi1rBb7EPHB6kIGvQx6Btjio54kY7sV2WjdQYyALT8LIS+A3AJ+KHxeXFjVAu5JhBtIECZDdsEdXJU9F5+zopoPenl9O2bs8HAAs6PlxsFtKrxSSDKtH1kX0PBbGb7WpKEa/58w3G/LfxMltCtfoKTPEFkevmweorJEkPBXppv0KYRC6U0AHtW8D174UkFrvUZYnayztrUxVEHVQHn1g/+UuH3wes7gGSWbU4KwXPo+iNvp68pVW8o13DpixvPHQad18R4wFtK/QPSfes8tw0eLu+u2wqMCbMs+VhbMkCo0+lAJc33tL5oC5yt9vHz9uNvZIP8+bPMY2YaJ2Y2zbKUOIGZhe+R7YELvekZcR6UwgKmuPxEW/7kEwt57JqeqJpdqoy48+IaoNWcwvU5vNUnKB7t5/Y5sA64Ebyb6N+JVy+qTY2dgSdXnLKOqYEnHE+LK5OKeri5y/JGwUctLFrFc+68rewXCxmPZzLcGcr2sMPNDt5EdN8tljKACZkUsjeZy2w8k0IAsgq54/ZbZWcAh/mx7I8W0t/+PhkMC4aDsBmis69hU9Q61Bt/fNM/CcPjDwonirEPFTbNiqWSlahP+g1DGvF79bffdTdXfeuvmRw2fOmoe85i86zLWXfdLFRsPsKvs3K9DbzQ0huJbTD6BCvVzn8GMBrfbv0t/QXP7LNu5vbOJRkdKuiazWYUzw4HF2QuqLvZ5dvs4Wgqg2FXFrOpaqxYg3Miy9lSptNpwhDj6Vz2R6Uc7hdyz92l/NgDhdz7r0Ra24xGKlMFnxfOD4iFVVzKyu4oTItIBEr9TApehxYRA8Tr82buc0tXziyErPw7rUX6dy5v6W1VnwldTPSjz6KKnnXRt5cRRBnTQ+uAVcFcDANQs2XsWV5k1afLARy+o8ySh5jUrJD3Y7oOvvXiTZtbgB6fM5QUBPoiWT+Ps3O+aWXA6dfIbvQRqDTNzApWCq7znFdVDXz6uq9n8e/peLOOiD9n1V3VNsLnrl8otrUyj4MeKWa2+dg6mKknh9Qz/XQaBXd+PjchHGyZZn6jDFNaQWObPZZFZ+C5tq6RmXHn+aBVyhoiZUk8uML2GLNz3EufM2SNY9igdYz2EBCde7/RfiycBH+LYCsab3qmnK9tXgaGha9D9SrXpcXvkvHCleLml2qJWqg3mL7qM4Pf65PAXFNb3+I9V+ZIOrf5MBjI8bA8vucsD5gO1hyEJyAz3iwb0JJiYsg4X4NVLitdju86wEzj5/KGtNBoRYCCTHMOdhJQYC208XKQ7mDTXywr67uvT0TN2p0AWAqgVTCOUjx6r5A8tGV/fymfeLiQrz6aWd6YNMOXCIU2FXCVwVcOz66Cr5B8E0BcFcw1zVL9nWoeDQCarsxLVSU9pDNVNn0Qpk4Fv6N1hkFE1/el9cSeq+K+u+4oB12RbmdAgnxvNGaB6dFoTAuHDkM8C1nODslQ3XJxIM+45ZIsO1vSB+M1n8jocCqj6VKmi5ksJmNesjfYlmG/I5cPxnJtv1obcVMGJQICn0jru231L1UgUR0UPbrpd7aMrXlr3OT6R91f9W/rr7/JdW78Mda+NQBsJdOw1qB1/fC870chc9iFzFmItdfuSKffk367JbM5NvuOtNoLmczGUs7m0utfkOFwW+azPTKw2JAmE/WEQ6X4vQP1d8PiMBotycBe3CrlR36kJS/4kUK621r0FmnUENWj3QuEeARzHsQZykvBIqJA8iKzFVkqo1wEI1SdLXwwPYQYAdeawWAGEkMgvmDExdLtIbxAdZX6xgbhBZCT9iltRkGc7myHieC9KWQkDDRRM+XsFu0jgnbLHs+4wUYAw2fPQp7qA5bDH6od0gqtGnL18JW/2dv9BtNUF+SuA/yuF/E38HQfhsQ8tBhSFXjL9TBi5c2eG48GEPSTa2bm0I7WnUuCetsbmuZ5FJ97f2uGlpqPRosDXXRXrSG4ITlbYfYQ7hrv6xOYATI2eb9RbK2VGm1e+bZUfdFJoCUwhZ7VR9xhpYhcjI/QC+u6pSw00wiZDUoMbzlgQzvAh1U+Nf1VXIedIVQmQRnjJjNqB7c+Vs6u+QuEhwfdGR7Pt4cZY4IDw1qUdOm94T3KKxFQL1YLl6W5HbN2Q1o/QaY9CxXWNzyDnIss1B1rmNa6KCTMaF86oxTLOuW1wl/C2GsJnSoTqTZXVjSRpqT6uwzSVqGHj7GHRCvP/hryIVqE5PUgu8gzImAaJQCSVquUyUFHPvUXC/nrr1Z5qqQTNZjVtHzWW61MlO/byjzlp1nP3xQirJ87VsBlIW4EpG3xQOjZr+t9ouuQrhzYQ8jY2cu62wYkciPxIMqA6tmtisf/9tIfLLFxzeZLeh8djKbS627Jxe0txl3Hoz3pdYbS7S2Znn8RtRKlI6jAA2EzJjZc5qlnaM2l11IzysGgR/D26FWU6wFgy+8vJ2WszgVUbMDYbHqdo9qPBbBVdDYWAG96zRt53JH3syHo3ARA+zHPv6tLJgtC9wuDHYJ7gBLE9+eLqRxOZ+w/hA4vDLZka2tHhsMtub77pDz++KMyHitVCoCG465eua4PACILLJ6qNblA5z7zzoX88ItL+f7n2NsrHLdxIb4Md6XVuaBM0XIkbRRURFgC0UVcYox/L+ki0UaZIIZUbCS81EV9o6kNFB/YkMGXtRfRIdyZI8vUg2ddxXMra0wcfPmLgm96BU2ZoI1EHzjACQLdSuHU7G3joU1ttjMkJpAFvQefH8u+cf8iuKGro06uzUYdnPeJueE7Y8dTe5HcmsnlunntLFn0CFunyYqgKp6vHlH0v62CMgde+l/f0CIIi7Sab/wZLKHkTlVT54uvggYNxTkI8JCFgjMNlem80vNwE/eDIPy2OZeEzqUCnAjAIrCKzITfc7xmfS3mfbg2x7JtNbpqoUCiB2NqYeNAvVG2TojlglLJm3B8ZUyCdtc3s3rb88avNZI0kuzPQIoF5zW2Bu4IiEyXyBckCzVmkb2VslnSmILN41hTvJRfJLLGK98BzucbM+eJC/xDuNb91Pj3GntWASxkzzTzkS0hJZf1dmxXANmZ0XMG0kK8oYCy9qWH5Eq605Ofo8pbf9aPrzXqnacaVSvV5X55bWfSsy4pP0Nq5+BlbQg+UD7Ioh24zmJRyOe+IPKXX9LIggMsvXrGA3XD0aNCh1GTaivWuiXEfm99HOpSeog7j6MyVYTjXEA1Ex1zA1tFBux6fzBnxX+Z516iuLh+31dVvJAbuRecggopXnzv95W7+/A9QiHpqbRmJUvxX3HoCgAAIABJREFUXLy0LbPZhNkECLVMZ104gMn4cFeu7k6k28XmiHjstgyGPel0OtJHUeBiwYEFIwbN1njSlvF8qn4ny5lMl0MZDlSBDNC2DdE9ptpiJr1+h9lo2IRxzdl0wfNSH7ZosdQK2LZ+X6TXHaiHR9Gz6O5MxuORdLBxL9ucONeuPSbXDnfkh553v/Tau3LtW0/KwURLEO1s7Uh3e1sGnbaUS934mTXRQRV2kX5fxdiHo5n0ti7KcNCROTLkpCXj6UQW8zGLTu7ccrvMxlfl0W/+i8wXhfT6jGDLFGGuZSmHE2F5o90RfldS+I3U5DEeAltEYqxfiwEsZXvYkzuf8TS5/55nye2XurKYHMqy7EpnsMX6lXvXL8uwP5BWuy/Xd6/yntBnyCDd2rnAyvTdbl+2drb5QEBbd3h4KLPJRCbjfdm//iTDdk+/dZsavPmyK7fc9gwNRNO1Wjj+V65dlUcfuyz7o33pFW152h23ysWdgVy5/Lhc2GrLnZd6srs3lnZ/R4bbF2Q6n8lohD7uy6VLt0qnvyXtbk+mh7tyeHBdHn/8inSHW3Jh56L0AcjnSxmNr3OS97pdmUynnLxww99BduxwyBI+ly8/IXv7I5sPCHNDIL+Q3f0RLUoGvQ7NeDEuvW5LtrbbcrA/lyeeWMgdd7TkRS9eyA/+UEtaO1rEjQ9IpyVLvopd0PBeeQhaSxdQvNnOClmMwHbpRlp0SqaaZP2C+Uwd87h7Qdekk0ohMdWDqFt8CCHaCuu8lJdz8QXSWZM6e+JALqUCIkSVjOQTdaLAx0MiDDdamM9WCy6KZr6oG18EZ9bmYPng87cizg+bhIpvE2LQzc39v0LYqA6O6ptxrheZO5znCXGoiian5plW37wy02Ugq8J8mTC/juTsAjZsaj0T6gc6u5VtJWwzX8MWeNas9klOp8caqqyWZRGalYBfL2+YVdDlfRvDh/RDUmtL7fuA0nKWoGbW5WCxhbNTV2eeQZMqMqMJNE4Dy8T0ZqbNtU8OPBpfut0WhB5T2kZvF0ugkFnQhuj3awL3+PyxTmNOCECokWXdqf8KL/y8jtUdZRUJK+PjWaE1RO4xCAdbaIdnpvmmrRmU+Rpko4LlhINlHVOFFHgpTGDTCj+nWpFeCDqFd4PoPgCmJlDov1OwpyCB4KSSgJBF9ykEz2dVDZfzmLkuLEh0KNWxWcgkJH1h4L2w0kEpf/N3wsxD1DyMnwi0uNdUAsnHLKb251w0J7NZzlhpQNJCgwSsIdMXQMifaTKCBrzRCnPr9+fEZRyaaKEvmGDC0EW4JUbpYRzbEuniGUg6x5QTrM8dDV4LKe55+k4JsSFAzoWLAwRwpNcfSlmOZf9gwmaPZ1OZTlj/RJYwiSxx7Jb0ey2ZTWEN0SE4wUaHEixwQZ5PpwRPlw9KOZjm+kuxK31hig/gZl19fkc5q8NFjNkYUUGg11nH/GzK0K19czsh21bVbNWo+zXtPL6NOZR5/LFH90dlzfPNFJMtlJE4auQY6QkbsR97VLvy344OedqyoMAhCHdj6ZKTzqqKpuGIL/t95UNqbT3hPKhfqq4nqv/9uHH1vysLV8ovP3i1AmC8PqKHEOMbamKezMaiMgdsjdUExVyItz6u3BDC27nuI6onS22v1Fk0K0KGgapgy89dD4M2DY8Ds7iv0r+JIdfqBlH/voeiXC/j+IUMa1hCELaKP9fXvwxmFWwBGBGUmxTPMxyVrWRNAKuD6F5S7h6eTVRTH9gz6GBLxeeZjdDIU3W9W5YaXo5iek/oiDJ1B2XuK5X7G2NmbuWc+MayhmLvbF/t93W9nd+DC4+17bn3XPMFIOVMRFXNlEO53FNtgDycSD8tM/Wk/AgbpwnOCcwsKsem1pbaKP6ImYkpABUaym23wbh2ZT7xQspsabQ/mwtg/0hsmYG35uUm97t74Hn2rIfunSXUhAg+aPrCAEDCyzq76y8J/hxUzA7SPgk7hxbQhq3biAoA6Hz9m0v500+JHBz46qdsm9ZvdFPesPfUbTNqACwCqePWaScs0hyyc2dbiFBnsvacA9xj7ActYZRutoClgzL9sbSRhqZ1feq1VPul3RdCv2C9DGixiPsLn317CWf4dq9F9mnM4r8ii9mEIAuMD/7e6xRkvHZ2urIYT2TBt5A2Xb2BnNGJEzbMmKllS265tC3X9g/k+iGJTE6guv7huI0gduxJjuX3GjaxeriL57RMnJVr1X6/umkeN+xn/7v316aAb5Nw3olatSEQOG5s/O96PzkkkEMG2qrjzlMdVyy0Wom36XvHacrq86PpHDd2zJ8amr36Pb7jwetkZ/VjC6mKPOxX/oadHePzZmumpvSf8pcXBS/U91RMTNU3bF0YMM3TqPdy12+ubFWgUAdPvoGv28hd+8XyKq6dNrNMn4u6gnIryeawyURMr4/N2Jksb7MuxLYEWaZpfJFznY6DqvhMqlZPf+O2E2C5MiGlTI0ym84osMVsJwXoIWys/mGKGAA2NGSoWYjtYikLd7Y3Zspr8XkXZxF7S9qxHcxeVGbUdS2JjeQenYX7/H0w2YzPuo9/mkPOdtr4IrqXX8y9p5TBygkKWnTPjSQ8DKtrDUwpUfYmbISm7ka7WLaJ11IAVgFQpodyjRl7ETIFZ/bYjwu+UKbnhY6qGfxWX+CrkDAyvA4sNSOu6upPDZjtRwRHllyBeyIYq+iPLcycnl4NfSqjpq30SgQVLRj/kMuU0QrEgKYnyFSSVNAPsOrheC1YTQbA/vLlQv7koUIev6I+V9o1yhzpvF8FWTF0GNej5BdYE8/H5yX3vN5cXMcVbEbAqEfj9wCY/qKnLVS8i9b12novk0Wu1sCkUbQfFjvUeunrh48vLB+0Ni9A1pJMF0G7W0786A89s4ShabvXk2I5kieuHEjR6tGADA0ZdrsUFbfbXdne2ZF2ey6He3uyN5oQmA16fbrFYjChvYF2BKZe8+mMDNeoLIL1Q1MXne13JwUXG23mtSad5junvatNrsWFK6RTn/ZaR30vsh1nZx7Xg4qm61T7YDPmLS3yIcyQ7q8JMOJNI4GBfI2bybYeCwbPOLCbnL8SzrPF/J0PXtOsSBMdp7CktcfnA9cdluvRMCQXZAuPxExIjg3BFvYp05EFJmwdO8W1P4CrFDI01mtd91RDiWrd4eeK36lv8rYbGL8ark3Rcarsq6dIWZzmzp+qAlQzjlcBVrXV6LP6OMVwos9Htj85vseglm8T+G81vKbHa4hatWARbKlLPQX9zNSuMnnRPoLXNigXNzOK09WMiP2BCIkyUAoWUkadCdHJpDmL6RqagJdjBp6HJdHG+UKBZgav2Oygi10kLy/vVQIl0wfSZ8+AK0HrXM1VOSbOEBl6SHqooK1jiIuZZ6aji4yVOelHUVUMcaJvPJyp88U2c/etQ5FmAgHzCuPx7gVoRq/W6wqS8rxS4Kfn9+s4eIpAxmFdzuK0lwOXkVvYGEBHvbyM1bXEhUXQVyrzZS9PpoejuLwFA9aWzEHhisjhXlv+7OGFfPVR0/wZyHfQs0nIMLnAQ39LUGsh6zUPvDmkSYfPaA7dKsgK1THC+LmBsdfLRB9j/sKIFd+ZLVCnU8GiCu/Vc0uTMPTZ8Y/r4PAYELwvS0qIMrjUI4sX3fu0cnI4Y5y2013IZDRlSBEdvXVhR7YYKhxLqzWUZTmV8XjKzC+4xCvztZDe8ILc8bRbZKsjMpospN9tS7FYyOFkQQOzq/vmNm+t2wRQbLLPRKB1LOhaw9DU28LFwEom5Ac4lkephxfWszT1e2g6dxP7lgBIWvY36Y18TCNDcwpvsNSntb6LwOZMY+naiqRbqIKyo0K763pkLRMV7iHOFS8gfdR9nOkeNxy69PbHDfPmMV7czKENCinlv/rWa1W/Ha7tFtbDAo3CsixNohtthZmKOjF+T7ViGoLUTUL1Psom8TyRNautEVpRyMMUri1bDfWnZ7VBp7XJEChAc+uFAJiwgLv4vf7oY0E1h3+mC3hG2mqEPzEE3hZnCpytirovBwi+yeZjLeRjuhu/np5T4VBmRHIkASLfzGpo/U/87E7XXpCbZwmgK7m41x3gTafmJYiirQPaxDF1X4DQ+Qk0hPAiIHgE2z4PHbQx/T6Nf9b61df+DHQU2bjtg9tAYA4BGGJD1XYY8AiFs/05J0BNwncrNRM9yCyLlO8jNjsXdr/xyY3/jjYVUeOo9+HZyCUBgxYMVzYqG99blqKxZt6tnpXqrJ0DMK3l5/o27RMfXw4xzm0u+DGr1/uV7xcpcSI4VwGYI0EGQB31lFEDEZmHC5HppJCHP7OUR/5e+axOC9pYfX7d/sKLLuk6XbV6cGDjwP44+waDhwpkLHzvGYm84+jZVqDN2odTG/uuHeOJE2S7MBRlS6YIM+tqxfvgvIaumCy7VcuBcS6LwYHBUjYT75342Y2YK670P3zXdjkdL6SLGojdHgXek/GhtNtbcvHiRVkuZnJtf5cZdtPJgezvjaXoDuW22y9Kv7Pgz8OdW+W2W4cyPtiT0cSqsINWlI5c3Z/I9YN5euTWbVxn2cDXga6bsUluspB/75inVg98b14cPR5gtvR5dLdsLDb5PZmLNksC4cUEmZNWHzGxFY42cgjSM52yrDaLk5UQywCqMj5e0sgZgUrKfDPoOk4k33T3NWKnElbkYh5qEFaORajAFvpcA1yZMGzAMOTk90kA1u+xamKbgZe+QTO0EurQ1cFQvo/IO+lv4/ip7YTehW/eWaqVxdPatQb765UTLPTiAvAM3nTjTi+IVvYntcHK1VBt5in0nvllv9P5FHzUYrjRSqFw82QCQ/XDwvEmVGZqkk3TfJ/aNxlEZtDB6xp74+2P2rvooeZXjewVXtTUytPvX8XQkXdsWmuaihq7vELBkmY+46Wffk5hwnn42e+HoDLUNqX+zAthW3kdsjaRibFwIjRIznrp/UWdmAF0m7vEkvg3vQqzcfNy2ZIlbHOWhTzySCEPf0FrVYINpBg/DFd99OJYRgBaZ7/8OHud4Bm1BA/CuYFhigkQJoT38GmcNaw76akgKPgBHWQLob9CpjC79pJoFgTttgGCcygylvWaQCyPfkZSgK6Y9qRpP3URakXyAObxS3/g6eVkhgysjmxvbUnRadNMEgaHshjLdLaQ3cNDOi0Pem0i1Z3tW+XWS1vSbh3KZNSSZacrMCiajMbS7vRpGTGZjFgY+NpkKXujvADERdU74Dw2vyaGqulaTQvtzfxdBJVN102L1imYqNPcx7GM4BEnPY9xO02bT/Od75T5cZp7O+/vAGz54hszIbUPq1ou3VQtu4o0eju71kemxEI7fDFnxpMVvmXmUw4txnvh3DQt1UntHU7SJ0dpvaIhJduZ9GNIulIGhG+93BO1PAw2AGcL8JoJ1sE9oJxVWT8fncUzA0qrShA3wphFF//t613U+8T1xBMp1oWXI8vm/66vD1lwbZsKC79rQep0T+wjhdXJGoD6lbwx1gFx2gvC7uyMZz425LEl0K1lVDgPrfadjkdJhsE3Y/VFq70wgMmElUVgQOK8qdtl8LwVnaDCKk9awLyeu3WIC885L5Qp9avHAvexyDjPb33pMhEWCjdQyM08VCrQMQpJXWYJ4oAQ/8XjFoEWQ8ahMDjOkMcll9diNjJIXSOnDeHQsJTziKHDpZRzdZL6u6+JfPzThYymmk1v+aAbPYZHMViRqbK7zSWzuPYY2GeZoMzMagahVR/w0lcIl5oxMPdhA/UwlB208dIkMp6pRxmcdJT5UwBFhqutpXeYiUw7HDg1xJJQug6wWDXsgnDMvGCdaVpLvOwHn1nOFnM+KLjoZAqxX0sdvQsts0M7hrIjO9tDGpUu523pDzqyf/CYXLk8FWnBV2sgwz4oULWKWM4nvMD+oiOXr1udH9MdVOnvo4HYRqNVO+hmA5bj2ngaUHIWEHRce/5n/3ucH+iLpyIo/3aO0TsfvGKLuLuZW+FdU8t6WMt1WWoloWwXP6bh8t/T5NML8SabC3vum1ityivv+pBhUx/FTfwkfZgF/jVzVBVeaFq7tasiuA9JAyy5Uguf+cZHP0KGMRSsZsCjG3ZcIxzgHv1i5vIFF8gr2Mngq+5Mn/uxfu2mfopgC6AD2jw3cvUsLDUFrVVSCCdzDRb6i4DBNn8/xHVIsV8VvGtHp1AfbyszC/p9aGo0i46Ao+E5Tt83jZOH0jSsZfpBXshE5uadFHVUBCOhjh95ELK5bo9gJbFSySoF5LCWMdhM5tdUX3ZP4f7qWZkAZoqKK3NCf5cd8OOaxQxTfkXHg0E7eynA9/znlMFpSUp+jhz1Xs3GVwcYCOEVcCQbm1khsxmwQSH/8k2RP/5EIbsjOyZlG2ZxeJxjdR+tdWArmYsqd2inMGaSoEbb43OGfwkGzdHXzuc85hYYZ3eAR/9Ak96x87ggHn+HJo3Hp6LuurThvFVvMGW+kUSorBkqkywJzpDZjFq7FM6/4DmXyvEUAngtY9OF80e3LWWrRbEYgBNsHQrpUkSPR+7qlV3pb+9IrzWRK0/uy6LdkV53R7YHQMJTrT2HCVfO5PHdZSWMGDu9CYR8t4IMv9df/MVflNe//vVy9913y0c+8hF5z3veI1/84hdPsi+c+7GbgMFNjjn3hp3jCevtxzi84Q1vkLvuuovj8O53v1seeeSRc7zid+6pFGz5pyrGrj6fORtR+9dWOw/9pdpzVKCYODowIKlGXkMYUWmRtOFEEIVrHWX5cGx2Y21o6pt9DBOm/S0suElr5uVdEFYhDaAhJY0jmUbNMrpQABghmCrrtKoF9f7lf4lQqmE9LuYmznbmJQrqfePR81Qz2iobXoO5aH3GRgYssl5+fUIeryFohpwVU1M2RsNiZI9ccM1cg1BcO+j2MIfUILK68ROYUctk/VGx/Mhgy4XLZBAtKKrFpRWgeUa868wS22TleRwgRiCi462grKlyQAaGfjafz6pMys+MZQSa/gcsaKrxaKJ9F/A7+6VzXRkb1585E5dDpbmvfMzSfw18xfHT9vq8ymXWAMpcY+VsNawMEAajPgvhcgCpeSHzqRrhXtttyx//2UKeuAaEoB/0kbpfKfDYtL5hff5hVH310USOwFyZfzx5NMvKdc0Vx96MbOFK4UCVL0z++6LF0CFd3otSZvRW1BdGNcXOIniALcyLmYXBYzvhPdlqc4Q0uzeU01I3/aydK+67+9ay3+paTa6C3lmMFbe7fBvlWwOy622xpGnlbC6D3kBu2dmS5XwmC2BMZrbM+XAdHKII9Ugms5nMZCCjmdVI23D/+U7f2Ou36ffzG7/xG/KzP/uzuTiViOzt7slP/MRPyD//8z9v2DvfO+ykPVCfT03jsHt9V175ylfKP/3TP5309N91xzvY4kKfUr9DzboKg2JmrFzdPZxjpYEsnT4J/m3lTJmK6WXVwnM1QLOuY2/U+hAZqxha9N+vhjUdWHH70g3GMZc1PrE37nlloRmeayUBxgTwtmf7ufRtXN/gs7G8FXGugeJ1LG0OP0XaUG0imnzAHFBFfQouFcNY1fExnZln6aX7d3f8YKZq5WTADmg6fZW91Ay7OrOVGYwMbnLiRgrSNXhaqdVFvS5tfInIOq66TYiG/8xe2PRjKWwZDXkDeNVbV2NPtrXCiCqzgl8ivJdAHe0krNqEi/etRkMEVz4G+K9nWzrTHMfDwRSfYevLCM6d5fMyYARJfl0j0ficwUerUAaLxyBsNgUmWMr+SOSjn0TNQ2V2AFzcKd7DzeuKQB+3aHqGIUEW5n5gO/35zwBMX1oAklhOLVRdIAxHWN8zVG2qqfBdf0D/jObqr4Xf9TtI/oEUjgV12QLkAs1TBUf1wwNYQ31LVC1BD8yAR+HRZajTy0ShbXSif/F9zypRqVqWY5FlW+kuuL0vFnQWx6VgTgqvLfxuPNmnMzkc3LstNTTFwE7mh7K/vy/7+zNZtnqys7MjwwGoxYVc2Z019u2NZLFu1IJ83CRZ9/dnPetZ8rnPf67xz7/3u78n73jHO74Xzjpt557gexyHz32uAnj96xiHX/mVXznB2b47DwXYyqEcszZoWOyqcoDMculmaLUSkS7te6lnKrqmJ5YxWuOZdbN6uB5+TOwWF+oa8xZCn/weQ2lWo467oNpNeGirkuFn53J/LF+nIqjF75KvkQGvurHmar/E3LdVprAKkvKxdcuHeN7Ikrg2La7Zvok7IHPgoNl12PNyTVw3FfWQlYdXV7Vo7MDUjDQONj+qcy6EfOseXiw1ZWDHgRCzB6tu4pkVTJNUmajku+ZuSq7daZPRaQKdzqopk6aaIM/W5XacskIV/KmeKrJg1VFNYdAUQl0d9eTXFsKv+vxVQ7H+zTrzlcchWHZYcXBiAcaQtT8wR+cT1I0VkVkhD39W5PN/q/0GfKGMlmYY6v+vVy+ttj/WMfR/N5XxyZUpqmm+mMUU7Ntp0UZYLqhxqiNc1ahpuFnHQNksDfmhzXR+Z4YheU22GvetLJ9+/F7QvoEBT8AmLzeLYwDYlBHDOfU6AG/05MIS8WP331PiIrPpIS82AzlF2peRTYKpAoZw3a7sDHakJVqXDqedzg7lcDKWw8Op+hoTXXbl0u23ydb2QMo5aiNelyeuqvXDzQBAN+Map9kAXv7yl8uH/uBDjV996JMPyWte85rTnPZ73zlhD/z4j/+4/P6Hfr/xWw8/9LD81E/9lD5cG9aEPOHlvyMOd81WWmhW3trDIhTegpNGhwuIbTjBGgJhILXasLWgZh3RxMrgWCy2LpZOVz7Ga+u8Orqu0/KN2MOm3DYNQKl8qMoA0mneGKw4p7JgO6Tkh0xLF9Sf93oWWY4MqDPQ8Lm/Sf9p27KWpv7MxHCj151jiCeVJYqi9eYrpuzHwA7F5zOGXZ2Dcg2XO94j2YsMT0n1VboQ22+ZfCmLDECRc9cpEI2Bukja524ySTX7Gob9bI/zOpM67vVwaGbx8nyPHKe3LwMy17sxDIvN281nLTCaShyFeZb3W2ObLbkl2nw4AMZ46G6vNTl1TiODUQ1O2d9geuYdltADhv7il0U+/Yhn4WVU4jamVuNh41I8zmTlWaB2EWiDG/ri5w7bmscDzwlDhRY6VKCRM2z54mIvRz52eBXA73HeWZI6kJtjcqCL+y3thfALGYnsB2i8EFZlTWj3JVOxPILcSChklUXzIOtTVG91J198z9NIlM6WM/pIjCYzgiTUO9wa7mijQHHCAJJFeuGvNRIUr57MFvTb2hpssZbd1lZfCp+8S2RpdOXa4VgefWL3yGcX1wAYeeCBBzIi3eRpt2PiA4dzXb9+XX7v937vKcUUoX8+//nPy4WLKHxc/bzzHe+U3/md3znBHd+YQwFE6mOQ31bzm9KXv/xluXbtmvh/b0xrbsxZL126JF/4whcax+FX3/mr8tu//ds35sLfQWetgy3daJwliGGobFKZjQj1Zc0/LNXkbueWxRSFyuvCXrG7tMh22AA37MujxPL1bLimrMeo3Vp7ST+IXmUhjFiPR9kJ4rbKEFVL36gVQPjG6EXKc1HkuMZtePs8LOqu8LODlxgejM+4giG/gre2Oubprw2ehPW2xXYn0b39I3Jx7AsLH/o5ks9Xww3r+HnmZsyQheVABhi8A2e4uOkpcI/hQb4bRNuAYFFBhiZ7eiShfgWEu/6Jgn116HeWa0HPRvfRohAxZRD6dQlQLPzMUlgUsDtcyTff9AKY7o00amAE7QUpZUrSxsXNUpP9XTWbMQ8sdUjxmSinLWYawnPq7/9e5I//vJQZMu3skt4OskWmWTxJCBH37UwT560VuQeoiS8FKZxuJqNk06h903Cpn4Pz25IMHGzhvGSZyGrB6gGhwkJmpfvve0qD160spWvMGUCTsl36rOL3MXyLotv4zBaqf28XM0YKMf4A/+zPF95zR6kMVpslenBjCBGC0eqg4jNDh4daxBjx2sVSFou59NodubSzLZ0+jt+SVrurN1cuaXyK2+/0e/Lk9UN5/MrBsesDBMtv/8W3H3vcJgc4Q3HcW+Fxf2+61lkYDwiyf/M3f7MSwvryl75MNgUAcd3nNO3cpJ/qx5xmDL7x9W/IH/3RHxHcnofead2CUg8fVDbjmk3GcefYdBya+t1/d9w1TtP/T5XvROsHBwHa/9XyK8cBpbRIJqPR7OOTmIKaXqdSE5GXXKPViZ11BpZrXfhwDVbiVaOGS/UgoTEeLzJ2j8dbCrmXBTIqbKUOaGZ9LAxSoH6dZUQFwMvrrzhOhYatmUjr1q74+1i02H23vDZiBmVV4X3MTj1qDtfnCx0/wn242B7niAWdvQ9Xv++aGr2q/l3nmLNL6tKes/jSm0BASx6i9aQLB1e6SXtCB+JCil6bQLyD1GxnldugrfNM1NWEk3qfacWDbKeS/14FYBlEBp+zBkPZo57T0mphevYicCEBJryhMP1Q229RyHys4OKxx1ry/3x8IddHCN9pVp4bd6Kd0E0h/MawnANYSwiorNnJmV2tIurruReLxpCqDkwzEgmorMwOvgNMohG1nGyC68Owl88d7mUJ2wa3ckDLNOwPEgpldXwOeigTRrpI8OuCaGovGQIk+1cWMoCeq1jKfC6ssgPghmggQJbOU8861nXLjPXpsVfcd+fFcjDYlsGgSyU9zE0X86kcHOzJnN5ZcwrDQDECPA26XRn2utLtdrUExxy0W8kairjQoNOlwzzsI3DM15+4wpRQXDrWD0NHAHV7GYm00ftbVfPL1Eb70Yf/6MPypje9aaNjmw46ClA1bcBHLWK+UPh1wB4hGxHaoQ9/+MPy/ve/PwGtTRbD427qLGBwI7Cl7Hb++M+lEHCt0zxx4tec+esP2FGLQux3v8f6WBz3s18Px2Ecfvqnf1qe/exnMxvxfe9735GA97h+/276e53Z8o3sJIArg2MzL+XLvbGjNRAVQ4QuN+ziAAAgAElEQVTOPNTrHh75wnGOYIv3Wlt7Erhxyi7og1yv5fUT3VE+VS/WGGPKUKxkK1pCe1Ue3jyTIkPFrdgyIKPVBPvIt78AYut1G9fNVbcP0PHOb+7R7DSvZ9mUtmqGWWUi6tdafcbdFiEfyRCda5BqBqc4qmrFoN/LQLBJCH+0vQvAVtSGebgpzkE1YzfRe2W+Rf2b16rM6NtBn9+dtrMqzmdo3T3cLAM3WlNk1q0aYqw+l9V+SL0JttAtW0J2K8Gh+cThWBZQZugQOiQ4oRtYgHfYobraj64V8scfL+QbV7XwcrIAYaFmy7Q8ooZhtUC09kGu4qgtpt7KNWIMGep8slrXSd5RKScVskTVQNT1cRoGdfDlFnkoDu1Zid5PDhrBYOE4r03KyB4E8qy40JJlu5TxWIXx/S6Apd9HBlw4p34fo9hh/0MXVvzIfXeXMOCaz8cymyr1tpjNScV2t3qymEyl1+nS/sELy0JlD2d5Fp9cLhhaxMTEMRDTL2cAaG3Z3rkk37q+J49fPchV3tc86Rtt9BvuaO9593uYyn9en/Nilo5jQ+p/9+ue1/WP64/zGIMPvP8D8ta3vjVd6qRtP+nxTfcUz3HWPjwLeD2uv5+qf49gK4Lk9Rta9U7qfe4gTc+lb38VM8aat1JixIJu7jgW7bz6MoaHuJkpskkO8smOwgGjr+AeugLcYamTzMhxY4s2SckJPcMsfofF//TNG5u0hoCyBcTaPvC3et2hV9Hims6JIcU4tr6Jq4h/1XvJxzMDiPxWr6HQ+htZbkAT2NJQXQj3aelCcU1Rpfmx2HSNGfNntXqNmgeXZ9dGNtKLNHtiQ9DORSCnQ6wJH+vGwsGUPwMYx/Q8pOxT3aDZXrPPoNmonVu3aRWlp7FwnWMNmXsoMlpF4DtKrBrwNA0Tb8vmqbffBd5gbYADlMUpZbnQZ3WOvLm5yHQm8mcPlfK331Amy8N2qX0bFIqO46ijQo7JQEn20nKrCIIzyxhkliEt6a2kjiUfwNkdQWQdeyswXS5JEJGlNR0l+4TZkiqYT+FIKxyNv0OLhQLUySbD1VvOpC1h/wBbK7BdLZnO8R0dX9hhwD5C7R40w9dDnGlNuf/uO8plOZPpdCpSdmVruysl0g1abRluX6TtPkRqjIOXC5lOx7JYzoT1GkVkytSEQnrtnnR6PRO/tmUwuCj9raF884nL1GzFByFuYL6wvv3tbxf8b4UdX//c5loAtef7tBqouMg3rU9NG+95gAOfCEc9wJkpaN7Y4m9PCxDWgS2EChEi9DY88PIHjlpP5d++8t+eyDusqQ/Pq19Pswmf5NreJ3h78ZeR01zzqfSdahjRarKFUK1vtkdlstUBr96fsyGZAagAOAMw1VR21+Vswv+cfy9yOwwitJRlyLfywNSF2BKfP98oXeCfBNe2aTgcq4Ej99ZKa0E8kYvxPeoSRDXcAu0adZ3WJvOZgDBn2LMj4/dyOC2Pg/t4HeXnddyINK95KmgHmwAdcX09q4Cq5ApvIKGmIVIWKW/oTfeRvMzAClZQcW59BMzaL5YcQLMr91TLmYv1lwk/UxLPG9OPMFRlbwyWEek7xu5UwtcN4QUP0qfzQbRvhbf5opOTQ1Wz1rb6iwAI7YJslbOb81kh46kI/gvQ+5nPLuQzf40WKdhgj5odwnFjHIs54+XBp69bf0Q7E70CU2I0g5Bli9QNHvegHlg2yNS5KevWo/nokowTo2g+b6yQtYJStW/wTElkUCJsyvOCgyo07EeXeYZTCzJZ6m+mTK+DUVwH55rPgI8wT2k5zwQD/C6vjdDDK7tW/NDdt5dAdLPJlGKx7e1taaHxvR77sN3qSqsL6mws8+mCbBY2FXhMYIPptfvS7nap8VL+rS3t7kCWs5nMJ2N59NpIruyrg/xRDz3Cavhf02dd9thrX/PaxuNhTlnXQEWwUn/AIZp+wQtewHN98pOfrJyz3mb8/PznP1/wHXzgj/X1r3+d/66fd939pjedNVqj+ka1DoShDS984Qt53Xq7j3sAmv6+Dmz9l/f8F3nXu96VvoL2wS/s13/j1xsvcxyzuK5fTno/GDMkHuD+MQ7Rq+y0AG7Tvo833jR/NtngTjNGN+M7TWDLn1+9fl3QXQ/d5FbGuR7FwVQdWU1FZ4u4WCFDkX/zczw1wFbCRF4jzkTArjFja1MpHwMkKRNTC5gobvI3w+wRBQ1XBJ2KOZXRSnoieB3xxVN/mRg3Y8O8dt26dXbTF7AIupzZ8rUtguBopLqpZqtp7sZsxvzMZF9GbU8OTcZ11kvtRJ+wCDjj9Vw0r7riWtmfOlCuW3k0ZCfrdTSz1j8ZZGeAF8GdC+cR2vLyRkC4SYkRfRmisD9dw8C9medqlqKSVR52TISBoqYsLjfgRcCVisIbm8r6gBCA63xbzpZ0h59MW9JdLuVv/q4l/+9nEEpT41K0GK8amn3cbJzrzJWbKaDlADHR8JSgjc+TMk0aOlbDW53HCmIBVFB9gQosY/gIx4wx5rE0FNXzcN4yLNuipstlCqrNUlaxR98tBVQAmfigayhtEnhlaRYjxPPzRYuaL7BYs6mGX3uoybMsaDWBMe7DacRClvgZnltoH8KMJBRxl8+7+5Zy0N9i7WopFDQtZ1P+F0Zm87Il3V5bJod7srt3IK0O1FttGQ62Ccz6Wx2Zz6cyOhhLaT5d88WYLBgA12MHIgfuFrHBTkHEDXQaqNwnLz+p36zpue64/Y5jAQ4MLB1I+eWhKwIgw0YNNi0ajX7kwx+RN77xjaml0PS8+tWvZrYkznPX3Xc13gVE+R/4wAeowVr3+fVf/3WCo/jBfb72ta+t3EdsM99Ilkv6cKHN2NjRXoi8737W3ZU++eAHPkjN1FFi+6OGYB3Yeve73k2n+zqA+K3f+i153etfV2W5SpGHH84WCn69pnHAPcE9H/eEa3McbD+K44DrwnH/J3/yJ6vj0MB6bjIO9bb4XKvbb/hxcbH3uYM2/9zP/ZxWA8A4+PwsRM46Dhs8Jjf0kCbNlm9yJ2W1dNHMi+eKSaqXFTHzSA8n4TuBUPq2ZRavhBFxQ0G0T+bLNVkexTNZjrqk61K7AsQsopNAnG34vtEoLjNDxgSo3Jlb/8tDogeYe4JV9cYVrWx94kQWzOe5i+SrWYn5Zbn+4rrJnFg/YRGW05Aa51gKl2VtU51Bjc+j2x7U11Rvo4eLsnmnXyvHEWnPYT+yHRF8uZ4rVDuI18rhvnq4NeZa4hsaGs5i8BjHjBmTVcFgHVDo8xF0SfbC7kPugMXHLqek2BIVgCuc17HHq4v9nDrr+WQpi2kh84l2w5OPFvKRh0u5fqg6LbA5/qlUQ3C9lVbE5CEOoPxO5wbQANjotF6owN0zY7U8tIrgfb3B33As38HC9wim3MIBYTt7Dhzk+N9wftdj8fuwccBLnS0ubeINZaSQTEH9OWoj4v9a6tuF/Rdc0nyhZhAAalqSSQEYxnaCAJ+Ff1EtAm7zxo0pmMZ69rL77i6hu2qhfGIxk8UcRqZtdheou0MEJsuWDAct6XRQF2ousyl8twZy4cJFkXIqV69fI8pTg1PahMl0MqeL/OGyJ9LeCgO0/i246YFEIxPYqh3QBLZ8kPxh+9CHPiQv//GX52+WIu985zvld3/3d+WjH/2oPP8Fz6+cFawMgAU+r3vd6+S//tZ/XQETTYlAfhJkF0Kc75l5EaD8wR/8gTAEV/vcftvtld/wuAfsOJt4aBeE3O9973vXAj6c5EuPfImeXacBXI1gqxT2B/5XF7ivA2cAPGhDfCtN9xTWEg/3fvzjH5f7n3//2nEAoKlncaaD14SZ6+MQT77pOHDuvPzlldA2WD5kX2IcEshqmLi4PvoAFhnfaZ9VsJXT1f1ejmMO6wyhb8hNmq2wt6XU/KhX8YVzHcPb2L8nEM3H68dzRf2WhxPrAFDZOdugsWtHDVcEWsG0lZslPXpsw0g6p1qWYZP+KvwuOsw7MFvXR03jFYXz/u/IbOmLnvZInb2q1sc0lieI8k8856OprdcZTJtuMKmMjA/BixqoxvuuM2G+eUdjVvcbc+apvm+wH/DLCMRSX1T3sLqBaGKXav2Rkw5WdXDeXxSzm48W28TGBzY0daz+LuLqCKzSlPToif3CXesBMAiWzGAYgAi6o+mkkBlK8SxExgcif/rnJR3ilREC94P+Vi8p/3hZHdZONDYq1nLELWhGITL8LARpDxf+5uJ3gBd3fOecM9d3EjBmVMpkgRIldYxd19mZ+8IMSqc2fnR6N8DWc9RH0/ZS5guVSEGrBiBJQGR1HQGeaBEBwmkOdkuk1RECtflCsxAB8PA93Mpk2WL40O3bqWtj5mQh3Q6sIBZSvPieZ5ZtBCsXE1nMxjLmiYH0WjIcDmV76wKZplYbjZ7IdHIgBwfquIrUyZ0LQ+q4lvOpjEcHMpsvZTwtZYQBW4r0+gMpets2a21qhDj7cQ/lacDWcRsrgAs+tJqobdb/4c3/Qf7wD/+Qfz/K9f2odgPwoPSLP/T+X2zeBFHVlxcB2DoOlAHAgFlr8umqtKUU+eAHPyhvectbjuvalb+vA0/rwoKJ2aqdqUkz1wRwKuNQO8eb3/Rmghp8wC5+9nOfPfH9APCgFFL9cxzY8rFoOm7jcRBluE4zDie+0XP+QgwjeiZa3ECOCpHWj6s0zQ0/U0HrKoNdYSyCqJzLaa048bG3fAKw5eeKoGuNdKdqkGg6Eme/YtYhv896iV6FmYXZkulpBG3cVOOa4PYR3Eb0LVojR+pM73R2ukbojE0A6bqwnPez1/+rarjiWGVjUr206/o8pHSU0HZ15OI62TSuGRDZ/hGyWrXEjPqRaVgtaPssS83nq9eVZH8zGw/FpFe1gE3tSb+rsYYxAqM6rsy41M/ttQxznwG0BIYNwvRESdFsS1p2rwS+DVIVnzv+NXWp1ytQp8RQdvUenclR41ztA5Tkm42XMpmqtgui+M9/UeT/+2vtXzgb1M9jI6/MFPVMqkck+waLDAODAFMANdS4Q5xuzz80WRybpNWsboz+zGsI3tnxbOFAST2eQUsSZciP46O6LHzghwURPbViPAXicmCvwEyhXqu6wAPMqehfBxggCf8CcYWZNaEPHLMZFGwh/IisTejWSthI5OLUfu0ewo1dMGGWYfnS535/uXs4lsl0RMzaG2wTZG1t7SiT1VrK/HBfZpMRGwv2Chebzsayf3Ag0zmc40Um47kcTmFTr3Fi/g+N7Q6k3R+kZ6j+oB+7aIrI5SuXGw+rM0JNB510w3zlK15ZKUhM1uX++xvLu6xteyny4IMProQUj9vk/XzrjsudaP+qgTb/O+otPuc5z1nROhzX10cxWzG7E2ML4AfwWAd/uPaLXvSixKwdBVw+/alPU/+2c2FnpWkusudbTaslH/vYx1bYr+PuB8/b2972Nto6xM+5jsOaMcD10Bf33HNPZRyc7Xsqi+nf8dartgiqviV+6oAohpDqbJYvovH760DbUQDu2HG+gQdEdss3Nr2cAYpQkqX6d1vyubFUaz+m5jr4tOxE2jmYh5ZnMyYglx55vW7+/8qGRe6D2xx/ccTktPMRINCV3HyJnMrKjUxhIWUlq2Ek3nO4zknF8pxPhgUq5qG8vmX+VUKLoboDNm5qsGqA6YiXeQdAMVTlt5oAtsZwg97JO99CnWTUFGCuA4o699f1f9R0+TlDgXYHVTXxf/0ZicAu50w40FUgs6RRLMt66020W1qnz7P8aFReymQGvqUls8lCikUhf/vVQj76WYAXZXuwDiSXfXW80tNZxiCGAAAFoGpBlwJ1Ve8DaFlocApLKIGFgjZFAaTaRpAFgnYLJXOIHww0MsMPfa24AqG+KcJ6MBk1vRgg63iuTGRmskqCHKjFu5YMAP0UwCyuD22Wjh2KUEPepbos1JRG0W3UhkaUDgatZEStFBCIKIIwYwxHZpHhAAE9A7ar1wHzBeYsB46LOy8Oyn6/K7deuk22t4cClgu1zeGbNTk4INs1mk5kC4Cp3ZLxdEoTL1wQtRDHE1CEmcplnSHrTPy2OxhI0RlUHtKTro3nDbYar29z1AGcT+yf//mfpx8TPLEeeuihihAbgAOar1f/5KtXThlLv/gfz2OTB2sGrRPaghAXwlkXL11cuX4dNG7S50eFBSHA94UF9/2qV72qEYA++NYHqV2rv9WBLfyxB35sk2bwmMj2YSxcHwW2K44D/gbAtm4cUAopauLQLrRl43BuQ9gX7QNrhnH4xCc+Qc+udePwip94hXzpS1/a+L6fCgdmsKX6pAyQsOCtslHVNmdW4zgGbBMW5tvdHzEbkRosRwYBZNXDkPpmb49HELBrf+im4aauWfOj53aw5XoPgpkYOkwdYnYSzvjVGReGW7KDfARJCpBsM7ZNDuGrehajXipmo5Jes03Otlo4X4bPURmqTWOZ50DWOLF/7H50owXVojYU0Qw3Ysk6o7VyLTAW7mdVZB2P7pVRX1VlmnJ3O0LQkHG9pmIzQ7Ye7EaQVgWr+h0COQKdVX/Cxmul5vk1DcSFclqeLUd7AqAjZPnNC5nQtLSUEuLvRSFf/1Yhf/LppexPgAWsELR1BPRWYKRoK5Fgvv6OrgWsNahzH2QNgBcyBjHvCYYInAm1eBxjZBToV81i/UUNbJmWxdHzujUKzoXf0WjdWgmwBpbKy/EAWE0hrm+JDKQlc2PSIMwnGIRLf6lld/ABidTtIFVgQesLzgyFNqFId4uli5BhOF0qSNR6mzqLnEkjqOuIDHqQVqnuq3jgRT9Qwg0eP4xmMymWE1lMx7Sl3xoMZTkfyeHBlAgPDBjiuZOJCFAqF4dAbzLcnGKZVoixN5RWr3+mNfOGgS0Tc3smH0TPR5lyxknuDwvu/6tf/apcuHChAj6cXYo3flaw5W7zu7u7ST8FEffP/pwJy8PFkKl50gzFY322jogOAFy6eJyPkm0CrvNq0mzFvgEoAojC56hxqE+kuKFjHOrA80aNg+uxnHlD8sN5jcOZHpazfrlYyjvecr0StnP2imVFPHRmGVHVjdZ1D3nDOKo5p2G5z3p7p/2+M0WJcbKCtX4+XRuY3qSbpWt9iLzcZVHBSgJVYf/mlxzIWrjQM7mSUD7nrTGskrRIXkppjZi0zkb68xl/Hw1N8XcHXvp8VTVKOSuxKgKP5YZOCroUYJiRamKELOvSOzkZIGkeP72X7JPWZtc7OSsUQFYCnJYNyE00lINxb6QspveTZ78qvx7YjoUnfjgzt6LRYk8fMeWqmbZ1EJWMO49huI6d0wjvAYQE53VcC4ADbNZ0spTZpJT2vJAr10X++C9Kefyqlhiy2cxpDVapTbsIgAcFTqpR1JcE6JimxvSoeYOVvTEwpWOsInsyYsjRZVJHZiY9yxCZhT5PfY0HkUN4xusot+w6sB5AOUTuag5PAARXd0u+ZKYiPbHgf4VT0z0ej1xL+i0Ys2cLDmRdAhx2GJ5Wtg1MGM6FECv0YGrQqkyapj0gw7EQ6MI4jvDsQrJhnjBS/Lsff365e/mqXN89ZE2fra2WTEZj6XYGsj3sy2OXH5fr+xPaQowmqtUCEPO0W5zYBWjeQWgcLoLBHAwG0h9saaPx7dUQ+bFz5dzBlq2LTZqadW/jTb/3jRZAoom1aRS+byqQbzju3nvuZXguLpLrANK/f+2/J+tyks+xYGvNyZA5CDbLNVZNhzWCLZsL0JjBCLXpjW3T8BKO+/3f//1qMoQ1ZBNNHA7ddLx8HOKmVem7AEpPA3pPMmY34lhntrg4VmymogR39cq61+ig1lOz05pTszs57vc34v5Oek7vAy+0ze/nX6bTMfRhe2vMgDIRix0XA34eAqyyEHVBtIcJLYE8FDoJZqkhlOicQ9N9+hpM4GEgsA56/Tnk27qFOiOQWtVoVa900lCif9uvq+RhDchRmGNgNZrdulms2wBEsGVAq6kf4loD93SwZ7k2n7J59FfCdRmuyhsXgBZtBBoSGJoZLq4U1ox8X+sAaf2l3hk5ematDU3W79LmGb7DosjK0uh9qZgbHlrzKUTxpSynpUxHIh/7bEv+/lFk5qm9Az4QtUfZg7OxCOUpU4u6yco6me+oPiLB0BUYjCxQYiyzfR3mIrAVwBSOQ6kcvtSgCLWZ3eIZQIafZiUCCGkJHn7Xaq8iKkdfNmnLtFww9AmujTYVZSnDDvRWateAUCLGHb/vQY8OITwA/FxfGJ3RAjBERRwI5PHvbLgKA1SbpZbcAfzD77ZEtvoFdesdWUi726Hxe/Gj991ZXr6yS0H87Re2BAanu/v7IsuezJZTubI3T9QgC1r7lCFatThtSyk49IOCLEJe/jQcDOksj0bEjXPTTRSXO1ewZc8MvLFe8pKXnCqlHGGj2H6wS/VsOsyVO+6oWlOcldlqyr58KoAtfbJEvvGNb5DdagJd6+4dhqkvfvGL145DfGDjHMK/mSkYPo3jEECUj9mZxqEUuf32avYomrBuHL6zwVbWbMFDxmkbHRMt0AurHCVvwmbE0Ie7N9c34lUR8UnWgpMCpfM8Xm0eVOSeLBpss9HrZEsGHJfuyzMUuU+smodWhPlu6eBsVfIdCiot3+STYN6vrmouBWfWlqByj2y8jxezEDXiyI+3OUPCrC/yvmxisJqyFU/DbmXBuDmse+gPF2cZF9dKURRVYWCVfaTIZv2wx/PZUQwnmScVAJfXs9N/53NFgTv/bWxI/WJVsBTDenWWa31WooOVeG6e19pffWaMXaq9yDDq1Fa2x5I2qT9C6HBOw1KwWgvkxsl8Usjn/krkM3+vGYHUNTnwIWELE08dE80MBAhTkApLBziz4/c+1RXMqwidmYghVMh7IkAySwSbdxNVt3P2IiwJgIfz2q/Z324bwczCNirfuCmp6sH4mkeDaS0HSObJXhjQD2C7UIrIX4oA4HCvOB+OZ81wK3EEBg8s1zxmyhJ8au1EWENQPg/3/RaYzjb1b7CG6PbhRQo9HEr16HWLZ12QctEayDNuH8poNJLLVye8ufGikLHGBdUwjcAqu8fiOl7ZHGr8iQGx+N4GJDvc3pJu56kXRlznMt+0ucPjCZohgKwVUJVWoFXGeFOm5LTHYULTeb+hgPdpNvl1gCGG+HC7yNJEX6zzHHvrW95Kpit+1gGck7j947rHjkPDMnva/l3X5gh6fdH7bgZbSSTutL+Hb7Bg8vXfDQ4zkKpmsq0Crrxxn4LqPk8EtcG5HLzo0mobpos0uHFYLTYDnWRmzNCUG2QNbB13SQUNxrPUyvyk71b0XZ6pGNrnuqQNurey5iVuMrayrmnSTTFbGeixpwVX2LBdxxPPG88PnUwFeBBrad8Sewawv5IX0BBarDNEMUKpNXv1as7I4Pw8BuViGIVaKhPmZS+tcU3Mlv5pFVhpv69aVzQ9G4wMLZQvbXx2aoa6zs7Qfwrg08yqlosWgRbMOSEJQoHpxWwp//DPIg89UsgYlgdmW4AxQSafs7gaxlPzUA2v+eTSF4jq2CnxgrEAMGFZHTCC6L9iSaCmdiPaB5OFgjIv0YPzA+RQtmAifOIPA9jQQ43m+lLnDJe2QEXp/qGVA47jr1pk6dqdUiZzNe+alcp0AWw52+WO75RNpJcfnfMIFXY7qNVorvBFIcMebLFQkBo2ETPq3pczZRLdtZ9j/cNP75UH00IubBfyL0+O5drEOSkTiJlPhftxoOO0U9WQzF1ZAcnwNtXvdGVr2JPhVpc1FZdFh2HIs3zOndkqRCAgh6FmepMLAxTbuk4Ttcn9nPcm35R9eZ6b/FHWD/DZSjS/vUGts36ATgpslXtMoY9pexHL/FioDeMAAXl9kaqzoNREwfT0KAnEmkE5l3EIocGTjMNrfuo1SYumz03VDXuTeXSzj8lhRHPbNhARvW6aQk/1MXNNRlP7+eZrn/Ub1M2+86OuVwv/GQjykArv3Sdn9HUwQJAWfzAizLBq9husi+2rLdI2JNG+p8PripyNTuO/vUBwCOng6Nj/vlPWcVkdMFdDidWW1f92OuDlgC0zVhlINYOV04Atzt0aqGQh5lAZQUu06P4G0sDBFv6rFhLm2t4QFq+vk9G6Yp1BqwOveggxPlMJFMNWoZ6BaQAI6m0ASRZkBo5rK2BiyRuIyaeq05qMlzKbtvjzo98S+egXStkbq30GABq9OivzxPvMrBpMv+R2JF7fEt/ptBQ8QVs1oGmqSoggRVL3dmWR4HOFUCQiYYvlQotgmyCfzwGyD22dALjx+9KMx6WMZ/qS00eoFKHCQsOL+ADUdcjqASSrKp8eZuakD7YJwBNACyJ62leYnsyUYTwP7ovtgKcWsiuhfeu2ZDJDNZ2S/qNdhlPRvzpPKKOaazjR0RTH49/cc0sJb629yUi+eXnGzAQ014WgbLjhO9YrQsgwxI2H7TZewqTf7cjFC9vy9Nsuya23XBCI7hfzqfzT41flW1f2jy1EfdQyd25gq2HDbKLWfZLBSPP1b3j9qVf8etjvTOGrhnAYGvZLv/RL8gtv/4WVNp4bs2WmprB+aAr3rBiSWh/XGatN771+I7jmicYhjLGfK4KjCvCrXexIUHZOYCttumu0S6eebOf1xZpAns+Cv7WGUCK396DnqgIr7ax6JtN5NfHmnicDHHvNzKtjyEx0sBXXTfZR0LE5wxWZmEofmoYkifBdV0+mxfyLjF2pBqdM81WzgFjXTxEMVMrFmDCeTtrG5MS6cBF8KWjQUNBZhfH1dmZAYqBrqRlxakGg14tg3+8nMlp5zjb0ApguAysOMAG2WiWE0Kppwq6nWi63xVAPMQddlDS4ditcgqyXndvtAXQP9UuqxIbXpW1FVdu0Is73zEQDywwN1lg+nIoWBV7SyQATfbpQaBn6q0VbQ4bTUubTtszGYHyW8uQTIh//Qkse3ysZolOAoM+vVxLQdR8gS0v2QBdFxgzjAuYqlLvnUckAACAASURBVNfyqgnk4ADaoBcrtS/ZTjqya0gYX55bmR6QOFkfqN+DoB3XA0hUTzAtg4P7B1EHD6sO7g/jtoRRqf7BX4BQUgfhyD7s3wUG7UsWj06WEcuS16lG5jQAj75ww1XnEvsdkX4PwLBgWLDfW0q/1aE3KdqIUmOcF/CPwPfN4xgrIVm62/qdsmgt2AitKwRRmjqmAvE1UQmAY1u9rtx6y0W545a+DLqon9gVlP1BTUWEFiaTicxHY3ns2oE8cX10pvXx3MBWaMVxHl0oDfPf3vvfVtqNjEAAD2T6uUt7I5Bo0PZsCjg2PQ6Nu1nMVvTZip2y7vr1skcnuad4/sZxKIVsGNg2H4dTg6gj5sRJ2nye43Cmh+U0X05CYt1k3vmWq43hGWcRHGgpmGiOUzlz0rQpxr+dprlPle+kEOEaOirdO9itVOjQwJsBqaSx9pqHKcsRKAY7KPPlzNBU1+OM+w1kJQAWdF3eSdHt0n6XwAnYkKBH8U1VD4vFdLWOZb0mpm/K9fE86fh69lgT2+karaTX8vBhTYDNnnEWr1o7nHeTgFgIKR7FqHoIUw3dNazopX/8ZFQpB4RXV7exPQtkVLpQ2w6vidxzuDSbwwKQLWm6WfPz8kLVllGJDENmkpJZVXChjJYySgTTM7gHIHSo/4NLfDku5fpuKR/7fCGPXS2lz9TCKANQForAl3WQcxFnL6+jpqTZL8tT7/AdsoEAf1YY2oEbQnWTlNGs4Nmd3Rm+pQGqJiRAT8Vw77IlMziwg7GDh1WvpSVzOK5a/1AzLRUQO9jF8Tgnjh30CoItgCR8oDFHV0IypdE5RTroRU/40/Ckr286ht2u2pLQdb7Vltnc6iWGdRD3DI8tB5Xoe+Cpok3cqdbyRMYwGGvBtBSNUOMw9+3CMYNuT269tCNPv+MWufXClnS7XaLJcq70JTppvpjI6OCQdRQv703k8WuHZ1ofbxbYiszNf//v/11e9epXrZTqee5zn7tSgmUTbQ86IB1XY19OG+a6KWArMFtNIbB1zFrdZ+wkwCVOljQOtRn03HvPYRxq53yqjMOZHpZz+PKv/KcrLCfD5ds0KnzvCvoYXdxDLZMAvPh25xVsYuZY7d9c4Oy4c2j2t+UUeCaSpo33neshKgZLxkJWVTpbP6xrcAZX0bw0c2bOsKWwZXolzgxXxlpmx+Fhs0BPKW6ph9QUVCkkjJs/J0BglHQjrtTHs43prEwXQVBIfHU2i/dkInlnL9x3K96vHlezq4Cw3IXzBriOyuyLQExZr2yHUQ31ZYMEM3JIoIVa51D5YDW0qn1dfSFRkBOTUarO8yrgZhuQJYghV6W2xtQ60JJlg1r4Zi2RcQiwNStljK14VsrBXks+/eUlS/GQVWImYZt9tE4DB1NQAA6sDMAIji/AnqlzPMATSv0tGB6kfkoKgfEnjuV1LExIxosEo44TwoQID5I5hMP7oi0zMkVuJ6O32DV7B/TQbAFQA4uFJYTnzBbsd5YEVrSyGmuhcGi2fJRwDAGSTZhcklzbi3BhD67zZArVMgPhRjX0Xcigr0/fZLaUcqb/Vp+upUwWLQJd3CP0YPg+wpQgn8xBnw4ZlXpHCAluDztMlTycjGUyacn2Vk8uDXssPr2zs6PAqtWW7UFflouZzACZ0YjJhOFDXBVWEt+6fii745zR0RSKOm6VvFlgK7bja1/72oo7epNRKb5zFJCID9KK/YGBrqfKJr+pZiv20zowdF5ga5Nx8Dl1YtD7PbBV6QGGTIpCfuk/XlXhOxYOKwqfNw3LssM6ZOVAcJK4Afl4uFHhOnbrKGbhuDXhZv7diSs3WtR9zQN56skTP7mvjHEgdaPsFgEKHXt4lopyKF0nZCRWbB8qjE3+bnKQD6ExtgFv+gxl5ACoj8V6Gx6DDOlNXdkLHWO/5/Pv/aY5Ur2K1WSJjFY9G7OmS3Pdj5eQSeZhx7JbZqTaIGqPdRZ9HihJUtcvOEmRGUGEJz0MqffmYMv8xdJzpP5OVVDnQLoaa8rzcCktuparbxUTClD/bwZ9EXy0WjIfsyqf7O8v5S//ppC//josHlC3b5kKcad7gsZLJU6WgWgtNh8rH5vsIKJaLgd6SjwtZQpwhbqCsTSP3TntJSx0jhAd+nBWtpToKZcM8TkoA/jxsCUAH9gsfINu+Pi5bFFPhdAevMDwvcNDiOhZqEeQ6RiLaHv7mXmJF0vDYx6+bLfxqgHtGcKBSxl0NBkCrBkLcrOkoYEyFlLX+yfuXAoLU+M4daYvpd9luaKiHPTaMuhB2N6X2y9dlK1hV7aHLZmO9+TRb12T7a1LcsvFAYHUZFawBA9O0m1ZZezphJkSs+lEJpOR9HoD6XS7cjA6lOujUibmMH/aR/TbAbYuX768EkGFe/srXvGKdBvcnI4oJXNaEHUSFug8w1ebluvxDoCT/Ec/9tHGYa3XUzzJPcUTprEPaxlCuRiH+gafSvocwxyuFCe3C552vPD18xyH0z4n5/O9lvzyf7ysizXePttYSETaYK9ZGFYNA3PGXd70ow9VBFp5YbZNf03o8Xzaf95niZqtzGJFZ32/Yr6tnASBqAW2VDc5dWf5HPCrgqYKaLMfPJARDVUVqpmGyUJIiWoIJ/FHgf+1DRzgK9XgW+muDAB843Wm5UaCYz93fd5oiNEYQu8PgCoTJSdtVqJZtD4fPvXQIUOSNe+to0OJuqGnqJ+h4Rh65XUq8zmr6VJ4imwNLAkAuHMNvQy4cA6EDGOtxrqnXQ7r8jz0zDKQZiwRQlv8mC6Klg6zQiazUiajlpTTgsL4v/xKKV/4moXkYMlAIbqK1j3DEECLYT36VNkchocULm1EmgJkdfbHCwfDZ6bPwvxKGYrWJS5219qIrruD9kpL3MCRHawTQA0AENzcEQKkVswd3c3egWFAe10BiMJ1kaGITMCu2TfsTRZyMNUxjy8KJANNf45yQgBpeDZ4ShS57tj84T2gHdjn23IwnrMdZNMQWrWSTgBT6C+0H/qx5VLrLw57pfS6YAvN4uLFP3B3uT3sSW/YowEp3lank7nMFnPZ278q82VbtnpbMpuPZT4rZTi8IL1hRxYzAKuJjMdjWkZ0Wl0iSnZwq83C1BCsjaUv+yr+OvXnZoEtf7tCx9MV/uKFaptLYekXd2a/5ZZbBFlyr3v96xrv7SUvfonAz8sfxk0Bx6bHnfcmvw5swXQU//P7gAUDPK5e97rXNWcHlsJC3I888kjql5PcU+zMJmYLz5uPA8bq4sWLgqzR75ZxOPWDcoovVp3CdZFBIeolxAxzLU3B5wJi247W0eNboDs8hzBgfBvnG7et0us2ND0mAJhTtP9mfEW14JlWihu8apmqujUXxXt/4L/cZ71mYUACmSuq6q0yF5U379V7rXqWBbesxLNYF+dQFU0f6+HBfOYs8aqGDBVUcOBNx1LdwM46Dkn4zjCWbt7Y1ZJ/FxTg2Y87XS4yYrn00fqykLwO4C9AF4slr/sou6XO+ioET6anJhJXVqd+BgfPOm4OVCD0ThmO/FPUwCmoi5q4Jt+yGMb1+4YZ56IFoKYsC8cJBpwzmJUuqc9ajFuymCxlMhZ55B9EPve3wjDagHYHem84H96v8F8wSHMD80iW8DvUmeNZdnYtCuS1hjLvl7UD9QWNL2sGqsj6GOBPMxolbeDqTuE7tFcw1FDvTh2lQg1HLQkjMsxYnrh+LFRLB7AI0AOwBcB0AJPWuRqamuqxMtC8904hg66KJ3nfdMZX03a1iRCBaxWrNdCKfiELrIlgt6CeagvBIUKYLFNkFhP99lI63UIg0Ef4ECwYPEqL/+Pfvaw8PBgTtU1nIzncP5Bub8iGTacTKYsekRxq/HT7Q5YDP9zfJ2s1my1lupjqxds96aFwdakUKHwn+r2OXB2XcvXAI6SneyRvFtiKraOtQQQTgS2B7xTuEczOCiALJwED8zM/8zM0+wQVedaafCexHDi3bMR1Q1ZnzcNxH/6jD8ub3/xmffBtMTot2FpnL4FzI1SJD2ojNtWH9CaBkXzTm97Eupb4rCsd9D8rs8VCtaEkyK/956u6EXHRLqVA8ozVEsNyiEWdWUtGv/vCn8M2HHldroMNwmkkBKdbMc7vW03a92j3EOd4vr+jAJK2TbVq8bgqg5b6zu0dXGdkGXl2lmqoyT257PZxRvev8udQN866lLvaX6vhwmrWIduv1ObaBIlNRyBp9oJQv5pVWA9r2s+NmXxB4N0Q8cS1Fqa/2hRsVQowc1NW9gPPDG0PrN0A3Xg2YHBJ0BF6GT+raHt9f+kzBGaLlHI6g/7ewVg+M4FGy7RR5nWHe1qCGZq3ZDIpZTFryewQXloIJxbylX9cyGf+VkvdwC4B53CWEwJ2BdLKZFGjRLwUa6Hq7FGvLINgeOmy+qlk2gCSO3hJU9d5n+L0CKO7ujtXqUQBsnu0ByANL3QEXgRsMFaFu3sWwwNYEhBBd0UdmPY1WCSwWv4sHi4Kmcyzva9GCBW8AdwxSxSi+g5AE0Cw3iPF8mZxP+hBD9aSsRFFWx2EPDHeVlWBLB4AXSljXIsSDET65jLotwi0yNRN1eyVZetecs+dZdFu0+V9OZ/LspzL1vZF1kc8HI9kXnbIeG0N2zI6nMrla1dkMpmy05BOimKTvshgEcZ5em3Va8H+4bH98Xck2IJpJ8q/rPV1qvDzWpi4yfA0lnZh+Aqu59WXn43LxDylwNaa1dTrN3qmph92WrB17DjU2vGVL39Fnnf/82q7h8i992qpowS2zlA26UaPw6Yb1Y067v9++1UV3hohDcq+NVc/nBIZPRC7WpYSS4BYZhDWAV9cU8HgI2Q+34ngK/e5gaMG0b8DoTrQcX2LM1AZyAV+K+iQEIpRAjF2Yg4qVhm1Kkvj34gCeF92sMFWwZdvVFnwHpkVF8GrPiiEs87JvsTbkhO/rPXOei4hHjTdWxoAZZ5W2NTwgpcSF8zKoRJWtPM0sa6RLcOGXtdpORtc/66XaHJARmsH18sZO8ZN2YYwJyXG0K36pCvPpOCqHl5kNiBCX2b3gJCqhw7BtMxRuxileFD38HAhMhH5q39qyaf+CvUCldGiuzmtK0yA7r5idr9gdRTMVF36gcngW6V2D1Yg2u5HhfMK8DEbWVqH7JZGvIgPDTjCYyvVVUzMkuqyWFOxKGS73aKMAWAFwMivB7BH1ooFrkvqqXAc2LHDmZbW8afELRyQrdgt2tJFAkEb5q3KvvXbLZ4Ldg5g+fB3NyP1MDAF7zbvXZOFrqEWjYL4UmYwg4W0qgfgp/c8Qth2puwdn+IXPucZ5c7WBS0wuSxkMOwRuY8muzI+mIgUHZktFzKeHLKeEicLRF9EodBxWIoyVPndlgzaXel1O0T8Ractj+8p2DrLwnozmK2m9q3LtKtvcqixCBsCaIYi0wX7AzAq/lA+1bVCp62NiP5A2Z33v//9tMXgxKotxKcFWzgX2/X2tx8LfP/HB/+HvOtd7xJ4f9XH4Y1vfGMatk3bsulxqY3n5OR/o0DUuvP6GzU3EVnKr/3CXqoHl2qZ8q3PMnOwUM3c/0YXIr6ldnxhrrmm3+wbuinXU2G861V0U80AzJvgqftZZG6ZYpYFGJtaJYu1zpyL2w0OBeAVw1cZjDm4wvEayTGmxRjmVS4tt2A1uzBBttDMs7NZlXsOYbiUdci9xVkeTEXTWmEjDo76gTRNp2Q4yDQyHqLG953bIDVhLGHSUdXmS70fvFh1DAP6vxMA4NBr45zd8tOqrRSYL2WtnA2LRbD12MhoOcOlf1HAa2wU6xwCvSDIp6AMbQbIWE5KmY6xyasYHqL4f/x6KX/xFZHdCUxG9RwEO8ZSgRmCPgsgB31CV3dqmrLXVu4iZP0pYEy1Fq1APZPy3OAz+Gl5GR9cFwAvPgtsO5cQ1WohCxo1BxF+Q3/0OvNUgAFTBc32ts1xj/ZCiKw/Kh9ScgmsL8DC6xweMOyXtZQgELGeQQoG3zCG+gmboMRfkIkieMKaCFaLNZz077PZgiQTmcRFzkYc9gpKLdj380LGYMvAjAHY4hr/60vvL2ejQzk8PKRPVndrIJPxoezvHaogfjJhCibiBlu9fkrXHHQ0xZMhxE6PYUY2rttj2uf4cFdGk5lcn7blEAHgM3yaxOpYSZpq1NUvs64AMr67CQB8wxveQF1WU5gKTum//Mu/nPRMCCu+973vlbufdTdXugcffJAARB+WUCg5rqoNNRQTKIvsGUxNb789PXDe9kYgUtOWbdL1OB9L/9RBTT1caGv8ww9rCA/A5lOf+hRd0o/S5qQi0bV732QMcR2EYzEOTWHb3eu78o53vCP19Qtf+EKOA8sJlSJve9vb5H3ve9/qOHjH2D2trWXZMF66wOUNb904vOY1VQd5v+Qmc2+TcTuPY6hHCfXxfu0/X5GlZTXpRmULPl9r88K4nCv4QqFWrPk8hxVxLfGG6NUmzHNHN8c61VWjeY9Q0cR7dduDwAmdR1esPUdkO+oHJWYmhQXz3HAwlu87M1Or56w98BTW66KuYG41dq/niAWtDfC5ANkaq97gq9rZ7PHUnG14VFHpkxWcrmqUmhgpgo0lnMex3XRURwOjyjBnmtgW37A9aSPqAHXOacHhNFeMYoy97WwVjkaGHF3i6ZFVZ5ZUI+R2DHWx/FElLlwPRdBBT8sqqMzzSqNF2F8dKDpDhncaABKSWRbyorcUwAYyDqHTGhcyHbelnM/lH/65TUH8/gQMi9Y3BCghVjO06oarACaJ8USokD5UWvMY/aH2EDk8l2oDktHWPgHY0ZCk6TpTmFXnpYvxcS5kECJLEJIjelsZW8Z7c+d2Y4UArHQfzSFVZAp6CaBpepnQMCXYJLg0aOmlpfT7cICHLkzbCgYLTD30VCjhA9LoAP5jyyX1X15RAOJ5kEicPwDMVNEvNUGDzJY62/dQBBv+olMRmC/MwCyWS/4e/UGN2f/yg3eX0+mU4T+ECxALnRzsy3Q2lvlCzU5BGSpf1pGiXNA1dXury8HuDQYy7PfZiTN6bS1oFwHhPBaJ8XIoEywYT8HPJhueH4NwFkKAvkACXLhQPt4ajoeGCMejIDN0Qn6OTa53HpvxSa5TH5bTtPW4oW3aqE7SxtgmjEEsQI1xwP+4SCIuHjY8gN84DlyUgxPzOnB43P0c9/cUOohv7Q1FYm/U9Y9r38qY1yTev/Z/XZcSi4j1F9mRkMnGDQYEgYnnAbhKsF1Y/OhpY3qMtoV5+Boc7RJyC3RsNTvp9J/I15z+LCf9ZgRZdcCVf05m5YkFizoCB0sr2oIKsKppFthQ/V015OXaKvurOX/rfTnQquq1FLzouVafyVVwd9I+qq+N9WfU208ggpCTmzqmsnA5u1DPVRWSJ1F5jfFKDJiFuysiKrd+OFIgn1ueAYhm3iVzUzJW2VctzGodoVppLi3OrnOVWarBKDWucartUsYKx6T1BH5NHfvZ0N4SAGAGs9KFLM0Zfkq9lsjX/6WUP/9KIU8eiPTNgHSJjDm6PRVSWEFmr/+I0CLOR6aadR9VMuAmpmy3ZSgq7wRYoPOGSwLK1ACkabnHzFYZUAPzgw8Aj7NpAEvDDjIAda0AUwStE8J+6sOVqwYoAAVwMTuLlckIWwaRfkezIr3fkNUI0IzwHtYuRucgf1i2ZDzX8+O8yuqpvgrvjwg3ArSxvfAgtXvF2GB4AML6rTZDkgB+M9hLoCSStUs17Iqp+N0fvPtp5aCPyKbI/sGE+ovFdCKHh2PGjoeDHg9kZuF0RnrvwnZftgZD6fYG0u21ZT4b08R0MlXN12QGdw2aXcho0aXuK06+k2y0Z3m4j/vuUW+rTd9dB0Ti/cRznuY+T/Od4+7zRv79NO09ab/fyPbfjHOfpo9uRrviNRIIFZF3/J9XqMvgmyYyEBnCcLE1HmtzFYLolVoP0gEWZhQpIahHlg6KKWPRo77Ec8bxsy667BeW4liXPbaO9aoDsxhSq/ecn8N/X//55D0dAUI6q2tzGrPTNrtGfi5M4xHEyXqGnE4fXyp8bbXaOdzwMgNQ1dxYxMb6vy4+93BVPdi4Wfs3Osp0WNW1VK/HTZBJFTU2KYrnG2qLJjBkzY5GuTrHDLUYfeUZifFlJzK4yfzUEgky2DJAWCl8XQdbqy8NCCGp/UcWhzfNWAVxCnYc4BBgmOE4gE1VQ6WhwxJsyqRkUekpLB4WS/nGY0v51JdEntxXc2KE5viCRDCkdTTB0uRax3puRKeAc72sjr5yKfyCdJ6Zh+YfBTKFp7WbYT+ZD5ePL3/Vgtkosv/gwwk3+1K6PYA4hVy4Ldg1YM2B9gmZm/jQFd4YOJyPgAahQoT/QgeCDKJhKsXvLWq45nj5w32UhUDczkxFaM26EL2LjKcqkIfIHRmM0LLh06UofkHROz28EHKlFQUieFkeA30X8M0hsjynqvkC+aa6NYQvVUfH8CGLcbekeN5z7iyXy7lMEGhEUcb5jBXB8dna7rEsD8KBdJZvF1qSZ7gjUkzVImIyomP8fD6npgviL3Q6kPZ0vpB50ZVOf3uj5/BGHHTeTM23e+OsX/9G3t9J7/Wkx5/XeOcHO8fk02bu9HJglmKf1d+0V7bqDUXA3CjMAPS87utmnce1WtSywPrhP12R7sANGG1DZqFb6GHwbqtpblgcu06YJDGzlvYo56DcadbDUKNvWNRiAHjh/ctEzxE4pLd4XuQoEMVGGHtw0p46KeCqHl9/WVjHUOo8a7qPKiOVW1+LVyskagzPu/hev2tg2OZfvT2pT803SH+O+XI6iJHlOmmPbno824aQimWW5efUqg7UPLTq91Jh8pzNOsK3TWEOekjvUYFWBkRxZOv8qF7LaZocGo7ga/W+V8FWuoeGmozx+wBbCWS5+UFrwXWF0WS65+dvIFN4Ni1YTBps1mQEd4KChaUf+qLI4/tUiFlkSp9LgIHKeQpyOZotaawU2uvHeugQawQADvyl6JfFsjgKaFJiIp3o/f4t+9Daa6sGG08QQ58qBVRgqlhHEC9mnTbbC2CFTxehTVnIZAlRvILEuCrg+4M2ikGr9xgaCWCj96DFr2HvMOwhhIgO6JBpAjahtURHvbA4R5CV3WqxLxHR66IOIgpqA2gi3Gl1hQDMIdnan5ayOwmG7SwNlJMEpjMU2kbSoK6BxfOe/bTy4BD6LFwcFvlTGfT6cmG7x5sEoAJ+HW5dlIuXdqRddGQMTdfBNZmNJwwBgJLDwB9OFypSWy4oKEPaZtEfiLT7mz6L3zvuDD3At6BaKO0Mpzvyq+sAzo2+3rrzf7uA3o2635t13qhV8Wv+78+/IvfeK/K0Z4j0t3TxhBaDERmEF6HL4vYVNi1iqCwaZ0iBC6ZqGxaIR0DjxbfrLPQF6PLNP2q86u7q1f6oh7fWgaf6VnoceFs7u9YCvzrLFYFNBhK63eunuhlriZP4+2rIsArs4jksjOiy/GyQxatoeRHXBLk+KOtd6p5ON9IdPvaqh4Vc9Vxll/RIr8fHvrQScCvnsJeg+nMfbSO0I7w8ksbt6iV6mgPQwbAqgQcAAgUQTaHQ3L48vmns3GSV4msbQ+icyAppbUMPKUJXpH2gLBr8q+iQYIloUHvhOZsj69Dc4cFojQ/1+bp6rZBPfl7km9cUZKk2SlvnNf/4VFp0lpYuhDCZbZ7BoNTmlR6nAEJfKP1FQQGNJhU6E+uWEG6xoMdAmwWJEbTcYJ0QhoNuHGwUoMp0BkNTALmC4ITwrxCZIiQHlnaZy+t4PyMWh2MRIuy2c2Xu5VxfCot2R+bwlDA7CYTzwAICqyADkbYrVu4IoVlaR5Qtatvw7KDgNAAcMhUBgTnmCNmWGgadQmIVsh4B+nBesP4qrlfxPvoNf5tCK3bnxUE5nc85wS8MezLsd6QP6CkdTgTc7GBrh5quxXIio909iub7Q3hxtWR/f1cOJnOZjGcqKitB1bVlZ6sHNwyGEZdFL83F79ZNsfLG1UB1n3Xz/G7tt7P2y1m+f9o+rTMbTW046pjTXvcs93qS715aXJeL20u56y6R5z6rkKffKXLrrXitVaEn2QKYnJpTMz2HsDhjYWFh15D1g/TspWYxs9wGDp2Van5oxoS6iIsUMBi08CI1Jck0snlLrIIXKswsDLMOVJ08pNjEYjWF8JoYZ980q+L4yGrVmSxvn+un/K25BtAiW6sXyXorzz7kV806Ar5QqsAjeZkyTBOb1Tw7TiaAXz/DmgApwsc5+U43ZQ8h6pmgd8n2A96XsZ8JfJKLfvX6yXjWSLwEJwhyVFuUe7vGobongyGSmAFJi4Vge1Af29iKytwB8+v+ZjSWNddyA+E+JrwnCxvS2sGeMU2S0AKNqHU4nwvF2HOwMIewvyzlypWWPPzIUr5xVSUACM/hPnF3XvoG4UHP/kMfA1jhpYm1+0wnhp4BgMo1LiGW9zlmlQsCu8VQH5KR+TKmlgioF0gdFBJnDHiAIyIgQXZfWbIaTcz8RNvYTrjJA4TN6277mg9Is9E2yvPAGmLOuQ8hOlgpyBcQEoSwH2AO9wSwR305jEbbbZ4Xx3c6Ws+ZondmDBaymKsLPe4X3mQMcwLJlLByUL80HO9Zj2D6EPVTCwg1We0PNMqBD+7RExmKO3a2yq1eW7a2uwwZgkqbT2dSLjvS7/cEySDdfkfK5UQODndlOllIu9sj23V4MJW9/THjqLB7GG71aLOPQYYrPRbh0awne+OzpSM2bU43c8Nat3GepA0nOfakm/dJNtLzPLapX856n5u27yTX2eTYps3y6PDQ6oa+bp7mTbe2IWwYoty0T05/nOpE/A37By5eldFE5HBUCOScdzxtKfc+qyV337WU229vk6he2EKloEh9bnJKt5WyMIIgi4h1ISbwwn9RX4wmjOo0zbR8RVsqYMUCb/qudfe2OgfPi83SKzaBrQQIrVEVdmalpl3WumVrCL/NpnBiWQ5dvAAAIABJREFUZLZ4pcZbr89Nn3vcrA2M6UZWdZk/qq16X77JrhqZnn5+hW8mA0zf9GveXmRO1Byzzratu+dqu1QMnYCaMRhktGq1FDm+zYut2kOYCJ3XTYL9/A1tTxyf8LOL8MMcoWarNh6e2YjfE55Y4YU27eBDwg8LP8PnLjNayDqcjURac5Hr1wt56JFS/vEJTWijM7zdHQAMPiRPmBSgCJRZiBpYTAWmAbLc9V31VzgP2q1JLCQbbQztUSX4IUCx63mdQLdGwSOsWXwQlSuDhCgY2gLQhALP3aIlY18bUMB5rmOjsFQ/A7BPZAmRQYjwH427WBR7qw9xPV7slIGfzxfS68K9HeBoycQC2DUsUDoQWlMgmI7Vf2R1AtOVmj4NP7PUEYDbYkGQFZks/B2ZikNjxKi3ayGkKTLsaw1UgmF4eCH6h767986LJW70wvY2GzjDICwAlvoyGY3YCBiUThda93CE1FLQfhMszkip7NMtVXEdJG8IQ/bk4sVLsnPhknzr2r48fm3/XJ7T05ykaQPchJk4zbXq3znNJu8LSnx7jm+G9bfq82jnceeI93FWgHUefX8e51h3z8eduymMcFz/Nf19k7lxmvOe5jsplGgeRC/5vquydyAEXFio4Ua9OypkuLOU+5/dkuc+t5RnPL2UwSXUvDDghI2kQ6pKC+G6YNw2OLz9JaGwsVyc63hZR2oWdV7KnMWCvZ2u11/ThbWyPSbZ0Uk1WKfppfyd+Iw2/duP1DHGT02bMpd3O7SJ4fLvheO4gUcrhJi4sGpUqtfXa6x7cWhas9TAMbbv7P2l2icHQQpeyG5FsAIdDzZuM6uMTvf1dZGAncNu1hixDA+am6Q0IaxXuQ36eudSNAZM0xdTuC/WK4xzIP67mYGMl3Nm13/nditaOzN7TxF00bpS+4jmwcwCLPX5mPz/5L1JjyRZlqV3RUVl0tEmH2KqrCj2xCa7UAuC04q/oRvcc9FbbrjnL+m/wH9AoAECBNEEiiTYYM3VlZkx+2RqOouOQnznvqcqZm7m7hGZXWyACkS4u5mq6JMnbzjv3HPPJestkch7t27suOnYapHYv/mzo/31j846FTz3wAoDZni53smBlDL6TmHDxm0gxGY5cFH3tWobwno5NAtMoioqE/Y7GxqL3TEHJzET0O0W8J0C2LgfZ9RiKQkgWEUAfjhcEWrbcABrzZcc2UInkUwp76TWka7KAuZwvVgRAmdR5E4dV16youC+OzBZMGkk7pj1yq7aQ5/s9nsRRZ792LGaqjjB9Z228h6oonYAn2WIDMpcvoIeYuwqeztVaDOWAGL9RMcu6QRY/6vLXrPamd1c9oVQeQh0LjcwnS8t6+S2rJe2WB8sbfYSn9GooshsOBxYc9zbu7ulhPXQeqN+ZYPR0PJ8JBT//eTOpovNh2drqzjoeYHw0MNT4OJjm6J/4ePeMr/b0vHzPv10O++37XfZfH+Xz/68u7n/7k/93qff9/Tzif12/7OPvf/jz/hT2/mpffFpY+/Trvbz2/Zw3JzNHx/7xk9p68P3/JPxVCfLsnCR6WTWsSnmMWbWz5EbNHZzndivvjD76g+ONroxS0sP+UgDcsqe8q3rzLqQnUiK97mwsIeBOqbitOxAovWd1YDxolRQTFVXKriMCd9PhPDQTiur8XT6jlqU+4DjPmh+MqAUFVEtsHIGSDEh4gxk/DoPD0pPg6rHAM37XEvMBPU/P8B0nfyj7tc+/PvQY7UzAIMbq8ZL/Pmpj2JGYMwSbI2PT5sxLaF6AFuu/PHwduwd+SKFvoraqMfnh7NNJwPU8Pd2KDx+rn3oPYO/p01e47iPQCvAXt+WglhecDOE6DRXYims4KIO2AJooTfa1Z54goC7Xh2ts09stug40PrBW5lbx6sBho7gT6wUogs6Xw14iAYgaMRoXywurV1TWioOUT4WOXDFvnQ7BkAGeYl7hddiJmc0SoVRwrtKwJGwolc2cguEJLEy99AawAr90z7YI7Q1oLQX1og6g6otKIbNxfmDynVdZA3GfZ7fldQxTFJF3+RtRX/igZWRDengvN648ag8xPYH3RvjJt4/yYFLeWQRMgzyiGD4CimHfUSWebYoTBqvqvJkAYUgO41VRao1CrC1XjvQVCbj1y/GTZpVNqhSO2y3tiI3E0HbYWt1TVkex8KI1Ip8aNeDUrCyq08f7O7uzu6Wa6vSrmEhUfXGlhY9225r229rm9P4jSe1/vyN5VOn39Pv+5TN5uGnfxYbFoDiY4zUx1r/mDj5Y5/5D+n3fy/PM/TvLwFsT/XV30u7P+VBtQ4Zn/L2T3nPR8f7w++MobtoXpoc7Z9eznwx3JOK7YxJr/Qsn/na64FRKgPjvqp/tBcvEvtHXzf22edm4wtSpF0jIekLm1e0fQjZh/DfHjKMGq0ADoK2IrpMq8ArZTkOHeugNUGvEkS/pyQxLqWT/Fnvdf/53gdSH2KJ72cOtjfhlpYsPIT7TFH7O/yWH17LP/ZU2Kl9bo7vE1Q5PfKHzNTDMdy+svRIkq956OlhUeNPGUe/9D0Px9+9/g636UAghMlCXboPfd/p3lt1+Hh/5KViyFDJBkJW4Z4JKUlY7lxJrAN4/7si7Lj/U76zLYSPYCO25QMJkI/eSvRyYm/lGtJEhccr4H8PaPmzixogpDzbUIJnR1RpaZbsGpsvU/s3f3G0v/3Ow/aEDx9G3eXKHsbR2VoiJE8EWwIlpoTDiYMPPwwdpOGihE04sLQsOM46rMQzBqOOMJbuinYJWSJbCsoH9RCz5yZfKv5dy5OqzS9611FOqJdRWPsoc+Xo3k5IEGCKmN0tGtxklb7s95QBYNh76v0QRw0lAw9i4BJMcvHwV1FplywUmRNHvGDOFtvEltu9RPARnMZ5hjxKgnxpzuSNodAoQE7gtIHREtUn+6u13Bg6YsyASpqHf/IPvmqg6pvd3hbLtb2+WzkthtGYjLwyuxr1lKGY9y4UUjzuattuVlZvN0qbTLuFNYeVbddrFa7ekXJ5IMRY2erQsSn+Xb909v7/6HP/wYCAD/T5RzfzT3xeZ7bjfmr7zwK6n/hd8W0f6t/f1339zCbd20yfYi207X5A3/W7BtEe3vsfP5va3dKF12WRSDYgw+NjY2sBMLPVxmwKYZ00VnXMXvQS++ozBPXmgvqbxMoB+558sD1UQiQJUWtLi6JNhs1Ri3QoARZ3MqVuu1+N2BkoeekyOPwlMobUC3Eq12aDCvoUbcYuozh5/9zPVGv1mti48wrVfg6x3I6f5oUegwnrYyxTDNmFE/F7z6wdNmyPlPtg7akx9NgYjT9r10AUXGuFAR+Crd+X8P1njfXTRh01VecSPO3rPDy0tu/5IeD0UFkgik6U1vvM38MgbeR1dO32xtQGDSHrMM692EYXO5+Znodt+iTQGN4kkBWc12XoGnGfQDLh1HPWIQWNN0vmolNTi4XZn/5lx/78W7yvXAzebot7TLWY5FYR7Jh9CEihDW5m2mZ+PaQGO4Q2Kut2FW5zZ31YMAe1uz16K2fFvGaga8LIyCOTj8MRLupeNxBdN2HCo4TmMYzZ7i/WCMJzsFkCNOGF6B1BOy9ChXhg0b4yIzMToHk+vAGkYM/WiPQJqZZusKxSRiq54+arWd6xfumC+OXWlIVI2yILDIsl/Zr8u9wjLU2Pclhg/Kj0jzINYeXdTBVPQuwe1iGjkT6QT6EOjICtr6+b5bq2u/nWNvVBXzgaFjYelJYwsNJU3lpV1be0m9t+t5HpKWg2KzLb7Tc2n84sReSmDunIWyvN+2K/Xk+XNidO+Qtf5yXx/XDR74MZeriAPbapxZDDw4n3oU3usRP0Y4vlw+/72D09PGH9wm79pI+1afATJf/Epv8p9/YpX9q+zrlvPi1UGCfSY6DlsXvx9nz42k+Nh8cW2d8nYPuU/vxdwPmHPvtleacsGjQJhCCmSz/10SZO2Swy/dzsshfMCvOj3c0ShTdImR73G/vqDxL78kVjLz9PrTc+WDfjpBzE4iGTUXlHgVljQUPTxULpYCGmmSOk9zqBmn8slgAu5WC7wFWC3MDgKKtRoMujkm2BfWSbND688OBHtUznQ4GPk8cYjftz8iGgaq8Sj/39IdCK0OApFsz74alN/qzK8bH9c8DAp8zPj4GJxw5RMZSocFMUnfPcQ9afP2tv62PrZvzOR+ecVNyuBXvqft8HW+GKisuefbRiv56+B7YnxJfOjNZ9NvZjfXZvPQtO5ff6KACVaHcQayCS1aasul2qEjx4aO1qt3eYLVP70z9v7O9+8JI+sFn0n3ykFAZ0cBBNNsV4BeuG2F6FBgk4KlTmZXQEuILWS9mJKkvkGYJ0k5uNIvb2/8d7Q35Eu2HXMFRlXqG9XCMBoJyfCl8jgPf6hxKLB5R7KhgQMhWpYUhyhIcUMSP1Q02RAvo69mZptt364WqQec3DJf0i2wjXtcn1XlIorkM7fb6g5cJeYkd1x2NXmYuoIzAmbbeDipO0zzMe/ZBFKJPhqnvhT7FisJNkcSbyJl3t9wqpqi+wjzgNLffvSi7KvNlsvVB0v0ytyHIbDvvWzzui3vh5dEfN8fhIzfIktf1ha7PFQlqtfq+Q3mu1S6wsR1b0KqMEEPUW5/XB1rt2TsHD4emNe3RR+EVhlvbm+fFNuj2R759on16I/z4Bz8cmcwSATy2qnwIWfpdN+7H2/S7980sByy+5h/ZntNAHVqRdZPap/n0KpH9Kf7f77CG4jn0XQxjtjej0udO8iEfhc4H49jj40GFA8xom6V7tsrCRrycnJs1riXmNr17mC16Z+wmUTJvVBgo/sXpnNpn6QoTWq1d0DFZ9PD7ay+eJvfy8Y9dXZoM+fLuHKPxeG6qAuSGhbxVi1NuWm6FV7mIf7ACUcUfnhQwrknrQd0Xpl5c5cfNUvse9d9xdW88oZqaJ+mrP9TNYYhF1xstFy2eQ4+1uW1vdLzh9Nlt9Guw8xmY9BFrtf2skntrw6HiPBZYDqP2QVuv3zW61QVJ8kg5qfYM+pfjrn94/MYTzJHCMWYDRpyo8g7atwz2tWMRQIevvVHQ6hBEfXatCWK89n9sMaGzbw7XivMZ9eIVWBmLLa0PzLhwqpF1krIdNnMMHTBCAgbqjMEI71Ts0W9cHS7aJTedm/8dfJfabH3wD71LxBTf4UIZGGqoktVRMrIcqo7cYTI1MhQOjJf+qk43I2QIs2q5kIRyNNCnWPjw9W1keOPjgQEY/MQelraI2oN7oGZa87nnyESpUvNPnkAMsT6ohTIfmDMPk04oA84a263iwGiuFkI7HvQ6yo/VxS2iak4arJ+2WH+4IYfIqc8T1+Ht5xiLi9wXarlaoHnBEqR/WH4AYTB7sWQRbgE3CiTB0qqqBZ/OB76UfjjJ9p4ajophHQox+eMwL3p9Ykpk1o35hN6O+6h1C5aXdyvLBwI7b2jbrWg7yVZFrAd3vN9bsa1usajtYZr3+2PLewA67jdUq05Mpa3G321lVVQo73C3qUzryh4bmYwsIN0x2Q1yIW2kmHx7lv+C3v2TD/gVfc+8j/198589p888BPz/nvT+nDe+/9+Mg2vvVF/qf+/rUZxLv96n3/77641Pb8/A+P/65x/uxXtzaoEhsXKDXYCGBxjer8sayDD1Qo1DA62lis7XZzbixrJPa3fKohbPMCTcQ9XPGAd++LG/scmz22bPErl4kdnF9tKpqrEN6dsh08jTuEK5TiMVP0eggtLlFfVnrRlUEW9FMN08FpOokGzx8tFkGFkusF9dBQxG1gJ32+LgvlHbd0xMO7vpa3yDOQMwb5v3+WIZaO2bVDnc9xWbFG/XPRYH8w3F1Ajq8hz54INJv67e8fWcPpZ87Nz72/ntgvy08F2sSdVqBjWxZMTw2Vx4CuLZbufqjVQ/x1C40M7GweiuzoK2Kuy9p8QOLviv84pyjeD9U/JDdCk/7Y13y3u81XoJ5ZywyrtGC+S8sLqaZ1DfcdmyH3ql2ADObN/Z//pnZ3/3UkRYp1iDEgX2997kSITzWD17ex0vvRC8s/s1BBSaLcaoCzsEXi7MmInd+7qJ4Hydu0unGDjDKrAdlqYJ8hquTLA5CnccIXng3LBKhfoTxUTnWSWCXnLFS4Cw5Wk+Cec9EJnwYDN3F7NHneGOxlrDmIHnqHLo23+CcwHeYjSsvZL2HHVO4EqDKgOvaHof6w1G+ZIAlrodVVcyK9EzQxEqyC1N4YT8E0GTc4/md5OkNnl7OIHpY8mCr2t/TKztG3UeuvVpzr55dyd92h1RATIe9r59fN+NBZnnatbTTtSwrlPGz2W9tu1yrA7pprgJMh+3K0s7But3ckm7fsqJnnSy3Zr+z7W5t89XKlisX1V+OR7KFeDNb293cLSTaLw1uUQiPCBQfZbTCRNUkI3Zw/3OnU/wTbNiHNp727x6+73T+fCR89vHN7OPz8HTCe+T09d71H4qZP375f7/v+EXMozdJ902fPtHCD/atvlemK63N7akrPfUF7gh8WoRbz/cp1upTO/Nj4+Kx38efyTYhmio+/MInnv9ToefTfbSeU1sw7RtvS9zq8nPrH+90ens5aqxfeqU21gc2hh2eM4eDTt3Lbcde3x2VHcSLUAW+XBK3Zmf9w27rp+ssa/R7/G0GvURGqTcvUxuNj1b1TMALk0VehBo6aEkVFnHnbemS0IsEjUZkvxxQ+cYStUsMDXkKsWruz+U74naEFkP3HvzB2ht5DMWdbLajDizGMrX0nNmr9/2z/Pfvu8a3t3zNgvCEH2O5zg/fn2OcN++PQm1ljOUkMEghHKRWqAODUL79838PgKsNjk7jOdS/jOlviebtPhhrtgHneV1oj8szgxTDd97vZ1YxaMDCueoem9cKST8M7p56sTXXdF1ZMZytE+L72vPkzHZ9Wpg2iuN1jWD+KQ+5YIeBBQLRN8DFEWYEjeSuY1tCh9toWGr2f/+V2fdv3XBTVgn74LKuGeHhOtkzEMlT6O7MhAqMwJrxO7wwZf8QzD41vRKj8gwzTkWTw9CMxZuZX1v8u7oAE2wTYJn8c4CcCLL4Rr7WmSu3ToDlygXg3PUdsIVmi0MbLJRCoFtn593QFSH6uUpFp0mtPuy95A2s09GNUbl/omlImEplHIZ9BbasCpYdtPtoBgShUDQvLx3k4JRmApROhqiKSLo4P1Zg4E851WddAc96s3dc1DGrslSFpzn0HRpXosWQMLmGMH30h8KR/8U/+aMGJMlA8FPhQQp/UKMqZO9rW60XNpnv7Wo0tn6/tDTNLc8xPKX24UHIc7Wc2vevb62bj+zlsxudUA/bnYM3qnAzCHZ7qzcLW6831s1L6/f7+n1eFKqJxPt364Vt6pXXLurif0GoYmNFObD0WNtxf7CqKixVCaC9gW93m50c7Ds8Sd14YgU1HHM8MKjdmNhqvbXJrFYNSMJFpGcOBj0bl6kWcFzxGWpZlgVxfyFatJMUGpxlVUn8Vtd7G4/Htt+txeDRk/RFJ6FPSvciWy+lV9tsV7ZaznVSSbMu5KhN5ktbLPauNbFG2pevXjyzi35hx2YXRC08oNzSvLBOt7BuUSphgexOCn4z6PKysLTMrTlu5eXBQM1kQntQe8qyZ5PJ5FQllM9rE4N6znyRoI3Jnnuq9TuYSP4jCYL+mM1mdjjs9ZnpdKprj0Yj1cH89rvfCkx//as/sl6vp2sxgesNdsaN3kM/DIaXVlUD2x33djxutRBsKfc0m+rZD0cXvkkXJFns9Ll6u9e/GYfremmrxVxF0gH5w1Fhd9N39ubV0qpe154/f243188tKystJNvdxnb12hbzie02tfUGQxsMRpZmHSurzLpJbvPFnR02tXU6XTseNpp8RdW3xXJri9XWlqu1rVdzFVzv93vWqypdk37Jq571ewPBge16a8v9VlUUOJGhbRyNrqwsKtvttzafT223nMmjriz61u8PLS8z66alreqdLVcLD99rHmQygdnUCz0b3rvbHeybX/+lffmrP7Lx5ZX97V/+uR32W/v8iy+s7A9CQp8SvY36ps1hK+dm5g/gZlVv7O10qT5dbQ42X65tud5bJ4g8eZ7Pr1N7Nsoo1GUddB7N0eotQs9UhecRkV5c5Fakie2OO528CVFIIJqg5+rY97cHLc43IzdB5XeSVHEdshIbs2EF/e6nWTQXlNXgxD0eNPbyGSHGoz1/kdj4WWNdTFMJCWrlNs1r13gEIBbWK2aQay2c+tfcD0V/2+BLBqrBLZI1jfnja13IVguCfTawc4mbc/r8acPXTnBmwvznkZU6g4U2MHr/Pffff//zD8HY+6aqgmhPpcIFp3jdr3Q857p1+lwMwwWg9XtjuKIreYSOLUbLy+VEABN0WrFWTAD7J+akpdmK9xlBcARA7QzE9j1FYCn5+v1MiBOuEjPTMnpthyPbdhUnG4gWOL0PcSPge8zm4302LDKk7OxuN3V2cWdVZr/C4JcQFIwM8wZ9Fjqgw76jWof/+1+YTWZHq7qE/9EQHQVYYqJvKNsnhkmvWM4o1CLkR2z8yjpshQWJHGG9gOM65sOaTS3hPMAohgkJs/EWtFgwQ5orYcxFMJuRLYitgpghsxzgBsvGmtF1w3Mfv74fsV4QMsS3k/GKtjNqrEoVzHb2bL316jR92HW4H72pY5MV7XOgiVUEiQKE7zhGE2Y8sg5uElvJZ8z5NQKReHblHYTyJBFgQ+HFqVlL2ZPBB+wPcmKI4dI9OEEZPVbk+Gz5XWNBATjGzV6O+ZZazVhG2I/0AnDLWfW//qdfNzqRhBIGaLEiBdftbinaYxsW2HyoUAFCNwdmO6vXS6vZWHdkHGysynPLs8o33ryQiH693Vinmwl7H3dLO7IhZKVV/XFYRD2GvVyubbOcWdFh0zjYfHWwql/a9rCz5LC3IutaqUXXrfM5FdDB+91KALEsB7ouWrHJbGVlN9dDuVvWNpltbENtpq6btbJpo03DkTaGSZSqzoBT1fPcgQiDQO6zhWV5brvt2g7wkarLlEl30ikrbYrb5VIpn7s9ZiipNubb21vLyeQ47G2179iqxjX3oKKYlyOSEHLrlxenzM+iN9J3sTluN2tlTxRVLtvd/WZri+mdvns4vjBEcvt6b2meuUHbZq9+AoDlFP7GdmPyTm0Cw5Pg0B8MrNvpKmzDyZ56dfPZxDppbpeXI02O5XKu+zoedpaluTalV29+sPlsbVc3NzYYVjZ591b9/9WXv7KyX9hhtbFukVvW8RDylnZYallVWaYaVc5sHrAU2e30b0ABpre+LrDQbGy9XltalOrPyd3cSyYsJ1b0xjYa9sW75FmpU91yMbE8LazsXwkEbgBPCWCV01LlXofcd3+g0lIA0NViYd9/91s7bBYCiGTa1jK2axQWn99N1fbL8dCuLnsCQP1yZAfr2qtXrwQkr0ZDckZsWXMPfflDDUaXVvb6Vi/m1uBFB0PD8wjANu1QjD3XeD3straczzVnAG6b7daSbibAlTQ7aw57gXYWo1c//Nrybmaf/eof23Y1t++/+2u7uHxmg+GFgB0LJXVKGWvdzsFmd2+sOXZssqjt1buZ2rjZ722xbqxKG3t5XVnVK6xz3Cl1uj8oVKIr7TJvajvKKXlvq7q2d5OtLbZk+6TqX5Xr6DQ27puNe8wfQgpH0fTLNSfMjm1VeYJep1wGWg5nZPolC5OfxDnBcvjhJMppcLbxDKuNHW3YT+yr5439o18l9tUXZqNx447TCEKjIBeqn0VbSUEtFrAloIrlgxyGhXqM7reqk+cpw5GQDYeeqCGSfsc9hI4JYzgRgdrW3MTIVHvzjWAsps/fsyRokTen94UPtxnUhwDKAdvjzE+0lngI27i+an/vnd1g4+MwqNp1LUfxh23/UDvug4z3//XwsycAo00/2H6o9I7zkE8CxUdA5JnVciZC5W7E3nGls5fYCUSeyvsEH6sAjL1MTkuKAvqnrhRu4i09mOsBz5YM8W7PTFZkigKeCWCsrRs7JQO0IyFieY7adLV3qiZfRxuzHMYJceElhVGpSvAkdqwp9XK0v/kusf/nbxpbrFNVaSCrTv5RIWTGniyCBNAUQoDvAS+PUHoo8QGAZI7SO4QdAWFefcDZGK3LuApElkp1j8+GqO3RAHPFfo/gnvfAjgG08PFCK8VLesoQtuNABpagbwEwzDG2OgAVDJ9Cdri2I7Tfet1EFXnuHp0sIHS6YT91popv4D7wAeT7650DYbAFQKqSRUPqkih0p13XcBKChalSSaNuYgN063mm++Zg6WWLGttSIqk5Wkkbg14LyQT7mMr4hOQE3ke2dFZ0bFA2sp9QsgOg7T//h583nBzZHPbHnXWSTIzC/rC3qvCN/GCFHiibE2Zlu/3KZtOVTWdrL+xYdG3QG1jZqwQQ6v1OYQcAC4dB0ke3m6U6u9e/sKzqnSbdpr6z1Wpm+60L7siomMN8pbl1c9BnxwYFBmrUPFIVJ8Ur2GAwUQXfgyVZuNc7qoMDVPbasGHQVtudVXlmL59dyr5iuUGDttWgG5RdK8tSLEoGbbg/WsKugCcHKecqmgnix1W2tgMIFv+QYiCQA0s3n89ttayVzs6pidM/m6xCLRsmB1kKIGazQW72/GJo18OBvvdAKm1K6DbTZr3bOZukTJDELM8rDf7tcWuj/kCO/iQlsAMQ5gF3p0VmedGzA1o6O1g1uLR6ubLDrrbkuBZFUPVHYro6OYwLtO5eLCPANC8HlqVH++Hb39h0OrcvXjy3y8uxTaZ39u5uY8v1wg67nfUHlfVghtJcTNFwcKHJuVrcadPtDwAlie03NXEiy7q5KglQdxOAVW/W6suim1uaZQJiANv1amqb9dY6aVclo6a3a3vz6gfLq9J6Aog9O+62Pg4PO8urC09L3iwhzkPmR239srK87Ovk5Seao2XdQqwUAHA5n9rd5Ce15erquSa17NgnAAAgAElEQVQi7N1yyXWcRpZOoZPaxcWFwM/d3UyZtmJwDxuB4KurKzG+PPusU1reH1s3Te3NTz9a00nt+YsXVuRdTVRSf5n0nJBU4mq/UX1RJgXPCOYzy1Kxl5rAu9r6o2cCWz/98GsdCgaDob6XdlM+azQY6lCw3W+t00DgZ7bf7+z2bmI/TmY2W1LnlKLyR7u5yFUfJ09zu7m+1nOlXZTeYh7zbDe7xq4uX2js6BDRaezHtz+IKWbMbGoYydoOB1bEzIb9xhDOIlRVarMOqc4Q8Xw4BTPm2RHZGLhX/s2aMt241ovwA+sbgCxmAcWFm3n+rJfY1y/Nnt2YfXFDuaDEqnFjOSdaVasIp2pOjCwawUBRv8CFPGwsLL464+ow6a9YykYhHB0qYjYjg6ajZ0u7sJbQxhu8I3SKD+aTjtpapVQeAwqBYYgA4VFw9gjo4kePhePi5x+G1eJhJX7OdTUwd+5Mrl2zLdCOz+vnGkWFBtzbrAVUHhRbPAniI9Jt+XwJc9wvUfQ+yDyHvmLo7l6IN7JzgdE8g71z2LoNQv0xtExeY8mcCMSCCPxR/Veogxj7+H5bQ0OCPYnbBATG5WQ/4qn/0YSXrEB0a3HMMY939VHhbgAWQEtarUNi66XZX/26sT//te8l8pBC09UkVqjocZxzbjzMffIzDiHUAqRQsg4+rWQTsutgk5mjRCFi+SLmkDc5aLPkMRYkBoEt5reuvYp1NiMnC6t89PNQ4I4INUownnRkG6Ps4JDhx7QjUnRkHaIUYI7I3/f93RYy5SBBuUBnyABUFIboRx5ZMm8brHnCgQ/ROy4IspkIGcMAM5X9ce/7QcHxnzXqoL1E4J/MxGC0CulCmZ0kzWyHi/zuoL4DPClaRLiTKwRWHbCrmolHt7Zoa4PpS7nUd/AqdNsJDprJn3z9rOGUDZrt9YdipAAWAjac8ho0GqGoJUaH24X8taDc8qxn1xdjbWhiF+qdshQJzOKxBSBqCLUdVgpxdYuRwoGreqKw444Btt+cTj2L9c7uVjsbjQaqdbTf7G08qmxYlbbebASgFG7SQuGlgtgwF9yJaiAdbDLH/4sBTPu69vyitNEIMJVLJLdYr/SdnaRro8HIqqK042EtoEfIqUkygc7DFnC3V7iOATGf3dpijtA/PHCdKI4K2Yi52ri/RpyQLOp4kHEy72WVXY1HytqkjaBh3pfmpfUGIzNCUfOJvXrzWgDqxfPPXAt3NIWLyn7PFtOZvXr9o63XK6uKyi4vLy3PMyuoR5ljaEQodWWzu6kd91vRqbA39FFR9TSo3rz90darnZWjsShYwGqvBCBTXHyp09b+mNhitbS3d3OduMqysMuroTbeXtkXiFIaa5DM7eulvu+I3UcGIxNckBU76BIvEhgQ6M4yARudGNLMVss7hTBpJ/99+/339sO3r+xXX9zYqN+Tw3CRVyrRkHQOllWD4PO2dTYHscPxYB3Cpr0LZb9isgvIJxxKlu1ifqfKB4QsqfHJguPhxrVADBm3gCVCymVWeXpzJ1E/wrT1YApzWEz65qBxCGgSA8oiftirD8eXl9bJKlsvawExmEhC41leCmyhRzrCerIAppnN5+9sdvtKYUcYPsKA69VKoU/KRXhdwFyAqp+XYqSwZZnczTSuaPt87S7M0+XC5jMAK+ajiX3x/NKux0PLi47Vq7VVRc+KLLNunofs4p3tNyS01GKDea70pzY3Gf8dbLdb22JW23K1EkOMZqHoFj7/CVMmzmSywLFAEnJc1kfXKDQsvmEh2qU2qQ9ivshK1vgIBozQ8GxEAmUwtrnZ9RD2GaaxI+0KJ2/m3x++MPv6V409f2Y2QJBPhk/XU8pPWq4IvjhFBtbrtEGK1Qr2jhF8SLPnOhZvV7CVkAYshB4BhWq2b+Yxy9G1JZy0gwlkqGun67QYj6j7eiKy1cZg3oa2zugTdaLxM+2aiDGMesr0ji7gD0J+7zUggqqnNIwn3dqZdTszP6mn/j+4j4ff8bHwZbxem7ESYHpg8dAuuHPKLn3wZad6hAFMyPA0jo0WcGuL4tuXiHYh55+d7zsyYf67c/tkFwGAQSMVAHpUGHvhY9dhxbAhQvj9BtbfdUl3U7N/+9dH++1rZ5W1PesgBLvD0u1rqEw+RWa4Rxdjcq3B6qJswA8SFtVfDHAg6hEdHEV3eAiF8x3Ckml/UigOUONjPCgoT29EGOO2E9QqDGwUcyyFFfKQJSx0BJuhzrXWV/oOogYJE2CPMoCE+zoCaV7aByaP68JMAdy6Gc7wLoZvJSsKbLK/ATKXW8+cLpLU6iMO8QA1r4dIGR0OUvtDag3a8wAARRhlTuCsa9qFMB4jVvrB92uY/Zgyzf1utpT/gYBKTxIGmDfVX7S9ZVwd5mxPBqQD8eSfvBg0ad6z3vBSudPSLuGAulgR2bTLQa5Y5Gq1tPlio0YMB4QKh5b3hlZmXWm6FouFe1v0BzqR23Ej89PdZmNpMbLR5ZUavlkvxWYQNtrAgm3d13a6rDX4nl+ObNDLBazKMlfIAqZqveVkX+g0jUhXwrxDIxZsuSUtgNgpD5nsAGd+LnqFXYxGGmaT+cLqzUHgqigcFBGy04BLulaUMEtbWy2XzjT1+1ZUQ2mttquZffPtb2yxdi1RTw76mR2PB5suFrZa72yF50+oBl6liY1HfbsaFHYxHIrCB1QwyYajkTbOww4GAtO6rdUwDJu1zgxoh/qDCysKtHGZbQ576ZbevrnV4LzoVVYSAh2NxORAQ6N1InwF2FrM5tJ2McCGFy+s6vcU6trsFjZ5/Z2o815vIHaJzRNRoc45eWlv3/1g33zzWuDg6nqoEBZAIM8LMTuRKdquV/ou2kt4TkygprOHtQQuupnHvJn01L7KumKvOBxx2rB9Lf1RXri6+s1P39irtzP78sWNPX9xLeaNkOay3jhLmhfWZWY2iK8rsaMIGWkL1y7SrhhSWMve4EKLDUBrtz/YxfjGM2PrmW0Wc/U5z1ht6/ZtMBgLfIvJOG5tW68lHmWc4ZS+XszFNvV6pRV99E2JmKbDfqeQZNrt2cXVM9vstvb29RttCsNBX4cLdGucEqsShm6lwwshwBVars3GRpeXEl6ySXHCZR7Jk2pfi+m0bmWzWW3TlWu51vVO/bdmzO0pfOqltb54MbTPnz9zcGfYM+Q2uf1RDNPz51/ZZru27WqpkKqHyFNdH9pfxnyhFIz0k0lqs9mdreevLSUU3OFntGln683KFjXaOzSZngxDmICyXTgmv1uxaHbURtirJklDIdbGng3x5iLrx3UQ0qo0jb1dMEU69uIKkatnMK43vklgLWGHjsIAWXqwQd/s+oIDidnFVWO9Pi72iSWFh5lcbxL8kUI6dnQQj4BKbJdO2+eYSpu1cEYlhK7Ie1davddu9Iym5AHz5UybSp8EnQmfdhDkO6VS8COQae3mD8M6p1BjsHGI2hSFzx7YCJwYnFZ7XUMTjDcjuxay9mI7HgNYj7XjHsN26qrHM1g1d6Jz/SNfcA6hRgbqYRDUP/TBMGMLHLW1V4/dj5519I2KFQGjGD54ffEeLxfV1rMFD7b4zEJY7Z6+K35hLDYdsl0dALifUww9O8vqCRwc1KmIwLhXOJCweu3ZhgllePaNff/K7N/+7dF+mvjBQO0jxz9Yo2i+hZDs7ijzFjHyhL04y+Rk1YWRRggOoHQqSC1gdqqprbsAoHNg0d9DET+YJ/YMt7K7H8p2Dsn1gNgkcL3Yh25s6uwyAAVvLF4cCGGp6EOE7fQTRZ5dFnK2jeCzBJZ4TG5k6qCVEJ2zR26MyhghYoAUAWAlycKmscXOzV05dPJ9tJPQpHTx8geMDvtkFPozj35cCpnKQHkvuZGeDcwbIUuAHsCVqB7sI1ZW0jz7ekNb47Wk3c3ZpzqScMC0uUGsWfLPvv5SYUShzs5Buh8ayemcG4DZYLNnIyH78ObixsajgdWHnYdCNgAwxMG4zELpIU6vhEpZfKDlGjZZTuzrmUIYPFR8QzA7xQ0WER6ncDXq0FVc9HKEkWqlUCDhLvg7nGy9ptLG1gCw1U4ACJalyjqiASuVBqez9gobIjSGNQAQ8gAuhlfW73Vtg3YI4XoxFAisF1PFwQfDkZXDvkJUgDwAwWY9t7q+s7eTlYxd0yS3mpoJ5kUrcZ9FrDgqunZ9ObSLAUApVaiQDeLNT69sVR+1IcNU7TZL25Ev25D+Xlhv0JeA+ii2jJpKtW1rzGMRUc91PxKvF4UmRjfLBTYAJAwgtEjT2dI2+52lh4NdXVYusGaIHI52JPFgv7JS3keZNnKYJA6hs8Xa5suVLdc8i1o+J8+vP7fReKjwXZKhcYP1cI+i1fKdbeq1Daqe9QApeaU02O1qbYu7dzrps6EnnVyhFkBMJy9VoYCNF6ZQmR+7rW03c4UlCWxu6qX1qrEVZU8puDBIAleHhX377W/tuK+kMQJo7ZuuEg+aY2rjS0KkzlapTFS94i8CiNvlVJMRhgk9IIJ1+o/FsKhGNr68sU5anNhVJtHtu1cab4t6Y3fTpZXdzL788nO7vrqShlBGeBv0ZND7R1su5joBElpeL2fKyhldf2Hb3c5W0zs77hDBU3E+EzAdjy6l/YKhHF1cu+5wT81RBOkrgfJutxDw//b1nf34dmar7d7SLLW8Qe/HXKmsX2Y2vhjoOTAvVDIjZXx4yD9LC1vMfrScxBPCoAj8qTd2da1DBgkAhDBh9rQQAJz7A4GKydsfpU9EBFp0U+t2S1uunQnERX67PdjdbGFrxl/ip0rCg/yHGWq0MGaxRUPx/DKx616qkj9FF0PBVAcrwgDM/58mzm4Ne7E0h594q4JQrLNXHKwIPwJ+o86mVzR2dYW2K7GbS7PLq6MVpWcxkkBNqQ9eCvHQ0TpRB9brwQ59ztKMNhMAyPObBGJ8JxF+AqQK/ECqK5no/qYE+6CsJNbUwILF8KPaFDLeohj7VMYluFXrm0+ao1ZuYwgN3fOCUpgMAOtcj9j3NpDUrn0Wc0fjStbtNgt3L1zX9rg62V+0tFehbTELMob8IqN2Mgs+ZXKeAeBjLN9DXVQECOqnlo4qgp5zaBAQc6ZluNUWSRNyQh0gxkzF2NbITJ3afgJY/twFEB9jAiX6P4eRJQAPDFZb33cCj4fUCQKxWoTIyOpFc9vYofaNeDJL7M9/c7R/9w2yk1B6JxRed385D9cCrDhIuju7AwLkG5AQ1A1UeDBk3EUAhlYshhRVugZggbYKxig8n9gHRIQkwzgV+VF+ovqvYi4G/zpy0arSWSsKPCuZTHYW55dAE4+dOQszR3Yxh+1gkMwc4XvZI2VFAU2mszkSEK50Djmz7iJxINw3X2G27LorhRyREG3itRpb7QgvAuzOjgX0mTNPHmplfHFN1jix08fU6o1nWyNmd8eYIFOgrxkHOMwDWLtmvdxB2IoTZcs3DiaPtrM3sJ8A5lg3lVDwJ//gVw0nfXl0pJlCHUzcw3YtGwc1JMGMcCQxMgJmYpGc0jcrdDhQcKVl+dHmi1rZToMBYUAvxb3fr2y9XEjvxMoJ9T/npL7YC4xdXPZs1KskcUOv1E0rGw0JRx3tdo5Oxs3CeCiwXWwcLHQAIehOUtNHvdIRLcse6BltWYmQObNNPdVkHfaGrr8g3IVo+7i32XLpQuU8V7ioVw3smLIRrK1GR4SYfL8Vi7DdLex2Mrf11hctF6l69iID5WrUty9vxtJ8EU7NCjb8TLYYy9kb1ZgD4AEeYR8ur68UxhxdjMWSzKYLW222+j6yypSZtuNZeNip3yPcUygcdgQ1oz1bzWy7Re7OICwUAroZX1pvVApIrldbLT05oAcHXhgo3HkPa1vUO1sseV4b3UeZd60/Qhj+XJvxYjHXiBP4LEtbr5Z2+/p7gciLmxdiemB8ANtZ1dfivlvMBFQZI+sZbN1Gm3NvONQY4TThTtFH2yymoTxFx6bzO/W12LjhUABUycRHs998+2u7vb2zF9dX6muAHX1CyJJwcyd31kXZgdu9NGMIzkkH1sZ63ITaWOhvCk1+WJ6yurSyfyHt02o2tensrb2bLATM6U/CcGjUMuqBPnshRgpQEc1GtchsNrYBwGWldQnHUsCsk9h0cmt3t+/s88++spcvX0pPhz7q9eu31k0L9TNAByYUzQHApptlYml/eDO1Od529V6hfMDVoFdYlaf27PrSxsORVbkze1lZ2JHyEOulHY4725KRi/C939fP6/pWoF3p0jsOOR7KzdDpEdJNasvzsdoOKGPx+PGHX9tm9touL0ZiqG9nU1vXjEsW6ULPEwH+u+lWWUkAK2nYMz+xjqqOXQxStZusHr5zWHW1KJIJHE/Q2nD2nmm0XKc22zijxdQf9Ti1RmYoAC3YPISysJwU12VBZTzJSPFoJHOO+omMUwk1XlwmVvYTy3ouOaBtsZQPaxoR7mj66MAnGknw3g8X947bidiucGKXbkZ11/y3wmV+yNcrGuZ6ViUnas+mitYTESD5/t4CbrLH8RinEyce+lQIu8UEabMM9yBGqi2EbhnXCtS0ShrFe3nIbJ21UOEdQYt1D0QJiMQNza1U2qAmApYn2aoAZM6sV+irAJ7uh1TPz0SgKWQJnIBSZJkeMdQ4hQ6jdqsV5n0qmaF9/+/J20K73XOJsGQ06D1bqThLnnptz5C0INH1Hkd4AMdBxqUEkr77KbH/628aez1zuwPYIkARYS4BHw5rYqTc9kDjXX6xaLAYFQ5WYskdDpORzeV9EVzA3Hi5HR9jawABUpUA6vi7Q2Ja4TpH/sSDigxDhiJFmDkAEbpkHq3qaMoa2N9oYRGuwntco4ZQ3UP+tIl/Qxrj51dkoSA14dUD2llE8CR9sdbDFPLs+T6030QATBoqP0O4BURkozehv2Hd+B1hR7RsvYI5EzRsEnNCWvicJ3QY7TJw5Hf/L6IzPL+dGD7wBbgDPa4Yu6ar5DOGIqXLVK8RxwHkVFsHZmIy0bNJ3pBa8se/+qIRwmy2slWAyUGDxJdm3Z4NB2OrRj3rGJlbwRcWavKw0ak8IzXLiLliebAWFUqYKutsFBL5s3+5OLs1tyaEp4s5UjxnsDiQ0c9Aw1o8OOrJkvWecNRXMqBziMHf+8zZ8O6Esx/57tPJA9PEdtA6LGrtNO9TO7XYhcnV+vs9yj34AmnNlAP3A0PGmE7UOgWESqliu2IWkgdGQn+ETJl7C1Msf/FwNWgvPPLouX/qfqxP2s/hXrMefr7dj/f66fycztd/P6Hq8e85hxTuL/KMrbB7SU/0oJZZ+KJTiZIwif/Fv/4TAfQtGYps4BdjhTAFau+mNnn3TgcLxg/ABp0UDFi/l9t4OFRYtVtcyOaCzaReTwVaWFxh3nRSQbt1rK3ZHiwt+2LPWAWaHVYQr23Uz+2zz/9I7Nj+UGuBePXTdxLKf/bl1xrzr39Cg1fbdE01hp2ttgeBMLJZOIl99vzKfvXFSxsM+wr/HpNc1hawxEPC8snR6hXt2CsTEu0ccgCA62qJ7YeH1WFdV7NbWVlgQnxxeaMQOLrJbjEQk0cfwK5ii2H7qaV5atPZyn54t7LJkk0VRhQmaq/r4bXTqzo2yBK7HOcKDzIzYEzFjNd+aINtzYtS1SlkW4JFBQsv9g8kGkj76y7MhAjGQ/85izgbKuMf9nhHiR6iChwE2RTYZFSvzIvjzVdurliVLHyNDaqOvXxudn3VKOw4HiTWxctLtdIEh3ydCaV9tGlG8avmp1vgKBupPSHC389sSAAbMastGCfG9PVkxxEwnNDDe2S6GST7LMZxfsoI8eSs7mjtHvCSHtL1ZCDNyPh4suH73lDhAn79hz5+jwCuR25TPzpn6cFshX+H5AiPtrpw2oGc2wGo7RJZe++dvMtCJt05ZeFpgNVuzz32KTrkB/sAB3MO9NrMVlxL9LNHvOvuieIDgHoMWMW+lQYqPLtokMsziwRo9MvSgQwWC/E8Ficqu+OC78M2tf127+Vdlqn92W+O9hffkHDiGinIHdimqKl6OPa4J0CWf2tHIExsMwfBkLiLLtUF6rDWe2c6w/4mdo3xKGDlGktdM4zHWLSaUc8hisw9gEROHcLgx+Vu8pksenwueU1TFwT5S6BQgnof39JwsZsrLBiMRHMOkw60YKcErJQc5ppUwBVRFbSbhGLRjjLH+Y/f0S4WBa5HuHS1cxa5nzsw5xmIbQt6Mpgs3kd7hoW3B6cF9HMCcEgVsIsKAI/fU/gb8IemC2mEQpuKl5JkligpD1shZCw1+EnCf2KePgfQa2F6KoLmP/3DL5rmsLFNPXelfppJlDy6wP+oUOPgymEJRAx1cGDFvbawIjnaZDq1H1/PJO4r+y4EJ+tuuZoo9fw3//2DKfxws35ihrdPYGfq+Pzm9qbsce3gxfPAC8dBHajffTyCDfP5z9b743fe+752e08512GBfeho/QiAfGoB+5SftwGeOv9DGURq27mg7v17eB/0fMr3n94T+yCCtkfaERfdJ4FduNhToE5TNgK7x+Ucvmi3wHn7HlRWRYVXzf75v/5n0iXJ/yxFxG12e/fOFpNXNplMVaZhUGZiRGEMCdESykXkX9cbLYQwqrwQhvf7npQB0KEBZFb6d22tSdwImJPLco4ZKOGySt5biNKxxiAR4pAWEvDDyKLxe/VuqiSEZs+hxlOTR/3Mri5H8nEbjS7EKmJAICsQYmgkrYQs3/1hp7Ao4WJ0hD988+8UYsO3bLd5ZxfjK4XO3717I0AGUHz+/KX1ehfKFl0up2KnYbjQ2cEao2mcwajBIm12NlniIxaZGDQaDmIApf/RiwvNdTRcZBKj/yIz1vVoS4GtUskBLKa1Dm8MYbJk6/VBCxcLYVWQhOHO2WSCorvcYgfBabVztF7pmYFRU8ZCSzIKCzKhE98A3UYCpsw3ZU+NR3tB6IAUbLRel1cdu7w+GjJOtF5pgYO9f8YLZXPoYlM5FxrWZkFSRevQ4QAptU6gsTRcEzz9QimgOD8C2+Vg5Vx3TkwLYSQxr5x+ffM8nfdCLOZcLy8c1qJoPdJQcQONGXWBtXpqvdSAjg64ITSo97Z8r6J4uT3PXJNzDsnoOjJKDQe5oAty0OcM38OwYJyrbbYq/uw+i+Tjrf2+mNEZmTN+d8qWa69Fcf2Na03ol7ZR8El0HzL4dK3WIS4+J++r4LQfs1BDYpBYc62FLbNZWJlQqgbGKlY2QK90DJYO/Mk+DPPx7Y9mf/3rxH6YsMZ4yHl7hI13fZbqEvKMlKEfEqqCbYKbcvp6SZRDc6tlVqqC0TIyDjYK0lh57UD2c4CNQHDIxrtfSodICDluADmAljNZ3C9h/6jL06EghXELZIcAm7+6ZJlvG8lrNLcA3RyUUpgmH0cwTayZ9AfXl52DInJEEPzeXI+FT1Zjw9KBGNpoRbsApWmqUJ0zdJ6lSZUbWCi54mcOjqmdKNY5tJE2I106JF2r8qNscOoQQZNUiX7b7TTG8AZERyY2NYwvFcPG1T9xKwg+sxGABqq6Fhuhf79H5nVHGd9gtOSLy6rBmgGtE7QZbFZf2VEmpipBGF3koq0BYjR4vVvbm7ulzYJhYlF2bdzvKRTBor1c1dJzELdc/Y/3tsQP7/oPuWwfUuEzT7Efjxj/nZijh7v2+9f6KOh4wEK9R6+fVxH/20Mg0l7IfBV58J4PIIv2+x9jwx5JE3/vfp4Ct63rPXlPp0XrATvWbstHmv9+/37oAzFeEvvI/32vfY98/CEA++f/y38mCp7Y/3Qxtds3t7J4yPO9Daqu9cqBwuLD0ZUSBWTAuoWF2Vi9WjkFbAfLS0KobuCrOmJHfLBggAPjgB0K1RQIcddTq1cTaeJYBN5NZrY7dhRG3DQdm81rezdb2pvJ3Fa7nU6vwzK3f/xZYVcXYwG5qhpbfzS2okcI3DNt1ysYIpI5zPq9kUKUeIEhuJddRbdjq3VtP/zmt9br59ItUpt0MLix7a62H3/8zu7evlFoX6awCPzRvVnH3r17Jy1hvdu5z1jtoVKYKwSh8snpdu2yn9ofPCttPOoZnmGEmTlskeQyW0xttVzIBw9NG/oumLKt5j8AC1G5uzFje4HOslel1q88LJGzkqVdyRdu53ubLzzUjF4LnQTGxIjvCcOr9lowO5UOReDTQw8zwhkH6jL6piJBLIw1fkrBOBIGgPDmsAfwSuzqqmM3V0fr9xsrSpPVDABPgEGp4+GkDgnaScUEyMcQewnt2oFNabvwB1fw+ywL4Xs3fpUWJoYWOQUHYTnXQzcrQBoYAi+wgRg/sEMnEHjWnUUX8odaJS1FJ9YpLk2+SUe26UmH/DBp4zXP86tloRCuHzVVJw1VC1RGwBRZKd7rY0FQIqyDZ2avrZs7JRb4TZwMWaMm7JR9+DCcGFgsASz+LvPNM7P/MLvQSbEHonjAMH3QyiTUY0WOoRO7h7x9A/akCQ4LoA10UA2ZyyRMyX/JfbPcX65jt3du6fDbHzvKLpaDuhgtr/mnMjF7eudcpF21DjuuEGf8yJ9LmiJfl5mr/MmcFmEivaBrr+SGLrasI5aFsj5tt/fIRXG/EEWFTEHjeHGfO7RSKiFEZi7lelLqKDuA8cx0Z4Fh8cQUqbgzQR0vzUNGoBvsepmeyPQQvpPTAdl+cpZ3tg4nezqY8UI/AuMINWKjQa3IDfrf4AzPGsHjRWvcL3wN4Br4AJK4Q7IO/VCl7i3JfhIzF2kbkQvmoGRIhA2RmdSsz86ewayxDqA95lC3qQ96bpQkw0T12Onaes0aiu4Wyx1fvwCpCOjRatF3Stz5+tmowcMpq7JAN3ckpgXZycuqQBCeygiT2oe3s7m9erdyV+heYV9+9pl0U5xkV/O5TaYLm23w/Ejl8P36f0A31HpFsWVLsPlRwPNL3qBJiIjNF7mISj92qceAx5Ng5Akg8/D9J7r6gRbhY225X/LjMaD24SvcA3GV/ZgAACAASURBVCHqj3OI8t4nY5ihzRo9Ae4+3uYn3iExyuP17d5ry0ffF0BYyDKKG0vcxP6b/+kPbbmYKYMSGp1XleU2GlZikEo0hqPn0j5woGCz5pmRRFCv1wqnSROFz9lhq/ezWbKI4qi/JfuVlGDVCAu1ahoXWt5NXos9u1s39uPdWkkmVBFlmiMwvehl9vmzoV1fX0tbhbkulLuASYY/WSmLCSVI7PAVc0NdFkvm2N3bH63qXVjRx39ra7evX9tsfivD36tnfk1YN+5rtVrYr797JYNaMikPx1RO7pt9Ym+mG3u9wGw2iMgRz+dHu+pTtcG1FJ9fD/W5ksSMtC9vrfliapZsZHgr08+Uw9XWNlsodGxbRm5cu9/LeoVFDObwgNUGu0+z1WZfVkNJBOh3NG1YSkzmO81VFk4JeI9sMqGMhzKOPAwBE8jJnVPvHHfotQvpsYvpKtPRBa1kPHl011VOrKQ69Woz8nIbCeGIvGP94VF6rxeXZAwnlldH64QyHp66HsqLsfF1nVFz4HIWS8dwlntz+UufUzjNM5cE0sQEwY4QGobdaqyDV5Cil9E+xjUn7n7vYbIIutpJddFaQBtGCOUIXJxYr9gWZxTEhgQjy/g+vrcNmk6Nb2uqQsZdnGtRcB/XuhOT9aBUUFt+5mdpT6eP3xnbdJ7DXpLlJKFosWTtdSKGBR+Tf7QBVZtxbzNY4en484ieBCexeHDfl445gNPghH/iAxhTAsjBSDb4RsmglPkMAyPPLA8hzuYd+/bHo/3td429mxOGdy2Vh10dRIktStAJMzq4vnpFrvE6rFB56uhZi4wldF2x5JnmUZjLqkkICyUxvYd9V4dzPUCNSx+dXp4nlNchy5ExQbtKav0BRvbOijFmYiYureW6MEdcex0E79yDMpDRTQPaFH50WQAAkoMQgnTYKO4hhun5nbL4uhyOCD8GTRf6bGUlkoEOI4i1A316tE2TWBkE82jOaAvrAf3AdcTi7TvywZJ2lOcAy2hoxxJZZLjmkjaiSTuzhYBHfhZBOgdO2EBYd8KzVNUoisyaIzrbncKpOhDreR2tm3uGKH3ngvtgGfPHf/RVw4aEgJZFoJuTsk9nYWAJCsRRemvv5kuZmILdRlXp4Y4+/le1vXk31WkWZJdjxFgWNhr1FZr5X//53336/vyUBql1hUeBz4dCk20G54kQ1KNALNLmcr89n4zOi8AHtFChvY+GJe/1xkMmx3+pe4y6r3a69yMA6ENhucc6/kMs1lPU/6c/wPff+THWrLUrfTBM+snXMbP/5F9V1u+myprFhJTJsgQkIHYkI7KoZI4Kg7Ne4sofKhNs1/LHsi7A7EKHDWYkHmQwtnyO0xy6KsKL++1Sovx6zXW7Nltv7M27hb26vTWOGFDxLHw3w8KuR6UN+rldDC+UvMFJaL1YapHNCzL+cmWZ4vSPfoo2YxIMCCP8iFXEZjW1QVVaklW2XKEbI1t1plRwfNCUQLDDsJTsx8SWy1v79s3ScE/Aqwu3fAG5PRm0lMNKrJeajcqu3QzMXlwXNipLy6mYUIzMikt5rgFcVf6jg7h3JqqcKgXrFaWVlvLpkvGimY0vrtxjD+0D9hWbrRIAsE3ACJiy0xgcx8QGFlfCnJjj4rNHfxQ5WUJQ/CSD7FVCCXExi6PMfDs4ajuLwAYgQXFGsVo3ItxszmwoU0Yp3IQq0BlhiNxxYfJsazaZH22p82DHxllin10d7dmF2dVlYxeXqV2MGgEvQp0soo2ymWKxbA/1RGATBfhnoHU/a02Q5hTjc9ARWZ9zmK5lztliyfXXByL8Nghra5q05It48/BoG9D43z1M6m1xkCdJ9GmZc4YhAov7eqkzkNR2HfRiJ6F5yIJsg6y4ruj991im87Vim+4BqnD/j3LhoRakm7eGht+rAephMq0bJ/bK19aHjJ+M6YNXlYxrwz0ppCrW0kXTeslzisxs97mi7JSDCWecZP8DlbLD1qexu1Vq3/94tF9/b/b6DtE8Yamz1xeXhKWKjBHLPvohDgsZlgNBgO/Zh15SByE7Im325+igrs0+MFwqOxXqLTK0lbHYemyRsZR3FZbl8n10fWTaZQ/3+2ZGM9dcF8XhxscOhw0YZuYeQUzpKjFqxshZminPTORRnw8AHkoTWIxVoAPqA9hhXu7d2w1GoXtLPdtNiTFinHZktzujxhpx0fcDjGZvrHQhDR2yBrI8G6s4Cx8Ia1IJxoEhMgQekYTrCkkzJhrrYVdB1bTWPptQeizUVmXNj31DX/A5PT8A94GUTJ9TgCv6jD6CTY/O/skfXFQirjlh52Uv+GR15Oo9nc8U+ljUbEuNjfqlvbwcGzWSMBIlNAMQU0p5ldi46iu8QaaaFn7b2//2L357r55YLCDdsGDFAfCJDNF9nBIF9Fo+ToDoo5vyx8BXm1f9mL7sIVvT0nS5iD6Mpg+glY+211cov8I9fcIj4vMPieHPO0AQkLyfoPBUM59k+wIgfP9zTN77Dtsf6IL3/IPie9tA8qS1uL/WP3rZ//Z//o/lL6YMEuo81nsvrUQ/4qfFRoN2gezQmtqVOo5KcyM7i5QDh1uRuG/RQUBBGUDKttnKqmJ+N7G3k1p1Dqfrjd1tKCvVsXHZtRdXA7saD2QCO7q4lA5ySS3F+cyms3cSuVf9oY0uhlqwb9+8Vn3HmxefyzWfclB4hsFQNVQlOB4k3tzvqO+JBquUVmE+mdp4OLDVxstW7dYrmQGzshAyeDedq03UhYTOhp2W9UVqdnM5sD+4rGxEZYAyUzr1wSpL0p6yUekbrDm0oXUzZQgBWKXf2G6l9eK6o+Eza5pMiAbqnKxSAONycWdHylU0nkyACfJ2t1I5LN/wcHBf2WJFPU18fRKr9xvJEWDT6APYSTJB+U5MBKXfQlBf+8KL8F6LNCd51lVO8Gi3EKfiiXOEySSLyBdFjFVnq8Ru13LlktCfvsD7CwEuGyUMHq9+QRZ2YoNeYy+uGru6SKwaUScVexPez8LqaVrRITus/CG84gxYG2A8NmDvAZAomG9lvMVQY7S88NB68O+K8wEQEE726gn9mhP1WbgcV8loMtnOxIss13t6rxBia4Onh/dwCou2dW1B5+Wfc40bz/vhddogq73OtAFaXOFZ/wR+ogv8Q8lG8CLzpTK8NyQWPaZLk2wfUKAYl69XZywc9FpROA8bGTZYvt9F1ZQ8C0WIYWP2gBL/92LRsVevD/aX37q1iQ5pXDy4uMvwU2DJHyB2AeCajUyvsUA6g0UeAaBF9YblneXMEeAq+sG1Q7aEC2nb9gmNL6V1YHwBjNG/iwNILsY2Hk5gkL0PyRgGSKqqQtDqIXgHFXCYpI4FAv1exn/E9NwbT4AjhFydAT4zt87wev+LKeqkKnQN00T5Lg5OXnrKzUmDxExzFaBZVO6jBWCKwEdluFitlTPj7VctDWWg89/RFnuYwo7Cio20mL6uKPQnHZhHX5QpvePfHZmhIuTn2ts9QNkjIewn8iPDRxL2j8MsdlKBiYRZq0lQUli6seSLYdqUvaH0K3wJ8cq7+cLezWZCxFp08tyuLioZhB43O3s7neh0jMi4X2TSe4H4jtQ/bHLR37i04xX0F/9yfi+T8DxRHz2vPLknt7NZHm7+YptY1LW+tMxxTrt2yFsVb9gGaa3WPJZ1177ek1l4H4IR93/XDicqkPFYW9ttPpWUOIcs9OvAujlxHHPCH3xXXGw+lqXZ/lhbCB/66pR52Xrfz2HA/J4fPuvWvz8AaE9g68Qyhmf7INtSJ9joP3RM7L/70/9KTEpMm5aYWUdG902Drd2sazFT3Rxw0bWqW4qNwauLEBivAmNWMvkQP+5XdtyvbbPeyQLkdrG06QI/Ljf2vBmm9vJyYOOLnt3cvLTr689k/Pr29U92OAJmSiWZAFBIOIGJykvCk4T8lvbm+2/EDj374g+t6A1ss1xKEiSvNqwOBAb38l7jqQO4qCRP9QB80ibTibQIhBqn86UWFsAWJ/WbftfGVS+UNlrYzbhv/YokmGsbVUNrssw2x47KTpGdRFjvsMaTDE0VInd0Ge7hBMMn7zQAUa+vkB8nTnz4WGwo4MrhzbMRfTMAfB2OawcmhF6sG8xbOemzZPNc90qzXu92EptyCh1UmPu6DxphVUqE8f39XhAPRz1PCDXJVoQVGn0Kp8r90bYHnP/xAjMxWDBaw8pTtf1E7ed8hih9jHCd6yCYVX9SlggDx9S06PZ6ZGE2Nhymdjls7GrUWDlsrBik1s05tDp7FT2EovbIw1Guw4n11pxdCuELFfU9TzK5kLctGyLrJHarBeAe+ED53AwCdXmDRUYsCNdP57YAEANA82UltsXnWTwsRmYoAjw/U0b9l3uXxbkaWbCzJURYlkOIRd9DxhmfCYXA462115WoRzodMFW30rPST4ybssFjmFUOY34CjS73p4SaNiAOocGQJReBMteO7BX3EP/OcNLvCEEBthT+ItGDYU7ySjC1VN3PxJYrs5/emv3N90f7/m0EJO6PJVE2G//By+0ok1FeV95HPBGYEO6dmn6saYAhlaXzjACxYLSPclv8yGmQEE7UvtuIVT/p7VpnctUvhOHtRDYKNoxKHAcdRvg+3Fmy3MEP/oesoSKYROCmOuBRKYWwm+oCCmBQL5X6q/5sO4AcwBiRMum1fE7IW0xicdZmD/NxHyTdIJCnY5mjCOKVXakOBzRh3eCfg41jTik0FwpxH4I0H00VYneeF9nMzPn4LPHeQorBwSuJmbj01SF1h322B1XM8YcBCCYcmVP4mmtiCYEng6J9zkSK0du72zyXZK2RbURgkwGpPAs3UE0t+YefjxsEryjmJ7O5LUglD1YsOJVfXfRtNMDUcGP1stYiNe5TJ6+wNKFmGxMtsw6O3AgD91uFVg4NRYEp1XJUuIFU+/Eol3+V6D2c3KvSOt1cJo8s9Jh2Rr0HWhFfPN2dmoWKzU9yns7OdmjEljuzZmdVDxFzKBy9xz+KbMlSIYOf7ha2qA/SaAzyzAaDVK7u+BWhyUFHgscVSLpPnTv8hwQ0QNnrM1Bgw84on0I66M62lGTZrW00GNigzG26mNubyUSnd8IfiPnEjnCEUGFONHFOsxJmwX2fe9lQ1oVF10jFR92z1waGWeIG41Q8VSicTZki89ATafD03aDftX5RqsYeOh1AxE+vpvpOssMITaENYFLAOODxxYb97NkLG49fyJ19sVzafIVpay1tUjXoK7uOen263yNFnleavAVeUhjSSg+EU3wijVCv1zdc5MiYo04j/X48HC3H/MgOtlnNrJuXNhgNxZhSVNm9nzybj3CzL+4saH797QYTVko+UeJna4vZO+ugVejmitfX+HtlmV1fvbQeovKiJzYFvyzusyoHlpee2EHbduuFsu/oEx8NHS/FlFGKJ9WfsL9ohabTqfycEMajUZpMJmJd5kuY3q1N5u5f1ss69vnzob28ubRBH3PRUiHCrChtvz3YbP5GTBAieoXZ0HmVfRuOYM8a24iFIisPnygy8bzANZm9MGE5NUF1YnJh7m67lI6L8CYLFyGFV2/v7NsfvlH7xM4jYKWgapXKYXm52dnzcU9zmDnCCRr2+erqRov7DI8ZQh8sDIyjAyyTLyDMAYXt8p7mCffE/MDcmDAiGw8sH6FLXJMZZ2wUqmqgFG4ErV5RAI0DAvkEQ9p65kVht2Zv376zzLY2HPqz2AZgdXFxZWVVybF5Xa/suJvZfFnbfO4p4BLCI5rFvR4n+nDSZ+Niwb6bJ/qTDCpel2Uq9iovGunRlACEx1cNcEm16ANMpe3CD6kh3IBYlnHvUnhCRWhHatV4dGHvZ1dmV8PEeoPGLjFvvWisNzDLKn4PYHfNi0ox3tNy+c9OL2nCzskzAmEnneXZ2iGGuE66pGC18JAJOocnz6J0behhE48yJc8c9FN7FLk7qIKJcAFW3LhP58AYZotC/pAgoHtsWSw4m+EbZgSVMWMzHjRP4CzKJYKPmHiLeNhsZTv6fPZwnAu9A9BrhScdxAZLIfoniJajEempKLaAm2/OHNjV9lgTU+AQj7eD2BasRo7KhHPBszZbmK0949NsOjP76dbsmx8aeztJbQfrk+5VCswzNCNI1krnDIjCl/7djEeFDFW+ykEMuKKvfeQMbuNz5pEJvAhQeGhUWYt+dDgNK4UGKVpN2bjAuAikhXMr4A8QknePwc/L12CAUiyno4sFjTWid3ldqq/YkVJLxTwjEMC02Gs0CmQ0XSu6gBQXpSucFlrmDu+N9aoQsgymxQsZi3oWscKQGCNnXbugIp2ZzZfBSkJas0b3xIs9EY+tZe39gSgf01XA3bR25nBcoSMjEQpj6lBDVRE/zwaNXo1EPuTEjxN+5v3B3PUs0a6eN4fZVMXM3Y2esbrewmR53yt7WsfIxi6uhmbljSV/+HzUzPH5mddCySBHSvA8xwl93BeFv5yzGW9sOBwoVZ4HzqkR4a0cYnlYqrtmtgNMYYRWlrZvtjYlvT3pqpbf4bi1yeROj3/Yp5xJV2JCBMecXEmVJ4TQzbvKkCKEAWO2nE1VGLoqyYikd8h0omwJ5Xeo/5fJ5HC93djb6VoOtYyFVQ1mJbab2bPLod1cXmhBX7Hhh/IJHhahYKgnCCQNpW98yIJ5yQqj/cSSRVEi9EWfhkmoTqu+qQA++H7uDTAFOJJZLEWIoYt3G2WRIQy+GV/rOyjF0+myoXZsNr21+WypDVZgC0SfpyoNpLEul2CyJXYaHCq5w9ljW+u7oTzvZlOrNxg7DqxflTplk5EhXRHlgo4mSwHaQQmYt3czMQjok4bDkTySGFiANiYp7A/aIdy3Vfx4u5VX0u6w0/t5ptI1kQXT7CXwxtWe91Dqhz447KmLWVnVG9j87q0MbnmmvNAGAQxxmKcPsEXYN0zfgx0Bs/Jj8eKfCA3zjJJK3E+tZ09WHQ7y7AmEtPe4oiO07I9UD1LnN7WbWoW1nm2W96xTjb3kUVnKSBe2i2w97gVNE3YJr36a2L5bqJ4kE4vnutoCfNFgpVamjb28fmaff/mFh572aKBILYon4J36DS0RrvaATK9xXp70TQjfy4JxlypTKGUnt8YW03dirgbDay24VBygfuZssbS7pZcaonTWO+pg2kHC/3EFwCOUeLRBv7JnV9fq481mbldXL+XdBYiqepfWoar9Bgf/lW23iNl3OtCwRQAWtWgtcN9PbTi+QAmrTYXnLINBVXDYWbfZ6Z4A3IBYsi8BN7tQDonT7wFfLjYmucDXNp+tbbaq1bY37yZ2bDb25YuBvXzxlTKwJpPvLS+G1u8NbLl8Z8sltVVpAnT9XjXUmK/R9BCNjKYIJ859Y9MlejTK/jgblRWkjXsRWneA941ksWpUJJZ5zCmZLEXm8XzZ2LJmsSWN3FQ8G4Gzn6jpATZ3NCMecnStSwgTKdMqUeixW1JaKLWr4cGo2IXVBMauHfRoeP/kzn7FQ4a2krDZChQF13mFK1qa0SgIF0hhjQ/FjwVmHk06OutNo6jfz5JhQw7aJwGuyAgFwKSwT2AnnZg6WzpE4KYtpZVg/WgYMmzW97L+gk3F6V6Df5cOXFFnFgBTbAe/U8Ja6B/vIweifCqGAxlHnkkY7jEasiokGoXQ8V7cfDLeG5cXuCKU3ElUkFjZxzv3y2IsAlTIjl2vG5tOE/vhp8a+eZ3Ij44XhprOdpxBj2dP+n7BfKBfY11PjYGQ+RhtHrinaEDqA4+MNq/j6XYwnhkLy82hgX1Ou5b2MC9FxcGe8BfVVbTfYAQMgKH6hfrfw3YyLpfmyzPp0IY9jB6xHyWJ2zXE4suKioY6v2KwZWxMnzkTxv5I2A3GKM6RyBRSRkeFpSmwDSMIgOFQid2ELCXc+gVz4yp389jttmOz1d562C0UXiS6CN9J2E9lwo5ozvy+ZbMBcMu7uo6AeQP7CAfq1jCAMoA0DHY8EADIvARSQIZGOyiTxArpchMvnu1RJtZgWDpYwXboNnqWjTD6Hjyj731E8ItRldvFoGeXw4FS3gknIGYlnRtXb2UcbrYSzikzhi/NM8s7lOQBUDgDRSwUpLddr1X7sD8c2eGwsbdvb7VcXYyGVva4Hgu+U4IKRXYcXC1WuFbvJQTGbrfZ16qN1y+6KgvEIihjyaPL8+aLnb2+XduCjQNHXEIc1C0i+2tQ2c31hbvDN4QvZrZar6xHbb0YGtmuBcCog1jBkJEckONCTmYEAuit7TBnVJYDoIdsBC+L8m668NTVsCAyCdjIla5+2Fq3YFOnEHZqc/Lau4X1q57XYKKmSJba3e1EGzzABjf9onSxtLK5AhjD/V0Lgfx4XAOxWK3t9eStBpUAHqaQ2vgybUwqZMzk2e9ttpjb7XTpDMmxtgymsCrt2c1nlueVwse4kBPKOZJJRs1DZW4QElrb/niUhxL9L4Ymo8B15eE7uct5mITC1NTQy6lfSDkYmc8VtqupzfiD5b2+kf2qTYQjAXX6DNbDv3u/WbiewBIZglqnsLw/skOS2baeWz3zQsy0ncLK1N8kNMdVysHQLi4udPpgkURztF680+kVEIHzukoxkJKcE1ZL7PVP39no8pnG39t3U3szmeqZvrpd6HSGd8u417XxqFSG7c24tH7lIbfBxZdWDS7dDkKLqBdKpVRPlsP0EpbijAsDTB3FjUTp9F9eDGSL0DQ7S7qFQvBFbyyQuJ5PbHL7VvfTwbF9MrEJdSJXhAgxYEVjlNjl1cA+++wzu7l+IXC+Wt0Zpj5oooohhcrRW1E8vpHHmO3nApuE2nbUdBR+cFpeXmGEVLulgK1SrxPqR+a231JIfGcdEgy2Cz1rSmFxWuY5VsML2zWpMhI5PFBmqcP4pM2zRSj14yBpOruzxXKlxfDmqrAbEhiKsSVJZbt6KTYV5my/W9py+UYglQLwFBUnu3k88Hk3X8GuBi1QB4DkZYMIZww5lHVDWEissm8mkyULvy/CZEQVhReg5Tmx+HJQkfCXE3fhGYvTVRD7cp2OL+7aJAiFbF1zExdpP73DQHoWGvMViwuAHGarg37HxheNXY7w/Uqs7JmRzMpGgh5HWg9E/EpGODNSUWPlRJObuJ5BWtwQzp5Pvjfft0w5yz49ZNoigkL1PQcGXokv+ocHgBXd9aNjPNqr4GHV9uDyTdWZsnN4L7bPx4p0k+EVPcojo+0HVw9b6c/gmu4tczG0wrAt8NkWscfn4Axd8MKKXlnxOyN4jAxWBIrhfTAuaJlkRkqIMGiwACX8fbeGDaW8Tsd+eHO0H16bTdduFKpyMhKWB4PSAGIeZk5yB2JSVFPUDbW9fFVkZVxHyEs+l8w39FOyOwhsHmE4MUaCmeHujkaoEACRkSkN6KjckiGOF4AeAEhnr2gYrbMK7JZrqKRJQ4skGw0vas26yQtGVwyvqrrEGsMOtMjqBmhFSQfZ3vhqARp5Py/AD9cb0a6jM+vUr5XZRcfnHX1NO9lqYKcqWP/90eYrypA5uC+6Duqirmy29rYQktRsFmiL7CFAjUxJt4wgZMm8n60lwlO7PNEmgij62fsbHz4Vxo5Ftdl/wyGJdUQZmGRH0i8hpBvHN8wbtWt1/8wr8Bodcdnv28urgVUlQlpOux7aoECzEH69EXug6aiF5iDGAmE9dw87oJMjiFAs9FGhPmoY0hg2G/QcMFGEWbaIjFe40CeWl5UNy541zVoCWuhaHjqMDemVw1FhVUHIzD2N8EO6Wyxtvu7YbLm36ZphQYpn1/plx8b9gY0wosTlvuyrRAqbL6dsGBiFjDqph6iOG5svbpWir7R5AMMRQW2l71rTBjISBV461h+MdThqdo1E0lCqqiYeSENAFc+CBb5HaIv4OxqXBABQe+HLHhtSZotbBNYTASPA1GgwtPH4UoMEgLOkPmDaUekjTuP4i/B50t6XCLQpDN5N7HI0lluwHWEDQ0mZTm6drCe/s9dvb20ynav9L67H9uz5tcK43az0gsEUS0YnA2tBGnBObcvGZpNbxewBllU1sLKi8PXWdquF7ZODdbteDJrnTvFmTtl5mZmUTjBSHR8jGHeySqG96WSlh5ka9C1dlbpxQ96dO5nv19Yt+rZarWWhkKTFyXWc0wnPCBDBJseiW6+WllOcWz44hLN7Vq+XKs2D6/F68dbSTqmi3crYQxhJuaP12u6mtwLsTTqw17cT++2Pr8NzRByd2M2YLMKeDcu+XY4uNUmp/Ded3BnF29NqpBNY0YNxA6wyzp1F5AgKc0ZbEbd6GHdq23UtvyyuBYNVlEPrXd1I87S8W9h6taDogM1gEDc7lVV6N5noNHo97tuwl2psU9lhMLq0JMMWHRZ172Uuclx3PLQGS1dPqbdIxuJKIJa5oDITMINpqrAsmiayj5Mit8UMOwiz/vhCpaYO26Ulx50OMFnHHaC65UCO+fK0gfkNz/Qgb4aOykQtllNbL+eynyjITKQ+HMan2d6+enajEHgn7+nni+lMpYdgl/Nq6Lq6DSWzFkoo8FO/g3OALa70dDHjLpaA4p7Gg1QHMTIVOb0yXggBsihy6oXNYmkiKxOfIMKsOmkfSCmPOiUvZ8Lcj0J5+fE0LP5uO3FmHzxEDZgnNAFQI6Wdz2IAKxZedWZjuNLT23lOg8rsamyWIQ7OGxuPqfHIZmFGbfZYw43yZoDyBJpCDI6/YkiSf8dQXEjoOvlDKXwngBboIFjX4IAema1oRyHAo98Bgc7AS5t02+ZCv3LAFl+nUGDMdHxClN6uM+hHfM+EPGdo+rXb2d/nb3n6b1HDpU8Hhu4Ubjsp8gkTBvuLwNgFVxjPHiTbD7E7HBnlVvgcZpl4R20bW686dntLiNCMM+B0zjN1Fg4RNfKDKHanHVHA7oa1DjAkMoedC9mCbMZsXYTktHUKrDFHYXbScM3gmBN0ZHwHbdsqB+Lsw1+E7FJCeNSWlaMAEpKQp7wfCQAAIABJREFU4MB6zihYrwmvO2XIoS0axbqdyftO+zGLV+acWB8oY88NeSOIlEs7lg3YKcgLjzJDbtlCJCBmIVIDEeDEHKEmKgyZfLZCeaKyTFRzUCF+nNllftoVi0znAdR4FnfrxAY50TPKdXmYFQYa1o9DHAGCMu3qe1jb9OoctEf6uPBxt6S8WdSxhbrLSAfc+T7Ms1AZgfeVctFHIsN75Lrn9xIysaPJLRYQ9Du4gBI+p5D+V9fDpkoJ66HDwAnMFxbACAzBaoso2PU/HlzDZ2hrSeOFlqNwVumqUSiJkG9HeGuhjCquw4YNa4Zyf7bCp4dMoEyLijfGKT3Z7RJ6A0nDrKmEUMeGFIc+HG26Wtjt7GAzXKi925RN9XzUs8vLSgyS6wLw6KEOXGWr9VrMCffEmUMDnvAVAjeOKsH3Zr3yOoEFzuN44HC32PIrXMqpE0PIXADluF5bmmB3AVA4WNbLJGTs5YV1SzKpKtGnhFsUamUCJDiK9yxp9vbtt7+2erm06/GFXV4988w5mBHCofVCfXe7YGO+sJvrodUUA68BwITnMNHcWLfnbv04dsdQjYBgUyhEOV8uJZbGrPFqNLYXzy9t2L/QvfB+LSwUm8YOL0QRyOIb9kcSbaOdSql7CDW8mruJpE6mDCIE3ywUaPRqndQIWbLBU3mg06AtIuxEaJE+PloHnY9qUe1lvIkxHOCRM1S9WChzTmwj5rk1Plm19frPZIEg4A+wR2xNEeuth9NchyVhGioJnSEQmdJOabAIY3ZSMW0AEsALcXXsDN5Mp7bede3t5FZjuyhSe1Z0bNTv2mc3lwr5FjCigNycbDx3kl/M5xr3fK+EnR0PBbOYb7a1dEvMDcY6KwCjDrC32W3kYUdCCgyWaPkOHjy1/fTT9/b2zY+2WKz0fLqFi71ZXIb9yr56+cyGw7Hc7NUH0a1aOwY10rxOJ3/nT/Rr69WdJTvPKMSYGDYHvUnRK5QUcNgdbbWeqsZpbzC0w3FvP/z2WxsOevbi5ZX6TQahHEwSQv5M0p7YScY2ixLhexg32k2oFjAu/VYXewgykzNLm8QW04ntbaNQ9Whw4f3DNXdrHUQA3RSs32MTQSJAEMiim1wtJprTYkpJw5dbN2Fr11YA9GEkSM0mLDGZYpextUE/k+h9vtjr3svKT88s5v3cfYs4jeNKva5ZSTpW5oTQo2Gjs1pswrjVs3EovJLiy+MhmXrrvkebrRcj5v2IeXkvgNAFxo2lnPCp7RYcxFn3WKNfzxorO6mNBg7AhgNMVxO7uDAJ8asesg6vBZeVbr4IW5xSGy56fGHeqgOv14v0Uh8hNBaLYLPVyi/sLHh2BulcDkzAqq0ja+Ebn/fn5KNT2FHhrbNnkkrDnNITHTdFzdcJKPru5zGVVrHtE3gLm347lPowrOXIIKiTTqHBc01IhR5b+rEYDkUOQUiQ9jM/sX5LKIzOmoG9CCJ1KkhQTqdO7e20sXeTo726Tezt1LNZUYKm3bPBKU2R63hIXtAaRkZgyESNoFskysFr/TKvlAmHlPNUZgcgRuTCN3SIF6IYnANkUEqt3lh8M3SWzIcpIwZYUtk92FrvV+a6Z3t6WxUehK0LwyMK9MVEBvsP9t34OdoiO4swTpS1y3pnRx1SGfu0j3WfcYMonrJDcVypyDVx3yOsGWFDr4u75OADC27UTyV7mb3fC13TJpZNxhtgFrE97wHWomnVYYYM46Jjw5y+oZ/NZszfhve6zlS6uJ15UXrtMV5lBjYMAT79jyxJ5ATCdo6o6E0ZB7HkFkwcXn0AZSUIsCYDJhvbJQDG930rxWZpv/G5SikfaeSYm//lP/5SMA4wpUHS7QqkwNos5lNtUITfVHFcqZIIabdiCUCUAA8vZ8EDQ5PgSG6zWtq+RhzrmxA/owEAEzk9l5WncwYDspOAsDlI4Izyi1AJcxGKkNPkjMK/okQbG+ddGw5yhRUISw56pQwo0ZLRyD1p4l0HCmSSKV0+pTi0b7oSS4bTlTLOasKBXasqruPZVGwui81anyXUVWWIpgnnkf14sH7VVfFhMrYuLgdeW5Kvz/qK7S/qtUTYbNQqZLzZ2maztjlqyuPRnt1c2tX4UtqR5WrqTBn1/DoMSDYIDBZv5LjNvQHGEMsTRlguYdwKCRB5HkyQlZzQWdDhcvcKZ5II8OLFC/X3Zknh6J1AAkwCTAOzuDcYeNHs/5euN2uSJDuyM9UXc1t9jYjMrKwC0E00wZ4RUvgy0k/z/3/FiEw3ulGVGZsvtrv5QvmOXossgmRASlCVGeHhbnbtXtWjZ9GixCSy9U6LzouQY9A7Oox5JK8lzlwV4yo0nW8njgEE6UsvInUcw+0jyoWxIJ1bbMn6k54mvFY4dLEzQBxBUeeB342iDwosRPKlb9qgVVMnq9+tF/8Mbte5b3X4wiuiYpnMIe9jrtsIsfRNgAMPBVuvMXTTX+2vLydFTNUddM67rWKzbRFZnqf289OjZXRFC/iEFOk3WzAHoodRGGsk8jwKRmTbIEPwrLivPKR8D2MePjvg8fG41/3nLTZ1rwJHn5uDccA/qrZ//9vf7OXbi8ZiWAowRl7EU2U0smcgSvFsR+77Qtwyrpt4A5jxRZEd9icVJ4xzJzQCEzxfnEDKMyuVML+vbVTkFEUmJI51zWeYU/TBuYIL1x5s+/CgYhokmzEiAhoQxkkUkOXuYu+HvZUl9hBniUuia2ePD2sJRniWMW3lmW260prDd8uLpeXrnZXHN21u6XIbuJqDiLUIYeA/uIdXZIuYgPGpvMXq07vWLMUm/w/6zYMGakqHWdelDsloFllzHuTSX1ZQD1zsgiUzggF5BmnExipnvO4nVkdo95Ux6E2jRcwSlfu6mGqUhMoJM1wd0DJb9Zgd+RddCXH3ZtFDiZ1kD3LrHe7M7tOrDfguBXI694U1cGxGFAw0Yio+GvsXaEMag65PVGAhpyfWKM+hL9xhIrg6K2FM6Vwwunk3yAYaYU9m5OYd1Mj6+kC5Qrybiitxtvw6SBU6KiSDZ5UrRf3wG3t95dX+rvASKjaOV0JO4g8VZshw/J2Ccuz0/XUDohLILL+r7/6nf1WxNSoSPxSI/ls4HEfU72N8GUj1FAoSUPBIQPymAAlEeIotnTuK18Hlnb1vYsfT1V72Zu/HqXzYDh1AQhi3sy5UpXhxMxZNsgAYVaCcpwE9Gz+EDEfhNVH4MEEQ+sy+5Q2sOFZCQp1DxDFGISZ7Cdbc70encnv3NbqQ87pbIMisN5DaHGXlsMcV3gtP1qjfJ7eoYB27C7zztrCm4Gw7qxj11/dxoxdEILDsYXC/3PuKbEMf+TVnFMfuoI6aMYVrRSOEEhi7hLsjytiy8Irw2tSUUFxxXRwjtO7sz0SBG/wNDzxew0d8CFucEwvJfSLeLGBl0xEtdLVVwbpkBTBG9HtEgcUewTPQXJgYDCrqVgVUEp/AyP2fL0ao5B323uzRHIVHSOPQMSro7+8Fv5PJg+5DGH3z6z3n0ce8FHKT//e//V932YyIpAcR/GZnRgCtozyeqo1vj2/sFEoi30MK7zpd/FmcqIJj44b7cxkGN9NT6Cx8rKUTtclfHAivnDrXa06WGjdp0IHLaBK4k00C9KPtkK8De/r4An+NZZbal/XCD6UFJpCpy00xQ8O5+tpq5q5iaeJ/PwyMJzkMne/B39EhjN4v/BwcIA44niMOkff9UYR30CiI+77Y/LBkLIQslo6T3wtfigsKB40wYTp6dTMsDO1LV7vBJ+tq93SaTO1htdPItuo6e9u/6z3RDVPQzBbxBxriyeO40PKADEIhyqb2+BIDUaFSP+uzE5rJtUB59rTbiBu1SDNFRaBYZMwDH4Z5tbcfg8UoFoulXa4zqRP7Dg5UrcWrYnkSWbZ9EGdP480GtRzjX/gMV7dJCDwKWSxMrlLyKbfqRkGUq+hpWkZMiU1VqKBKbWyoTjZLCEt1DpC4buFAZF0RdkqBhUqVh+fteBLyxz2kEAQtpYCeRlMvHtpa6BcPf1nWKgKPdW09cO/N7FWEcj80VvHc/vzz0v74tLaMwiZZS5WokSpw/4ziDmsFSPyuJJUqpT/bImPkfbMLXIMxR0tGe3OFkIK0oLajiCUvUPwHNqTu7N50ZWX7w5vt317VHWEOXBRLe3za2sNupbERCt7jsdK4M2KEniXeEcMrmC1snmR67rg/5fEokcr83nqB0nd2Z5fVwccBM1hdEQI9te06U8HCvWN8j31DX56s7yqLCNQGvaPTZ5SHOpFtUI2U8xcPFFnH0m6MgfHCWsxsu97Y4yqRe/wiWdq//tu/uzs6dIRzaflyaqvtVzm6Vyc3QB7tNwYCvSG8M45dLOTzdx3qoIjF+vlsaYIS17kc7qeF2ABLiInWRFm1jgrb3Gqee5qS2cyyzOxpE2l0zPOOehJSs0blrBmK/dY7Y/HwJxMV3/Cr+IL3Itdpinh1xMi7/e/gbhGN5N5r3vnqC3USpHtw1jmH5U1NUys+y01GlfBMuJdC4zReQvrOWvIxWAXR93K1jE0nkHo5cJjGi1wtZdREI9K8MPFftkuzh6WT+hmv8HcznKzhky4gUwcCMIjHGDMUZPlS4gXD1R+MqpGw7wWA+p6AmP1QL0oy8cPC5ndjTl2KsYALl+YDRRtPsFBsfdhEfARa+0X+sH4JyJEXhIFT9GHWGi57KGRZ46KzMNJS0UIx5aM8WdAEKweuPRw9pgV1Q5zWzfal2eE4sfeTWUmuXygyRJsZp1EBKfJD+uroqIjlP7huEpXyeyigQiEzjhDdNNUtDwAwaDxV8I3j1DB1wIJFKz14NI0DQ0ArJVeA5AutYBzuUTvj3ubPiJv3yoZBIdheOIlAHzhieOBRnPF8SOhEYSQgwT8s3FhZJUgcBAXHs/44Tzir4HjB1VT8DSM7KbQJeXZEXPFMExeclGSu3mgqzJaxr1NHY50ewPgTtOs2+L8bCm3ZLHjGIo/CKvUikUKLsSG/c4X/lWxZcHankfdkCNY4zxtri+IR8GK08wAxTiiM8AKFs8Geikk1aF3X22UIjWzIhMQI9djgGso9doqABAdBUTk61itCTBMHL6BBtgRgBGHO5F/+7/98d18I78b6c2tsgMoCu92ksuKFQW9Uk0LsZrO+cbiDr2ci/Qrou1BQoVaj21vYglFesrAYV+zuKHI6hBQ2aQxUGTfcyX8bajnRSw7Lpn652aG5WYVjrJEhN7ftZm4PKTwcHLw9IoUQTi4YI8npdCE+1hUvpL63rpuKG8b4hI2WC4hHEQoHehA2e4i/HIxci93DkxV5bHXbSNXHxoyiTx5O16kKiGJd2HTGgnDy+SUgOmCoqOQmvJdFIlI8RG9+rzKVGEPKdJLOebS0gA+AigEEq/NrBcqwiFXQuWMwneZFf0flfB5KO5RHEYPpxOkCxNWJ5vI8w6GcYOJVsTaGpG3f6+9Rh8XBaHYi0uBUiBRE6mWxseZc26+/fbO6P1s2n9t6ObcJKKGUbVuL843WBp/hdHzRQ8l64GEHbWBNNFUt5I/7wSEOef18A/WIhHRxvcu6l82A0xguluEhFbkQwe+n+0fN5zw4sc1iRybh7bwf3q2F75QvhcxEs8SGcO084gLkptMD+F52ti9Lz+oKJFA2qYf1wjbx3cr6Yj9//cX+8p//oK5qNs/9M5TvKgTU1cWgfXxGHzlrZDqcRf72nZtTlu4xqCOHVqMiGgAOODIO4cRRDFTHg54VVLV1d9Ran08jWxaxHO6X2UpoMqpXrRk5ObvEmhFtXV/FRYC7AJk7zVcqtJwK1+q5A0Hj77UO5X11t2tfyVCUIrIpT/pcqFFhfcLZYn3x+qwPkCLk0zx7KCThV4IAlu1FKKG6vCkZZQsrlmsJEdbLtQo5LChoaoitAAmDOvDXf/1Xa04n2zwiCEktWhBa3ckt/nbjOsJpdGWzDrP+LP4k10wKw4VTDyi6Ixm0dvL4u09ToVenU2Wvbwc1ONPI1ULsJ4yCt0WmtZil7gf2tj/Y677S5scoQ4WZDombJOCIcrTHEeU0n9llchFawqZetTQqZh2PIuPHdGI5o4ng9I0LPeR8vHhAn9YZBdRVisi6db6PQnIh2hKsjZVGxGjSw3pBuYg0YUTBAUM2Xdnf7NAGp3HiUAi+pYEcic6hkAk1jP5vE91tI2Ppuy1jlMyi02kkmaZulzGPnefCuQrpV4hG6nl1mloojw5l9t9ZOIRCQxOMMPYTV3MkvP/e0uIjrsd/iOfn7xWKmnZ8kL5GVaCjKh8I2u9Uh6NKUtOTYDkg26kwQlIzMKopQ6qADF1pl4JFg8KKEUC0zuk7VShXUYHfrWln1vUXNfbcZ16Le0zjDRJDoyZy/4dTvXOi/P0wHAj2EvTXEl394PxQjHOeC0EKuZcU4fB5KMD4cwpC6WQx9MTI06M9f8fIwvDiagl8rGAjIuenYN6JYztfok+AEsFL1fbk6OuYF8haA836AHLgFWNAKuI67491Qkg678fXqSKBpj9sUhgV8sWfUZwwHuMLAj9IMBMWEK4kAk9m1Eiz4WasyeIuCxbWEON8Ia8UdZOpijj2j4RxOYXPlffmJrhYLXD9aXSk3RGf0g1iV/EogHEU1xWRoEf+fI+fH44xRRwNH/++pAlmVDsw8ndPxYoHDQ9ExHXwtO9zK7ublbz/MAXjcz7kpjg2ooMA2wi/BiWTdUTvCKe8zEKOpqdrTG3yL//8xztEXN1w+EnqMMky6xVOO4dPsYhUoKgbXiw0vgFNYf4r1j6bMWMkyNtCeyY2u0NWxh8q8mDa/uijj1nsHJsbF/xm++NBDrVUuIJNr0CNvN7UVhnxJrGt8tTidGF9T+jtIIfvLEltwevoAwUzMSrim4/brreF7Bq6oXOO2YWLwq5yte5ytgWjKXgTilVhtOMoDeMMDsvV0mNeDtW7HLk54Fkb8HVQbTFSOpQnfZ7pYiZkZoYvVDS3vsaDq9EBOLkRVEkMTC2FJwcjVbYwf/x9pnigEP+CEgwUxH3K1D3EkYk0OOMm1vb9WNvLEcThLnO7ZHGzTR7b08MnW0qdF6kLwSW8q7GDYCTDIewcNBGigzM6lgyEat5mkb29P9tv398lEf7Hrw+2yRcSNURp8cEF4UCmWK26g+XxUoR5mI3TG1EroIlX22wIUGa9FEJInPNmVh0rjSgYKc0iBAuo3ICuY7tez/LC8oOVTZMCms7IPdva8mDfvv+m4ubx4cHiuQcTd+1F41JEBDyo7WD2XtZWk1OlR5juz4mUj6ul/fRpa5uCiJm9RojLp3+w7XpndwQTc+5RbW191M+h5pwt1h+bv3x5WOeIJ7E3IdC161UgwL9DacnXevXgxHKZEN6tIkf05dn21cmmhJdGoBFTW212tll/Vlc6ICDpzkLE1PlP4R5RNCPW8MPndCwVQL1cpZbOF5YuVzbHX61vrTq8CQViPKiuakAt7EosHgcVUxRgjPHTxGYIJ6YgW4N1TWm3SyN0EDHKy/5gdT2IO6UsRuwn4oU9fd7adrdW0ZOk+JdhOwL6jO+XK1cpmvuhs5J7fZvY97dX+/btxZYrntWQKiEtzcQywr0jb97AleD44dVVH980Cl2uHvQMwlvszoN+L3tD3fT29t7Ysa1tyqj0PlWw9gNmsvL+Y/07uiRV9P1udVtJYYqiMYtvluWRewNKLXi1ZBGpI6ap5ERAvo3gBn6IRgBCW/xwZVNl9EERT4GF1J9sPO4phPtd5lyQ95IuHT6X+3ShqKKTH/c5Ri8aOVAAoeK++mv5PZtoXNHIcNGDfccMux/0eD9c5ZI9Q/EUCkUah48RoW/2oB4jNwpEO1rIdVFcN35/moOswoFxpAJrikUyc3SOA5RGNowMQW8uYU3OQwePUbgXVT8KjFHhOhaDKrg4XDXKck6XShJGXmE0+KP4GguxH2pK/V1Qh+nff/cz7IO63+LF+bVkfM1IGESxrmeyA3kr79Y0UyFZh8oNSEdOF4ct788LKC+kKZ+OPUWuWzDQY9FUMA4ShSB4Y41B4SOnLNSCHwVm6CM9oJp8VNBQGnZGayLLO7LJz4OcYObpaTaOanoxwsjMi3g5psvGhL+5qfiCR6XzmZkaBYemQxT0XjwKAGO/JcpK48PAoYKHOPV15s2GWyspzJrGX0W5j+LK/qKxtwvAcIPk+0BO8a3zInMsXpiO0ciDSKFOofjnGQHNc1TU14tySymiOopCR5dYdxSSNJc0IU3PxMj5VPhY8RXHoF7BXmLuiK9+f1Bz+sjZR6PE9mDXMBY+4req2cL+Yoxz8rXJvkmTxs8z8lQeYij6Hbe8WcEeHnkT5nFYFLc0eiD/8AH9+aKwxq5mtNagGZv81z8+3jHW5M2gUAMJYoT4dqjsNp1ZXmBeypjGO2a6Q43hZLRItz9YHCW2XKYf4wlaQIoHxmsYJTKawcvHA1BBzJBgUuANgucqEsJ5c0DvkQmlweU6K5zX1fWMCHxsJeUDejcUDJDryL0jOy3YFaiqFY5Ll97b6XQUqpDHme22jBTPItnt1pgmLjQe4Cb1zV6HF4hDlrsEv+trFYN088kC24ijTaeRUAXUcyJIxwT/Yi0AB+pqZ3hHwJop6NRgh/dnV1VOE/u8W2ucVzaDDkep1VAniXyM2zVKNkwlIawvVCRd773MHN/L3t7ri77/03Jhyxwex0Kfg8Nz5I9wiJ5OB3Umy/XaEpRjuPcOyIyBlR2ZAXl7fzvYe4ttAt4kkT2uIC/HNhEfC+5ar1w7DGLTbGnDgO/WwpJsbcfjmzX13truYHadq3BZb3caRYsnMfXxLiTvsj6KB4ftHQvc/bP8QJRabz4VBxBeGhsQyszzuRd/CMSsPjf2+RHkMdchDtcJ9SgcLKIWKOLhVWDqTIHxuIzsl11m62VqD9uNvKLojkBDUB7lm9ziPNU6oqPHawryunOwKFhM41L+RVYEELMF1KOGabyQDeMq3hPdVLzI3JxVhczdjoeT1QhEuqPd7wvLs8yWjCtZwOKtQcLFGR1n9bv4R1w7TBDZoMaNQ6KTy1XjXXhlcP8wiOXZ6ZpBRROvi0qP4iRLeR0aHIrQzu6Mnoe7rZYPttw8+EhbToh4ptVCEuHAPR+PSo7gflEH5XFun3YP9ssvX+3x05NdbnN7/fZm+8OrGw2m3jRFiB5Q3HJdht4ajQk7CRHe3ys9s7vtUvFJm83alkWhdcAaZcZO3qT2ETYzPVOSHqmQO9VEhjG2HqxpOut6R8Q2RWIPm9TWxUoIIp+H9T2bs1FCIHclGcKRQ/2u+8WIl82PzRHkbWwcUUfz/D4fK4XKQnfkWFyiEpxzX9m0p1YFD6U89o78vUKVdrcnxndrf6a0iWt05SHSIuPSNIXxwltJpz1RYfZQTOVkD9LAmOO5Mis7PzjkdRfCiceCxY9fLwhQJusQhlumcYUfeA+ZF0P6s+A75n5BbtLKCKdpGMuwj/v4hvELiBwEfJpP1puU1IGcLy4Y4gvGRhRkMQWif4+k9ep3MX308ZZEMYGk7+SPsRgL/lZhTjkN8ArFylhoiYAcPJ5+8MCdD6xRvKZmPpbhGYORAULIMw1qxeGOmLaqJ3ZozHiEmZCUPMoo20KBStEopRg8JbLvWL+MdPE+Q/WN+hA1L/l52Jj8jpT+QbQPRYPbPPz4DNwauL5cd9FNZHHjnkyuDqS4Yp3SZHhoteg6auJC/qBLNLRWk9nNjalBqQJRXcWqzkG2EtBRF3MBWFA0ik+LafQF1eIPUQN/r3WkfM8QFQQn0fCwdONSCa1CIaMhMRYqiEh6plyOhmJlwv2HkyiT0xseXjy//KyvNbII4WVhxeJmrTOh5hRqIFf6zGEkD/YAPxtaKlwwhCU8G9QC+N5xJvCc0Ii4UMCsYFQh1aXHAinaPeRkcp1BPRVmf3fVtAp+mhlGnwh7yKiET8lz2nuQtBTi+H2xtnSpfJQ8GqEsIL/Lr8sd4Xkt4oRG6wrKNURy4hBDswicT66nxvj/+LS6c+DlSercmq6198PB+htxHPBCHJlC0J/nBN3WNnTDx/hHxDoYm2Gz0fxVGygcKpzAIWUzPqIKdtt7JJd1y3jLiywOSKrDbb6wh4eNfKh4g54L5xTNmZwLJ3Y/u+koCknnnMQ6GDlcID0wLqMo1GFN4C0ydpAx0LnbRQ8mYzFIikL0QNGE9fbyA8LEFENFIgwgrEOeRY4uI1VGb1MZ4wgloDtng+2Q6wu3JRtvIQ4LSMXb+696D+q2zHlm2ixVGMJzc8f824VikQOA8Qk8s4Vmx+/Hs3071pLBrtKZ/bTJ7WEVuWFpmqiAG8l83FzQGREabzcdrsVmbU2DitF5LKiVIgj+8IfqvSwF0jjSKAu7h/nER0ryDpIDLuMFTEVjcZoYL/EZlSbQHO1680gW0KzNwy+WFRsVi5Cm4WVBYpfH1wn370bFYYGS7eb2G3pg5XLvI2sOCD2E4vrdbWgPQldQgEbTxJqht29vR3uvr+oA+Yd3KZ0sRda2sH/644N9/fRk8Tx2Qz0UPKQKlKWrVbKVDn5ZlNxdWcumJNd84nTqyv1jrmfnAyq9/aqHU5yf7iAUL8kTOe5jwIndgqxP1Cn5KK+qKqsrLBvg1eykqAQZhc84dK28tkbDW4oWCi3EByLW3nhfnUZyPu9n04+tPbcaZ4MCTe6oMRN/9iY3e37+rp9Jk0SILipREFPZI8xILFhLNFLXGJI2VpWNHWqCsK+WTkEzGEPHts1SW21pRDIFTLvdh4dHj+imsA7eK5vmhaKXwGnEMCiUI/Gunr9/t2/ffpW3Wb5aCuHmowzni8ui45lemw0dKwfWporUE9FDJ29QODAgzM9nsuBgvP64heuY2Lk52W06lwiGMPEB9BrEJqBo7/u9NafSC6ww3tENoKHpK1mQYDtxqhptrkSQwAPcrnCTB3W+iJAL0sZnRP3M+qG4utxm9l4Zj3/BAAAgAElEQVRCA7jbrnAbBtAS7v0mYf9zh3lGiRwA4xiEjRrCM0UBdhhFQpE4tX17cy5MUDl5HqcfjIDxvJ2UQy5y5Ark/61zYrFMqGdX+9PjxDaph+OCAEiGH5Ak6AD4FzFuaolW4tDEwwm6JehKOJA9hgTkAk4NSi9GoaMazSOSiC+hKEPsVCSMTdmbvVADIWKURGmjwgL0LMjluTcIEyhexmIJpMi9mhwxUqEsGwQ/4GWnALldAImb1sK9lXkkY3K5t2Opcrd9507hGHyOxehY6MHPWS48INkP3WCyS5EerqFyRVETS01317Uec4HEaeO5ltrOLRc4rySeD/ycEdmTj1gQSeglMGRmXBzsRCSAQHDByP8KH9mLSNfm+T3nPPSRoXtlXQM/bCxKNc5F1Sjy9Xj4e+wP9wiyuatO/f06f8g/F18IPlSIKezai5fRaJp7L+EbwDEFyHwmQrzeF0WMLBDCa/H7h7n9ViGiM6NNksqWjFlAkxgULph/kmxBfCojakVpOSeN1x/NX/lvRvbcWyxu/Cy42TKnKnXlpmK0Lh53hIAEXpnU/sHiYeT54Q85XKZqlkaaCYeE+yyqNLPp1X+H4sYI2r66A/w4GXH3UTfMhexPPNpoc8Fex/uEhoCAgXNSyODv0gK4Zq7XC3ZM/88//fHOw4gBJ/yHqvExFiMvNmtIvRwKxOdkOXE1N3U66r7oBuigcEe/3CxNc2UmYQDK4gXZ8aV59egLwquZjZ+p2t0ZFuXVNp1rDAdBNyOrDSuABkLvzRYLbAxuUtHxprGAoON8e90LcWHGrHiJK766bliGKzWLke/n9VQI3s76/ddbbMVyKyI9GzRw8Bk+EpBhN8hNfb3KrO/wv3I4FC4NQcaeIm8qkkSavt+k8OOwo0hSmPdi4QgX1gW4Z7NhhBFRLp6aeyKJMD20KkxA06glQWmoxOt2sEPTaF68TRP7y58+26ddhqmB1RXGqEtLirUKNeJ2pCOCl4aJKq/F6DDGZuPqCIK8YJDvu8ELB9t90qn6x36Dog1X8bZ8FgqJaadCTiexEK3ZPLVplEopVh5erDu3Vqweg0v+RTwbig6REc+d7Q8n8acU8kzRgO8Q6OcKpC2xrkI95/PxOF3KeHb0+Gqb2t5eD4pxYNOhIH+tWjvUGFkO1ow5E2GToVB42Kzt69Pavnx+ssfdRjyBtgJ9qiX9p0CJc5IGXOHGaEpCjzEqg02CrhLl7WWwpFjpAeVQBg4EcQF1lKjifrNVvrJimUmdd73NfAQu1aOvewrcloiiaGpFvrFiudE1UKwSyhp5vOGTTxQI7u2OxiwQDuDq3tOizcSHosCIKaCuFEqlrZeY1lKxX+1YneztDR6f22TwOfNsrXEp6Qwag7+dFG/UIBY4VbYvGxUJoK+rfGYPu6X94fNn2+E1EHggM6GS7rwMiRxnfhgYoL0gUfDUQJq0vnnGQxyLFMrAYhOCeE922n/T80BRxf/3dSP0DRSL9VX3V3EvWAtcu1NztsO+Erq4WcX20xPo5Eq8wGWWB07b3SKbW1l+V2MIF1MWABg+Xmsdlv1lJo8vRmD484FqcUDRCCqCTSjy1Q6nxo4148WFzBCzBJ4YWZW99goihFB+EjQOZxK5OXsinTDPOEXaofKxFQgJgdXDZW7Hzl2m2RvpzikeeH8gSxpNhIBbDo5jNw8eXz4KEvIQuEFbCP4JG44fviAlyqY7w+lylVY+u9qmmIogz3hLruYlIwx3xVeBAnJAIYTnkSwHAvH/7siQIo10Dx3JA/ymHDsGVIjfwyEk8nQYcBV4x8FDC7EpCpLQRM8bJjmXi3/jf84poHGdChA39eS9scfqoAYNkAjFpf8895Lgq2hQuy10BQSFIksIE7SOYWLN77IQ+V00iVwv/TPnoPTEAf1OoTc+vnLLFNmlan8/30Cc8JRz4UOvcZSbhBL9VJ6dW6XINT6wTEndlsGDXDzgWagSn8NAMTkeHFF1awEvgvgeRlRevP2QJfB9xfxuq8zHejwfcJVmihRyFeNoVaDrGqJtQFkUGSvnebe10LWEhwUKOWc0RiPoyCC/MQLNDJYQymCkEFE6jDcJIFCc29w71rGsH2LEM+4o4H5BE/GXTj0+Vn7N4zmmpbwXHN99zaBkdDNUR85AHlV0olQX3QSCuotEigRajdslrLOpbHDeDnersAwCdQtFn4+4sW8a7Vg8DYLxPc8W9wIqiTIKezcuHonrIucHgQMFOoXcKHHwu+lFloo6pVE4R0zsPNaphDN4jSEy8IzKkYAPeul8Ni9CRyHv5F/++U93uFn9/SoiMyM53gT8ptkUYvnMVis2fJRhjnRgDgrqxMVjVqkZ6YyCAdVZJVVhnnj8zfl2kc/NoWWc4QqNVRLZNocXgqVA4VEpIrSpnNZoRAd0nIoHQuQPNw5iLv5MePGcTph0xlr4FIbqqC6MGypVy0hjMZTj4nBReC0Ot+uVfDhH3aSiu9/tcKpFhGSksNtt7HYfrKz2sueXAeo80UX7iJEIHALsElgUIC9+UPtIiyIGWJgsPTZlxrMUqhymvBCvA3m95/PiUmveOTMqpBDgYcEyaVVk9s9//oM9rrd2PLzrAJMJbFZY21+FEsA54UDUvQHl0CYCVH0RSsOOyAgLXygVeZeLkDv4ZHxOHNn7W2vxNLb3/YtiXAgdx0qDERG4kWwHZM5YazyCWlIFxAynemfEtn1rb+9Hq1osHEq7X2ohYZv1TocloyNGb1wjyJ4+gsLgNpJ6lKd3OLsv2/fXUr8PL5dTfbUjShLFT3AYwOWLDEiXrz/89MW+fPnicT8hckFqt34cHcV6Ohep+7RBthcnIVpIScfLcNCrw5dKNjiUHw4yIJWDfzSVGpO1D1cvyQtd87Y9Ww3bNijz2uZo5eEopSrcrceHL/p5sg1RirLm+G83ZSVU2hW/4gZhdjuPxLdzq41UDUIGGZ7r3Ps4DY4aite379/scHhXkZ0mC3varlzQsSh0cGGKivM8yQj4YFH0Fwmcq7meZThOqyK33cNnzVjeX1+0xYzedG7ISkd59kJ9IdhE743xLaglqLJ4D8G2gcOFNUcRu97srKr3dmkr+asNKEVjDGrN9mVtvz3v7eXdUSW4Qgp8jaa2Wy3t025jm+3KVvlG653NfeB6watANEPnTZoA84YJhH7nFl6ujf3bfzzbGwXbbGLLDHJ+JN84RicccGV1s/eyseu1sTzhe0hFiD/ClDlkupb9ht+rllmIK+R7Dh8PDsY8GM+/i/3tBY6Vd/FRdLPn0uNePq2cp+W2J245IJTrTHit7wEgX2z0HKaO0U4MG7Vd7AcSX9yCVeYeVyCnp8bNIEFeeH14ZBRzFH1t56MQPhcGjBzxdN1CuGguxNHBwPVHSC/+YBRjvoc7B4hRlBc0njPZgELQ8YcJBIUlyQo04SophKB4169xUHDBZ2+mEJGXVUBQqnMoNkP+HLxdefVPPCLM+V0ehSSeFFwcgUWOJIqaAKcGVRqvjWt/KFbYRzkcMThGiMD7xPuMA1hFDj/P4QdVADI6I1s+5zjaFPrjxZCjhl4cuRI0WDRwDcL3Y+UhVCU4sIMejei8Ck+NpkxWA3wxIuN1uSYY5o7sUk0QlCvohtUqWoJoQ+KKhXOYKTa5WorjCbFgaopA0jS+pPjwwGbQK50j05sQO34fBQiFY4FKlWImiD5YFyHCVyiso1d+7UmFwIWeM1Uh0ligSAzn+28JmnhmxOhrh/eTz+/iAFJISlw2vyrGCiSQa0Y8D8UNuYYUic5l9KKL87TABFlFPD87sRLuXTPoc8fwCVGJa7/2RkXRbbOZ5aggZYUUSPwzfARDoHVQa8JPUxKLso+hnnhewt9/gYaKRkCBpfE4lkcB8wpqT/HgwhgTzpn2jIFGjmfV86eoRPy5m9nkv/7Dz3fcq5mJesHAwYbqxv2B7jdXBckeAtIyqACbLvEqGv0s/EHFZBBzswBsQmo7NL1VLd2vh+OyWa0zcgrXGg3w5/Ec808adUjWF90wLBsoDqjiyecDLcgxhcTrQqRksgnZmkDE4Ia52SgqBzx5QGcouoUI6HcTA0QmYq/XFKkNMt4iVvYaSjnGOIqBQcmFio9OFtNW8t4IE1bX74eN1IExnlxLbeJE7XT1xdIskYrLeSGdvZ+OugGoA0Xwb0ED5LGhkRgkbzYLXN5Lxitm9k9fV/Z5gzINns9KPlOM4QilBjmjaGxAbM4XWWpgksoYRijDmZgcd8anI9eIbxHLOBKlB1+MDZOskPcZJHkimZDn74+dDuZPm1hKs2K5kl1FiYM3sT90VNOFLbdfbYYZ0QUnb8KWG8XqHMp3K+tKZOanTWa7jSMScxzBh4s19cGu51bFuQ7yKAveWq0d9yc/kODw9Td7Pg7WMOINfj74Hn3dRPblaWPL1VZeaJMbY6OZFetPnjAvCwrv6EDHeDjWm62/LsIHNtCB0XWnEXK+LPR3jKOdPOmo3CUYpnK4iWszJW4pFS8KNJNOkeu/fzsIXZpxKkXM7e/2/varRBtfvv4ikrfUvEoZ8BEZK5rNVMHqGPdigBuBhJ5Fslf4dJo5OR4ktifd4Gzv+1K5iIzW9kdG1oPGynmR6lo/bB51r0kJeDkx5q+0PhCSPD5tNOKM53N7WK9svV4LfWDMybO9XO2sPL3a67dvanrW261GkxSYWJ5wKHGfZeUBFwu7DlQw81jPF0UXylZxAieR3c6trtV6u7Hj26u9fP/rBzJXDpG9ns72fY8682qbzGyTpfKrW6Vz+/TpiyKLMKalYANdkvfX2cfg0Abk3iwEsReKjrKSa0tBGU0Hj2gaHI3X4X29WUbBny3scKrs//uPvSgCP21ijfsRtHCf5BYg7l4nRJ5ijedePFYRqKkHMFYkKcODuvFkeq1APZy4myY3y+YzkWf5mS8rVxCWZ+cpcqhw6P19hho/y+G6zc1+wr6B8Fszez15uC0cLym1OeX1u8dCDj/BqTWdk3spRuHiCOVSBqST8FHJgojpgB98fMTByeHsYbos5alIwYCmFCijFSnFocjjoCUUonrMMI9kLAfZG9RuZrcpKRjOnRnjkXgtDlX+lEeM4hKu2/0GckOB6gc7xaPQGs2AQBMcNOHzaPTFORQEA1wXTClrCRzc78s9p9x3CaSExpsCBONRja4V0RSMZ0H4ZhSbblA5RiGJQ8kakNoOKw+/pxpvgwKFERl/pigkPcf+/sDpKBrckNQJ6CKATxnp/gicZi2QnSd7CncI0++g6FjStOO+EBIOHAmlaPFrhGqO14aKw4iMIsZHmP5nsrgIitqxcJCHldza/T3xudUATP31WFvpwgt3zrZx5DjGAyCoAImiyKFAYv3RVDCGxsWdkShiDu55joO8jD59Dcl3Cu5j6pE6gc9vbe8o/hICHQ217J08KJovgSxkmkqNjaeXC/O4NrwXPicFKyNoEE8U+Xwx4Vqmyi7RGe/Pm1u9qHkQV5i14M+Fo1je5PjPYA7L/uzjcIpNjQQRCCqT2DlhWnX4lMmjLGT3CgTge7ANGXRdxpEu9YQQYPaPv/zyeGd8KMv82F9YY42Zm5PS6dIt4Ugt/ggPhgwBPZ6HkSILD5iR8hoJbXW+2B7S+g3PjbnUbQu6pvnMitXa4sSd5PUAK3uw1ObgYdbcePf5kax7ElmxTPXBKAbcTuGmLh4vHcZ8fBIZTcaxHZ6/WXk62nK10kWjSFAhMgw2g7w8WVjTMtqifJpaf7uE1/KLLoSDGTchyiBOFEw34jTWuj54N4FOcQDw+xmhwvvgujHy4XPIB2twcmEms9DgZK2waldDEIqMmJIaAah2vUrtv/zyYJ+esFm4W9cO1p2JSMI7Ccl2JpQN1IYNn5GtkL+e73GzUoqYDDsNVdWR3bg2oHQ1+YkuCqBwxj+p7Ron802w8Gil8lzBicFAc5GESJQwAowX7uEXoYLb2Kk62uvbm0ZSWIVgiQCH4/PDZ3uUIhGCPbsHBxkF/NkTA1JMWEFGvZD4/vyqbCxilehsQLD29dkobRfTq23zqf1hu7Snp6XtNhSsG+sGV5hy4MMrGonm4phxQPagRQQuh7Fm136gR+5oTOs6CyKHs+6n7EHgJeH11p/k9i6BROO2IHGx8fDXHpToKAsMER7D4cJnaavaimJhj5//KAEB6wg1ovIK+WnebzAFZZQRJc5Bko0sCDC8Rq4jqNdkatWpsu/P7/b8+mZVW3nAdDoTQprOE/vp8xdXAJ7d1PNQHuTJxbXfbQsp/pKYDFKyEM8u5pjHdoGcy3igwYbFRDAHYcORHafpRQjK5r6JJ9aSIAFK6bsjhX2cFBKTMLrkOVL6ATmQFmlkBwrIun1/f7fv788indcXUBkO5os9bqb2BQPUhPiuRO8tjQvLlmspRbkXoKK/fvub/fuvryqG+ezw/eAcslYpijwEnQKGNIer5Vls6SK2NFkJeTwcDtYxzo2XFkepVTUedaU9rPGiW1qSbNz1e2hUSIuIX5/UvMkGp+/FD5MyK4pVwPagu9feD7cb3nRw1ujYsV0wEd+/Ha72W2kqnqBMlFJT/eBheUnCOBQhghPbV9nNlqkfiBRFoDhk7mGsy9FAkV/EjloRDeQ8EEcf4FdBXkdi39agsD7GU9Fw8/3lpXQejvixkdsxXESonlicumxePKig6GNNjhwfRqeMUmQDZFONjUCtVrT/KnncSJViCcSD71/gzySEzBWV7v7to1A+Kypr8a/O7ovEswk6RgFIkcHXOJ7V3s+4MES8gNSMwcsUphkjVppoudk70V3UMZta3V2t5IDXWebjIKfXutDB3dyxg4AL5KjTiHNwBYnBUR5lsDsYCwKNjjQeDCanc4e4PFfQt5kbqNLgCJysfD68x1AY+mvC/Vozbp3eAtkcOom7wHvIMqadzjGDf0jPzKGu1/fa+wMFHVHysdjybEcPe3ZbEzcWZR1QfMC94s9070PgphBFCkeKbv5HwUx80RQLJnh0ZvsKe5IRl3NkbRx9c62wkfBRrtlncuynExmT89puYQMazJ6n2Z0aGWJ5/J4j8PAMYtYzhaSUrCBHKh6hCzC+deTRhRsI+Pz7GIvKhR4uNahsB+tzZu2FIut/RbAk2IO3qlF9GJWmvh5FEbnhMzjeOY/+cnSVh4miHmqCn7mIMZjOeX6j/xmCNle5Xm3yD0/5HX4KkSAig7IoBL9QLGCfQFfBOJEiA0NSk1ydUZ9y2FD9nB29YryAASl1Ig/cDtsG5Nhyso5UZBGbwqhEECfwbl9bD1Q6A30aVAixUVI44HOhEQqKKjr1EMEiuHo+U1c6mWYiFisv6txZeTroYmANcblAmh/8sJni97UQRwOVE4fDfErmH+Mhr4YhvMNhogABZSPomVHFdvMgw0YWADYQ+9ObOCGO+E113dRjnXs7otQU0cA7a4h0jH1OLYanbh/4aTWzr9tcSqBDVdltUtgvX/9gRZH4QcKIsaP7P1uUJLZM10JBVIkHYz5Gm8OttvJ4kCIUlKJYrZRjB0JEUVZXvWw7ZnP/bIsZ3B8Ul622e0aEZDexaFGN4jRMzNAsycVRqpqr3SaJ4mu4Zyg13k+tvbziRzXIw6fIUaIu7XFT2AqDTAqPtraIiBiKSSFEWBkwFsOTiBFwZa/7kx1Qml2dAcwGU18GK2Z3+/oU2ychNttw3f1nmdlz0ND2gnKI+Hg9S9UHeYL7iyqQzYMcSYpV/s5jg2Y+LuJ3UZCFEBEnzLolIN8HYitOTlfJ2oFn4DpdyDkeZaZMbRmByl0RbzUaCW9SIIKjBNTYTjFXpSWzyKI0U6fcNp24U4RBb3fLYIHAmHouFevL4dXeXishhWRfwh1a5VN7XBWWL+Ezwm1zrkvf0ZnCLSrFYcIDq8h4fiNb7R5tvSzUDFzOyiPxsOv7zFWUUvaiIBxsRrQOylAsNYKnHr5wFKAUWHV1UFM1myd6Vulyo0XqI2VGBgRq0wHP6UJZM2d7eX63F0bKcKr0nLnj9W45t6+f1vb48GSLONc6uN/OVkCgT1Zas3DBeDYpzp9fX+z764sVaabRIp1tU1+CXQyoU2pZnsqqQNYpjH7CPkNB9L7/bq+vNBoarviYC8RuPthm/SDVsTCgKwHhNHg+yjr3oLWvKgYo8kEa94fSDlVvy/xqywRi9sXw6X07OSn409LJvm+12W/7ix3EdaEIgO3mXCy3BzXL4HfNCY3HlgTein+vioqLq/q4ticUdbhjz262DuHavM44kqSZw7uI6TGIFYWLFwWMPjBvNisx27+gDvPii45dDCgVGqHjnnlRokOSqCgXVHkDHLlNADQLCPR4gbUtRSSEYZDyEFLMz/7uNfksHuHGs0iDicIT2X5Q/IWcOw5iITActMECiNdR4SICulkNOVoI0+8drHw8txFLYCR6e74jZyPvt7+jVHT+DkgcqIz4TAz6ZVvko0bea4moIMwEuT4Ktg/NmQe2e/EmjyiKwWCYSvHK4arCRwW4H8YqYIIRLeCLK9pCI69x513jOaEpTOuV4+cNo8awd/fc43CXHQJeVyGShlgn3vMYUs29ZwQ8hny7ECfYOYir58UaHDEUtDhuoGanIKUQFhqnPcGv+67w8V7fe7g8b9BpGogQnI8IYVzX0FwZCGLGGgPpgrfFi7JX43+H8SjXnD2Az0GDwniawgsepMZxt5ksGsYveG4UiDRvTkRH8crv9gI0lnIb9NKpTXDbOmqPYJQq49ZQ5Ev48X8YF9LwMKpUJilu/kIpKejmnkZDKUYBqALKx4Taz0JyCaARf6YYJeqYZGYLpgAYfg8+9h1J8pO//Ly9y6NHRdYP7wi9MKMoSOWh1ueX0P0yjpFyAGlz1+oGuMHaXfE5qyy2ZbxQN6QPOQMd4ymnIAqya1ywkWoHQ7z7wEC7E8QNH4jOk+/lkGNjzyL8otwxnfGG3FwhdkeJDvdTCT/KD1Ys8ac3gnmvOhRV8RNMDHn9erX2fLWqcbonF3F2ZwS4sCwuLE7xfmrseDzYbbjKkBVneeT2HEagQvsSXhj8l0hjT25K1dI199b0mL4urOlQlLlbPioGiLpwa1BhFSBQWWLnrtLhtCDQmEOdmBuy+GaDXeG4pLlClM9dZ1NxnFB0+Qza3fwxCsXri/EiCk7QOueOIcUHHWScQhEqRI4HaQ3/bion87IcxGdh/AJKAXl/8/hZrQYZlP/+28nqmky5uZ2qLpDxzdJsZp83W/vl00pjXToQUAXGSRQyUksuFlZVpRzquXa4078dWjuCLvSDEAypS9mMkaWb2ZfHxP7y885269zHQLPEu13JkR15wIoB10UnPPu9paDQ/UhSHymVJxHdx2yyOHECvuBiHQIe10SxhqeWSLsTJ2iC5LTVSR2JCgg4UhQog1sswGPjexhDM5LlHmkMibKobeVd5eElLsGmw+IgwwONLZeQbNCXzw87W64yPRtwq/72/Zs9v1GEdjoQPz9g67GxDP80RQVhA+KS5L5q7Pvbuy2SuxSEu2Kl4uU+Mzs3nnm53q5so8ijiTV9I/sURnc0MjrIpAB0NSn/0DhkWeGj7fsl+D+BwNJYeQAriCSqRK4LIhOpCaeRxsdv75X99nbU84qFAuRoRp1b7DdWua0LzG4L4TnTqat4ZTOQzFUsIhRAZCMqA/wsZSBeJZVn/YCygSwqaUKfwZ8z0F2girI5CgVfJDjwcz5c7NJ19vz6b1Y2/pmX+UJeXBxuWfZoV/MMSXXxIr0OlhWZXeBzXi8Wx7mEH1jIvL4/q6GbzxBX1PJJgogP6sDemaQU93P76/vNSoVa/yA9c8ig2tthzYDDNYVn7qNADgtQLCliOZQY/UWMP0a1oBOcM342TAM4y3V0a+F6diyKN43bQCgCt6TEuLN1XyqKDMZqHFAc0lwj/T7J3Imq8ZEaRRjnCEXI6IVEEcQIUFErjLeC/B01MCaqGnUpJ9U/M4gUqkfeo/bXMfsvuluNm3ftzy0O/0wNcBh3V39HK/jiPcHHOZ4xT/2BNknsA9+L+7lgLBauKfYrM7zhiHih2PJoOQ7LEU0ZD3v3cvTREF8o74k6Y9zI68L7GteEVMtimnN9Zhq7ARKMWcCMszxb19cByBj/iJYTELjRJy2fY5bqcUyzBRQa+F/OCWJdUHD58+hludILxBELPDreX1AVUtjI8ysU38rkXLgZJ0WzUgkIX4YXNXNrBiHLKGYp8iJ3WAct5BnjmaBIyCTIwP+PsbITyymoKGZkn0H+L+a4QsmoKeFg41k2tdcKRPZiP229YHkpQXWxrpgo5QAUl88EeiWR0O882kCJuyuWUD5KpgBKF/DEKMJ9P+U1BWAw+maNnN0/S/zGSSQ6EJwz3Op1W8TJ8q//lfzuzQR1IYgdIpMoofHic8+trAfVBRrdC/zzYhSQJ89ctSoOHakQc7M880mgxBJX/v6s965YJsbsfKz//uc/3qVEbNoPREjdM/EnCoX1X+adEBXf4KNCGf/xoSCPzi1PEtuukPa7DYS8L2YLj/MRqb4T90iV4dxNEIHm5birTEPk7GSmFXIJhwD78v3Zqqax7Wpl22WhQwckgZVedRRWSOMHkccZOcqgFHI8EmNcvBM3ZoNUfL2nVhQbjUG+72txYnCm54poEUGUTQq9H4oU/qGoSxNXdvnXVHl38u1KGT1d7VSd7dS1VrWD4gb0UHrMkm7Ap3Vm69VCijveGwXkqcLP567PwoFFZ903pVzLHz59dbI4PJjeA345RTkIgf9BQOi/ZQwbkuaz1dY9zuDT3d0Bne1V3UhfWVN5IYqVAWNXDqy6OWiMoMVW+P3Liq1c2397frfv+3fbHxnvaRih8eTjOrPNNrfH9VLmb6CGb4e9VF3iOEUUtIyRct2Pby/vNpn4znyoB6uJLPrRvHyo0r7sYvvTp6399LQT+sloB1NXht1wNQTXzhgfHTUaXaSFHgIMSVWAKWW2d4cAACAASURBVGqEa9taxyiN+Xs8lxcKprNj46CcOGJ1KJJlgDkTOZ98TnG9Wka28PlQn07scu7ENQO9dQNdAtIXKjoY62pcGhqU4TbIY4qCADSR8R6PTtfsdR/WKk5QhN7lSYa56Nv+zV4PB/v24q7ycm5PCnvYJIrniRa5lJUY3UI4oOC8XlvrqlJcQd5nnhE1lFqRr4P6xSM4ZCcx4RA5W9+yJnwsRhGbLzNtJBTrKna7s0WLQr+f7EIaEjnYn3uLUQEOxAwd9ZoxKmUaj1lih9Oge/wMitX0Bvb606fEVqC2k0GfYZ2tnG4QrUSUR1nMorpfEBbMFN/E2oSDR+qAkiBQC/a1TnCuh7LhQNsZxWncCf/OBx+M6EG+hyvh9hjjTv3vIEpjrXJp1GiA6KGk4p6VJeIUBAtw2Vx1uSCFIcudq6q0DEhDZg1oXVVpf6JBIsrL1Z8+xqNQKjtUlRCuf5iQsrlDnXjMJvbHp7ktE6dxs0UAxCrejKgUmlCKco18nJ+CFB0uFuMwkERGhIxe+H3s/RSGPOFSOoP86BAFJfCxnLhYEI+7iZ0YYV7croGxkYgVQclHUUTzpuLC88Y/DnAOY1dOBgIzvkQgxBNPM1BxQOA6yALEaPhcYpl4McTvd/+pgAjAX1TckY+YnLzuJG2I49RYFF9SGDaOuCA8GJV67CKp8uad88S5FC+u4o3xXfKgunsB0QeTUAoTDscIGwtECBd3bndLBJouEAj/2dHuhuvkJH23v9GhDkJHQR25fQT33oPgx+gjHM/dHkbfG+wswqFhWQgnxymde6c9Bod6GXH6hjhuixS28qMMYygaRs4KRBKgXhST3GOuC4UBSlLeF1mC0H0QI4Qt01WRfDYUhme3SWUt8UVRwp/LPmEOaT6y+4xmc6JJzMC1QVXPWpLVBUiUf36+3I+OZ8dHxO+tjx35e45oOIAUy2766WNVcaGC0MQ5b0TRwX0CeXdRhHJWGZlSjLHHMy6M8IEkvm1sDrwohRgvdW1AGSmWWUv83v/dyJBPLpUh40eUwvpcdymREQ35vXYFJkUjxTlfcABHyoLu2R2/Ovw6zYqMsb0/v+4HBwpHYoqnQ/i99XSeyT99fbx3LeOSiRAJnzVq0KCDgx/SYXUJtg3dYL2I7RNbF6nliaurUOYx1oNkKs5wWujwlTySYqJtNKKBfMtBqDehhwKTRcwsSbnHjye2snxT0C2Hw3a5tqftRsiAkDp4V0LWgM0rKbL44n2f2kF/l6OCW6aWoZa6ML672GUSC46EXxVPF/b5AQPPm7Ic+XOcy8WTZsmAIk0hAUeW0FWjuFTIdG9/++0l5CpObF+draohcjuCh1qOUONNurBlFok3luEsH7glBAGXVa1Dm7w/GWDeINYmYR4/s+ncM/Aw1ETZxd/DN9EhcoEfBb/GQ6PxrCHXEJd/EBMOGVfa+UHLKBT7ADZ0eD0Y1fq9xneHpXTVQ1BgxnmPhDq9QsiuO4GuxWKqIouikzHzT592tlmtZdhWVS96TQoA8Z3O5EsuJYmFy/V6KnVdWbg8l7+flisNHS+f+cx+eczsL3/+RSOrySzRCA5SImbIeJnR1dW4EsrjjGI7tVm80HsA0dLGFBRrSgQDgVFXjf9PZDNsTRSs7SgjSkL4UjwArDsOegoQoYFToOvMUwCqRigmNg6MCxVDhKoxya3tKkvx/ornipABnsAP7FS1dgrh7cs8ljqGsUmRpxZFWJAoiEdI0K/f38Wz4neBmGHXwEjX7ZAjm0SJnS+9RtOj43a+XGlszPXONyur9qWsJfDw4vqzbiG5y5/qgp8UliyDIqKEIkMyD/5moMh6NkPmoIKc4YB1jRSVEK5RFIuPdRvsVJ3UvZ6vC3s9tFYzZtW1m8gqBRNiwqeFNEHGbvae3GC+P6SrT3K+B2UlG5LnkmdqSug09hCIUWaxsj9pdMZnBnSLZhD0lgNQ2Zxs0EFHhHeYq8mmTLhsNrtqfeB0P4tImZiq2KpObyrU/vU/jvb2frLtCk8titSleKR4wGEo27QokYnW4vD39IVeDVJvh6q29wrfOqdL+EHJaMgNKcexDtlvv2zomM126cyihFEIfA7/GadUpsYawQuoPPUah/N3SUzenqug4YWARjJG5e9B63XIBsNLCkoOW4wVR7k55qvi+ISigcKNAoLuXdFfgLD3qYw+OdilBqQjD+pDPhLbFQRlOn/2f1zURT6PHS1yZMgLH592OGIM14y/g/hO8crByePBwQ0C50MML2aqGi6NowoSkjBWVCyRE/XHL9zTVQwE6wpvxNzx3X2WAgokwrcjYk6O9+KAT6FCa1SSBeQI3pL4WbJe87GtkEtxiBwN5EozuVBxoUkKBHgAB0df+CGndozWGB9vW/9CtuU29XGYm44Gj6/RJkPelH7tUN6xd/N+OFs5gSkq3RPMSfnwkhhP6f2q2HI0EDRKOYUIhbD0xxwWQZPiivzz8BxjoUBhDj+NfZUiY5UwBuYZn9rzyVXxGu1i2ImICgRyhoWNI3Ey4fUhiQMxIq17dBOjV/YwOH2cuZvYyeGaPlBHgOjBkZNS1BWfGpOGUlPXQcavfk0UmxTPbbLwDEu42swnvNAPikKsdnD6Zwwr931vRP53CkPx0hUW7c0Io0NcFzgL2FPO8nbDchPeGOcmo1zoJ3dbEP11n8qWicYcRJbCVWKjxm0q4NhxP0erFRBF/p2iUOPPX7aruzgoC0YeoASOVImITewL3JCBiJurLjRz+qfdWr48c9gIPKVUewp+xOX5qqINdIqNQvJs/CoSXG3dAJWHv604jN2h1xUVvuGCuLy+PusQ2hWFLfNC8SE0tmysLhJxJcC391c7lWcrEsjsVOW+cECR1mmmYFmiUo61BxdL6p2CMuW+GWAwCU+DKhpzwAUjDirbzs79oOy+GSPLGzlalQwXj2UXpLsuOUYCvc6ntlkudTgt89wyuGzu06/unaKDQosxGwcAKBpkP7fuorvHdZz4GS8W4MuAprB4+RLHCMUkis9oLgI2PDVX0eH1hVP32CkxhvERjKwGxMPK7OX9u/3tpbY0BTJNNDKEE8QoAMgf1WjNvRQ87+NG7kc+h7O10OuAjLnBeWdVefBg11miDogHDhh3f+rs+7Gzms/yofhwIiklNr+B7Lov29g+rzN7ePqqA5rCYAw/T7KlTURSxti0U6HOiUYhrkio2G1F3DkcVAPIdyoeF+Ry1hZGrnS1KEQ5uKYz5xcynmohTQ69ooIwBsVSRNvhBHULilaI7ZWQHdAQMvxkcMoaqxvdP/6ROKHplH94OJ30GVHfbJYr++lxq835wsY3zW1fnqw6nZwzNb3ZerW1PC00SkZRS8EEJ0zoU8R8ZW5dd2DoJjsKvN1A1SiqQA3bplSwOVE7FDlChyaoM+Ht+dpjnE7hqSBzLBKSRA2DBA34wlHwh25OB42sDXoVdFLAgrCgOGpBbilAnOAMEkR00O5hKcQ1mSViOTPOYg/QusbqY2jFoVuuUdWmOlTr8iAxAOsWe5FFSramh4uLxoBDPocaqlpMXRknNaVQXm3whvEsHnmtUHBxO5VxCMk9MUbGyqekeDdHko+vv1lTlbIVqRnjJgt72OQq6EDOyDPV+tV+1ci4Oc3Xuh4zm9nhVNrLgbisyhqNWf1AgNzstg7+zj4v1Z+JNAsXi2IAFB/eS9sPQujYGyiIGVu/HxCKEIEGsugIgiwQSI+IM+uHQR29FLBVKf4T/DAFvkvx5YcejcT5gqeRFw54ZX0o5QJhnOeW/Q8k5+UNo03/bzfsdP7WsXEFFsMJnl0aBV6Xn8nIzNPI6v5h3ksdIoVXCH/GAYRPkWful6TbGYJ4Oej4YvTEOGvk7MhvSjYIgRMW6hXVhpi5SgHnzt2gh1hVMEaCn6cghBB4TFHIZ2Z8DblcxYqCgn84jes9BYNOYvAoflRQ8GTDEaIJ1O91gEHXRXxjH32JU/Y7t3huO4+afpfet39Iir0CCw48y8hADJOh0UdMKQFXJ3SzJlTMwZWjsMTFXgK0m9YPxTANt0jxuv7OrxuRTEb1jA7PZyLLXKQwxk6iCExjpwBQXKP0hvAvhxginsICeud++OOlgooijPXN5+0x4NZIj8IvjNRAqpkAhc+h9TLzz8CYkIKNNQlfm8+nvETaI8xd52GsrTwdN4bFjoJ1xciZfV4ImPaTu8Q8/Dx7NrnEc6QQGp0HjuPZFZFCaUOJ9WOA75/Jx+MUWZ4tKWNeiV587MoagNdF/cC0h4Je6wie5GwmuyH2PRoHwhlZrbgfsIeVDcgeDU2IRIJ/pqQdX8/70h0HtKb+06ftXWM+wpJDJhIHGAG0jAt1sQKJbJvn9rDJRFqW6ePg3Rhf4lZ1nQ4l3NHpqDV+wZ2e3LJlYleKJQ3gLzq06JRVWIxeQzdGOe9aLLvVo8i78J5QtilouHJLB/x/2nNt399q685+QdQV3EGWVva0K4QK/PZ2koVAFhNFk9inba7xV9nSpYJ7TuxpvRaZ3hE2OklXZfEFAbnuBztUV10P3NrHGTBeIl92he12jB4yR1Q4RJClBlUFqA/FvxRd/aB8Ra7PKEBAOk/Hch48UVyvQVg2i0KdLRAyru4X/TdFQ5oRj4J5Ya8HkVEQRWiULO16a/Tz+iwQxPlZjY78UDhxfxaIFGbq0F+PF+u458GxOMvn9pBl9rDbaMOAj0chlKULcfdABmQGe0WVx7ojM6tXlhzEWjrZStFKN9vFxJEgKwYdZKQcqwtndEyxywh3gm0H4y/83YSSLWy1WYmwzlrC/21ydVGGYoaIRaIgZsSBQgbLhHMr+wS4Tf2Z+4eC1V3fCQRPVrj/TxXZIqk0j8iF6CnqGToY/KTg8vW2Pzb2/vpsp3f4UAt7fCBP0YuEIstUxILMgMC9HmupBWuZtrrj8X/6aWfbVWFxspbNyH98e7Y9PqYDrum9Fencss3KHh5+Fm/r9P5ih7dvtsjXct+XQxobmTL5nJzpTTZdrMdk0bMxvr0OjRokDnFHzUCKyNPECgX/K9YGzffU2uOrGoftpvCChg8fMb7jeeOEnVoee7NBcsHhsLfnw8l+fW6tud1sm5j99JDadrWWuzxIC/SAy+0i6wwKYpp9SPTy46MoWGTKEKP4JVqJdSwLDmxUCLSOY61nzItFrGa3upB7ChoIkruw2zSS3UV52ItIj/O/cloHJ7KDduOxxbU67N9kiQHyCFKpEWrTWHV4kX+bUh8WmaUxUTQrIdk9AdwUAHWr90/BhMiDYgq7jbJrnMzbEMrOho4QyAsSRyLu+rl4erd//Cm1v3xda1/5/7+XlmNom4Txx5TNnHBeEGzPUGNfo8EglSORszmWFjf555GNmSi1glEg6xYOnftmSfnH3aa7v4I+zjTyqPDfOt8sh/gcuQs3SB3jOrcI8GbsWLofF8Rk/oyGl+sP0Z5DHbQKBZZMoWd3xRSNikcdqIwBFVWIqMXVjhRBoBV+cDpZejTrlN0JhOOzWzywRZI5CALB4crIbxyicU9RFyZTt729yfLHuW1YFXD4izQdriFjJxWbkBXvXGtX98HJpQDUtCQEE4+8Y2gJNM+MPMWJCrQPPr9bHXlm3hh9o2t09XGjmHJwO4M56RjoPPKBRrI1gAT8qfnc0XSKZRpTKDfuVcUacr8wGZ2Gayq3+TDa5TOD/tAMA4Tx2ShUq87J+UUS3OXx0EI8QBPEveZ6otjX78A4maxOz4kkA3Odu3qSNVgTsnz29wGveFPgQemFIO+TUSt7OvdCbgIkKkhQEpBCGg5+kWxGfP2w1kDfFN0UAqG5R24g6gIDLz7cuBRxBOtpdH6X8h5D5mAM6mgwBdEPSxU8u0BvsQABzfzhV/bDM0vFjWiM7ilGEcPrLhPP++T9UgzpHsgWxC0oWAPrxIPcoSh4beGjzrmc/D0/Gr4jo1Q57ePewJqdgJaRQzxXrUDNgBcmv19n4F++PmjFwkmAHMu8lgJF0s2FOyazYPCkWRe5J6FrgXKVuLBnqw50g618f2S8WF8Ev2eZd89FwQEK6bN1meRtsLap3B5AcCTweWq3icenUJDg10R3zffItK8+Wd9d7GGV6M0fq8YOJ+bzo/Mx0nAQGFft8XnO3WCbAhd0D5fUjBuOFgZs0dTWxdK2OtypyHsp8jCfpGI/Vp3GhBRbLYtjNJ5bTOzTqrAvT1u5WhO6iTSejf3KYaGuEzK7X3RUfYqCYSy28IG33PB15vnoRoZ1eAnhUcJsGnQLLoeKUPg3kcYtoIIUGKBKemhBJCUIQCLuoz+QQhaznMy7NrwvT3v3ObebMTYD3erdPm0ww1xo1EUmJf4tOvSJsmlOUqmNGzxo0Knp7bXG7RtDRrowaMbe0/H76YB//rSyP35ZKdhadh6zWL42xE7c8bKCcL0AeSRb06S45Mvja9z2Q5JxHb43u8sQ1MndFMsy2fRdQddcSCFmjZVn8SWMUec46UNAnzpSVZdCW7kvjJWEpsw8gJpYlxMh1l0r1+2HdW6fHx51TcTFQPI/cN3OOkw5iLnfjCk+PxW2y+H6kYe5IB3Lvr0c7PV9Lz4ha2y9zsU5xPoCEjFu/Vcij6qTTdKVnPW9WeBQQimK43IiLhljxLo6iT+2XG+9Q7rfjJHidQKBv7WXb38TOXwyhfBxtvXmi3NzMAemQCa/NGasbPZ6BI2Dw0hBdJXSLpqQanCXLxyjsjOq2QtmqRP7+nlrf/jlJxWH7vxCVFZr54Hnl+B10DEvnrBPkCXEzSO7QHLZmAXND3wuzFEjmbdqA6bYuZxt9bC2eZRZ2zh3y0dSdztWpawbQLc3u41lBby0mzdg6rKR1l+tl9VKbdeOoghBzkIB6ZjCrgsQKgpDV0Q7qXwm/h/GtwR6gwpiOIwymB7sWJ1tXzfBkyfI/oPrvXN6vBPfFDOJADapGz8vIriKnf36/KYiZ7PBdy/T+JlnlJizpj3IDBjEi/sFB0oA9ST9nVdSopELSQ3sqxQX8CB5FmXTAQLbwu+Cz4LsnetMuK4XbTRTFA1qyBinJXe7Dn5Y8flB+XXIUYhzr1GY6uCjcBv9hHzMyBfFoLp/EGxWloKfvZNnQkiRzzh5PLwkXuH5kugkcGqkSvQAb6wQhESpdfBR7GpOYeS5ew6gcJ19nGkqvhwxvMGlUmiwe4ERMi3TWRSToGxnDknidtwjioKI3wUiJG+xMZRZuXZOQEcZqAJSrva+rvg8OogVcuw+VSAoFJlw5X7v+k5jGjMZiRwFk3O50J5gvdF5UeeoG5l9jlBpfHvGE+qHzYbb5lDgesMvQSRYivbuqXhEi9jVl13veYMUZmnubuqX/qrCiwJsX09VvOcx3mtTXSN4UkxQKC5Q98lkmbSBOap17uFVVg88Z7wGzFbtFYrh83Xg6Rs+puQzUAjr7IqcboOAgDc+KgN572M+oc42aoig4GOtisOGAveKqIYM07udahfh2ZXC8Crkl9/Be+fLrUB+RwD2paov2ZuAUDJ0VJPhLvDsZ2mg9PDq2H+wHpnq8H7hIroh8MTuODMM/G739VNGKkrzkGQj5FNGy8IbZZTO3jCQrTk4Sq6zCO6iRAozkK31HTk6dghuQEccSWy7dSojRFAmRldA7RzicgBHWnyHHF76G8EyIYslUcW4041EGYJ50LC8g9gQRAygKm10SDMC4MKwCYJq4GjO6AD+F9J7wXNxIjWiG2Z6jAIht1XHTXaVEYalq3Wu6v90bCQBXRYLOWYr1ZxsPFyvzzfbZCjBsCmIPWATJVuE8+zcfns9SDHnAbJwsfzB04ZK4YhZ3jyyLPboF5AvED3QDpQTfE4VW4rpIKh3Ie4avYkKDBZZ3Sr0mAKKAGp3Up/bcO51DbiOdz4XI4zwGoxkxDFC6t8cpYTgcHWOGf0WP49ZJ1Ctk8YhOHddZSVB35D3e1QRHh9Ap/S0W9qf//hFxbRIiKrg4Ua5dQR8ImbhcGXgi/BwslnvCT8m5Hputl7C28ul8hJHbIL6bGXLLNUhphQlbWIoCwkEHVSYUlCjwKRgQmmpDU0u5bHLqKVGMqFp8jE7vGjtQASHxM/BM1xqQboUpQRnU3QhHgDJgQPFTt02OOZ7SDlfPgLx9APCrMsaTy53Jrb72X758mifd7x+qtHPqR7s7dQoRqasa7nksyK22c1+ftjY426ljVJmn11rh8NZvz+aXS1fFVakufiDNCXqnvCNwbl+6g7Ji4wQa0LN3dGeUVm5f1NKAj5hZ0ZnEMmVdO9NC2uZIp4xMojofeitPHy3KF0KOUWMvZhj/unQOYkE//YfL/a314Nd2sFmEcT1yLbEXqWFlRWNz1GvCyEargbv+WG3sp+eHm29edSGAzG8bQ42IUgZsQojskWhdcjPimZAUSxfMY+OUR8cF0K0eXYXKRmXWGMc5ShP8ZQXK4uSyNqqlWHruT3b8/t3fe5PT2tbbXYyrqXpwnvsrGdnLr821vNoNcL7Y9xMc8P4b7te2mr9ZPPIkWQaOl9jNBQIVGisUIri39epiXh+OVjJJvkR3suTZfa0Mdvkkd0HzBgX9lYipDD7x59XZtfIzoOjcxRxzjW5Wl5sLMuWih/CRxCZP88xoo60eLLZLJcA6TJUAXkOh+rN0xVowGgYGdnOsWyh0r13H+7XZdUJ0aHDVrbhxA2GP7zHOjdzJHprPr3oWZbiMWh9JIyANK1gYT8Yxa+CRC4He1dZw6mR/9R1Ysv8ZkmKdH9ibe2iKYoKihqMLiuIxb0Xcv57XOHL72FsiNfaWGQ5moU6z2wZT6yAWC30xMnv2OQwllogIqDpn+OD9WPUKKUZ1g4hFolzV8iXIlrgMuGaftP9pejD1oHvoQjTXqBnEod1HyWJ3EzRM44QCWRnTArBYAa1BJ7e6JXmBAkKn4TngH+fMLLjQAd4ciSJ96jCAwoFXCH6Q5AsjVjx7ZvIzoac0Wx+E7p4u/t7FbeaVBXWLcUOrv3yqGKU6ua4tO4gMBSoso9RTinpJGZv8ny622Mx0drle1gD+9InQKDsQJHwoFD6s274e5JN5GpA4aRYI7c2gH7C92gUGOZ0SieQ274X8SimKTCJv8NM1AVJqF+dLI6bAM8/zwB7ISavzle72lqI0FVEeQo8lImiigSLkFFZXvfuhC8n/b/jAvt1dn4aNUgCQhxRjE7l+6aCW5M1576htFQeMUUwHqNwXaHjwBlWVBw0FU8tKTJQYuLUrlbR1A3Ov1S+rwpsD7xu9QxBW+K++FjXDa0nNslm87sc1DlAl8R4JG4HAFcJM9Dwj7wm5osPd2A2GPyIhEKF75Xegd9yH7RAxlEBdw11Ed8vshgICDYLjAlBLIAd2UAZlZGjxryWUQFjOMiTbWVdzSgBv6pBgaOjoZ+UEnHyUQBiFgphlItFVYnZphRr89g+7wp7WsPVmIho+3ps7YDijlHe5abcRmb3OMTSrWAg+bjKJfGXC3rnGZBC54y8vCFA97nGD8D9guTTpUQAkF+Bn+GxSJ1AQRPMYSk04eqAtOgL0UHqpq4XZDsJFg2ZOlac172q4kDrrKs7FXo8ECwArZ+7q+mapvVIlfPVSsj/uNnKJM4T5788LDXywp8MawGZx+Hp1LMoUXc29nas7PXIGMXzuBSkTecyM9stp1JYwnmBVBzljz6G6/Eu8+KMgoYxhEwO+Xk5prOpEVyKanS0cnCYHfdg0EQ4SfyEfMb6VoRgHiiQIC/2TYUa416uU1Y470aXRjlqrn7hAaarZ9wJirV/d77OcOuFPuHhUneNbZZrjYAJIZ/drzKupcshTuZQw1ckJYH0dhOiCkRMbtd2s7Y0zdTF/fW3V420UbGBuBCE/LD7pCJbqs/Tm1XHgxPss1yGm6BuWKEwLmXjuRBGex3sNtCEeNYkXEFGdRGoAz+bxOLteSGTygOOBga0Q4a3oIT3iwc4E3ZcNfb8drJvh1qFJXLtXz492sMmtcmtUyNDQXm7nuXgzviPdRIxCgyFHTmL8IaO+73uKfcqzTIrNju7zRIhSl1FswGdAMS21XulsJrEXkgKDaFoUEPD/uECHKHc4qFFKpTb+l1K0tPRi6bVOrGvX3+x2SIXqjDw7GE7gY3HPBUq2HYna5vG6spTJpZ5YvmaQPW5xupYTdChXzq36hB3jwiarrXv7yd5xlV1Z+WASAZkyEdFXEtGcU/F3L4+YP2SCM1RExPF4vPh4UbDRsGEhx1ZoUSk9H2nPFfFcg08p60O2IeHz5YkKzUqqBsvFNI8k8ErjkIb30IFlE98P6TYwdMQQQfPNw3Voezs+/5sj6uZbVexGyzC9zyfZXFB3iQIEIdMkoMYTIWC8UyAYIB0aSStkGwKMj8wKFJQu1E4wKsBuX49OCmafL8sY8zsYyKptc5unQD/BWEC4yghbfOri1oI1j6j0pxYKf+sHzJ8WQQlpAdAfncrjABu+7hRgdghR09QhRdS/DkoH8iuqMJC5zzYm/0VHy1sBjhwFQsD+hEijBQuLqQJ1MZHQzQW4wiLtS/6B0qz3jmmSTSz+nJV/iJk9bEI5/2CakO0FlIIsgsqsnDrJCFgt6l8wOC9jV9cb9YyezLvDeVfRI5g4ZYGMg8V+EBRc5UJLMR3CmbG3xTUFLMUxVxjce5Q5oawY8aMbyWjwYnhU0uSQI6DO1Exs8iOJdOOsxU54zGug5Px4RHynin8eF13Pw9IWED4HB1mDYZszZBkIBPRyAtyuGSse01WQJfmoELOVypQMcPVhmOFYiFEHLmXmN9rjV4XN5vfZ7LDgF/b946GemLAaIvxcUk//kWB7VKV+igb4QUWDTS2iiIK/LqRh4ZvJ99PrJCiCWdE/4QMRalMfcQ7vgbjZyHGeLI11CwYVTPyBIxAQetAkmeLcs98QgVCxx7E+5ik08kdj6SH7dqWubtECx7Ez6d3JIKLDPqk0Rah0BfGEJDCIqFTPHTy4hHRD1b+aX+9awAAIABJREFUTIdYvKDrRYlIseGFGxsWvB2Is8D8bdsJOePgFwlZMmInJwKZl2zmPfYHVJMXO9ZAiM5rYZOQTHcCFOlGqvQiSFG5OHiwkBjOIIyu/3GzUjf86/vBnl9xUQe2c3M5Dssi5f1eVPGu159t87CzeHqzpny2v7282qXnd3hhBnEVQ1TUBnwebgRdIgcIMnwc2t/3h7BAIN4xxwb9ilQFp0km4rN7RSGDDTJwoPcLxclCYy75nyipfKYNH1XV8/OzPi9SdL4oYNvmrIKiRBrMZwiz/p+w48gRuV40znja7tQt17IDuCvglPgZ1Ig8UFg5PJeoQx3+5EEUmRoDwWVij58+iZN37Z2vN4mcM3PpvUMHoeF9UFQioYd3owI45EAS84IppqKfUKGqs5lZddp7LEwIzebwT+ExCfZno2NEQHHQC4mZ3uc2l0luIrWX3oPWBRtKY/u3d6vrRpYKchleYDcCeRffslrX/Zevf7Lj4WT//u3dxzbDxV4qLATu9pi7dQhxN/kCTh5u0hSOZ5vHIFqeFYkFCYR0WUEQTH3nftCNJ45ynGsdhqBIfGYaC0ZW8MlYlxTNDZFIt15ID5v16N4+KqLI/oRAD7eNhoYDAbsG2X+QE9i3UiZKDMKIGDRT6LHZMrvbP3xZ29NmJx6UxleKwqFAGWROyEYz8iKFoiWZSNxkVx7eX6w6vcvHK1896O+A0mk8bKhtcoE7hrrTi6jJIg8DZVej2aVX/wViSwdUN60QO5BK1mEGQR5j2qH0BgaiuwyViQnLbZYU2sD5kgDjeLT6BKrZ6WDHgR5He9Ax+U3B68P2ZbnVGLksj3brSykxX4+dRC77uraDGhHf9NUR2108q6+fGPkSdm8y7KVpoFjBJy5FeR3NpOg9VnvtV5v1VvceHz8OsrZ6E4IbxwsV74zI1QhMU/2c7G8ujfYRaAGebgFa56NCUBwKr0NZS6izygvFclHUgaDixfavz7398WnqaJsOtamVNdeQTf1uyxzEa2qnCpTOFYPKnEu94wel4j3RgWMPQXGF0pAvUBH4mAqilxLV7NMOMrWJ78W4ZDKj6fuhGHN1Igeqm4Tu24m91+biqmAoOaIQRG89FvBiXFUGEoLH0UDx0RHL4jYs7Ku0WlAY2OPPiAsgm/O+r+71JDNqEGPxv9z9m59RBJoikryJBS2Bl42NAdcIQjb8KQjsMgvFyX7wgodxOr+jg6On4gjk5sfhjlfWLseI1Okm7BtSfgbjWrnSK1vQ0R4SBChEKCYpdPvWUUCmE4x64VAhXmGSJW8sPpP4Xe7nhWIOwECxTOiEZMzrBHV4hxSleFlRkJx6z9zcIdIREsN/e5g1xbXbfyizQs/SUtQUR7zwh2S/H0d/oDko6mW2Cl8pCDVQ74urqLpypL3wbPrkw13/fZ/i2SHZK+FZVoSSG8zK3Bt7IsaLUoMySfKR5CbmHHQONkU0aCgTt//Tl0a4vDdACRSCIRuUxAlZ+3CeMrIE/IEQH2L3mCaM6mGaCKoE1gdFGKNXzpN1OrP1cq46gbXJ/5iO8L0gygl7jihHTJ4GoaaIC+CGcaMavPLktI+V083jetgsPvy0QAqwfqCqrCt/mOG5QA6HfzTzD8aXlEBwkOjegExRvGQ4wbOJeOd8RrIfCKUq5DCUnDIC886ITWlZbHQYclN5LUZWMoMsT2b3XhfIbyY32uW98m/h8YA3IALzQh113RLjMbFtsbBsQZfFQZLo+9puEJpFFiHn1IN4aJl+N4o0Cpv92zc7n68WpTsn4/a1HU/YHNQiBqOSYEx5MQpN79RZeJmiaGKrOncJx6aBC8zmrMJ0OrdlmlkUIol83EBsS6rXUSHK54Z3QdHCjJdRo3KZIFmfbWhQRb3ogC/iVIUh5qmoULzAcoIgB8fjOrafH1G8RUIReA06B9R3GHH250ZxJoxQ5jySwWMHV22sKHAmJ16Ggvp+nwlRgEfEtYbrQoGb5BtdszMKLo1jQ95k1QmJ0CGG+CDIp+Mk132VMeUFnyGIvxwuJ+savKsI7F5aSnA1fmnBVBR1loiXhDEzKrw5siXqpnhrkXPuWsZ5vZXNyab3ixUpJrVL5VVyIDHu5kEGiWrrzo5HRleN/XZqDZMCrt7Py8j+9PODrYrEUgq+dK0isHz/rmeEhoOG4XCCEzTYarW0NAQdq2sdGm2a7sdFgQuCBVkdlIwimvU611pn4ejghV+WFTYlsQEEtXxXoTM6FafFVnYQjFy13ujaUejdrlZWvf31t2d1UKxKuvvNEnL/2nbLlRXrtU3pNENkzySGeD3TgX6/dUIJeG2aqaHHkqGzlKBy/LFsLvRK3kAWWUvTA5oGJ0cWHDz/zrGjYJL3I0X1BDPC3lGSaG5xBi9yat9++9VO798dIVy6WplRkmwfBNu31ne1YrXWy40lOe+BQvwgNAhzWXyzlmliu92jFIdzvMcgpHaDtftXNW6r3ZNFC4qf3p6fv1nbDPayP9k+NH1sau44NbH14m7bzdyeVktbrTa2wuMPywpVB73MCbvGBTWg/nCI2J/gESnjM17r2p7PKE0bm8KhQfDw8MUWiFbuNyvfD/b2/t2wYs4S516NiRUghkLc5owoUPMetdcwPtvu1raYwJVjMwftcrNkRQZd3OCV/RMkUlxXaBMy44VfEytloOsrm035PK60ksFpDFfIvexA0yjAQPbIv9uXPib6aefyfEKrGTPW7d0Ikc4jJ+CDwrAPcxDqWJNqzrlCHN7jIelXeqL8v8eVo08cfhVxZhOMXt3agDgX9m/Cf9lPeQ2fTvjMiuuIH5j2GJzPB+fb7JYUMUwq3H5DXzROsgLwggBk50IjIATIE7Flh8C+B3n/gviEcZeHTtOogpSNvCzewXziRcyaghVxBWrxUODBkQLVochaFUTGMJK7yQh25MNRHLrQxQnx/Dn+NkrE0PjLRTEUZOvMR1oUeoSzsy7q3iOIQNDYG0HiumFmL8fB9tAlQGlIMlgBMMxltsl7EAqJUXgMQun2STLeBn2hmLpy7a8qRLBxwqKEqYzzyXx8qfc6wROLIhaeIYpQb36EYsPsB+bgPOJ3XnCYv9uqiCyOMu2X+D/Kq1AJDZxVeK5BL/CRLwjWCU7h1LOLQaBqiOnCDUdlu18rzn2o/wR3U1COQeokmjC1EX9Ve5AjjQJkguca959nWhxuvWdfM6xhinZei2IRFE7FN+9T/DUKMOcvYpvEuUjRzNlLsk4WXyylI5nFEi0JLNL+zrTLzWsn//2//Fmrm9ENG7n4VRCUBx9HMRaBS9UTo4HskUMW5RJZaQRadqWQIDpMNlbQKBGKZanArNQrdj0DzMApPGaR5WlqMfmGov1TtTfW386CzXkvHGS8UfHGDLSCGxY4EQocDhdesPvccgrCKxdxYl+f1vZpG1nbnOz5SEHiJojMayHLP2x3MoOUqzjvEfd1KXVebahLHwEwaupxRwcBIO4h96gWWWQg5b5K9i51xYD/UqQRHxwuNiGQMmWoERWR505EhmcTOCWCJJjNU8yEbsx3eLSjzuXi4IKHRFg04zUKmNfTSRlMmnmj1LOpPHBQaLIaKEwft26Zwb0kow7k6mmNNUUu/hCfjRHM+7G2LMttvV5pxABpnW772iBGKO0+nes+q9gLakkOZw4LDFjhvlz7OvCibjbLdkLP4Khojq/rC5yKGWhsXVPb6fCmzyZeCoUDhwi8kZzsyVQmoxRRmF0yzr1fOYBRGXKIX1VwzjFwzBmt3MUlgjtIc8Dhh/yfzQg7EJAHmA2ozgiUlaJVqERpb69HcdMYg7C50xE9Fon9/PPPtt5t5Uh86bnmRyG23AMQJTbLqj4qkoax1U+//MGSfPfDlvA+s5IRFx5aKOtoZOyqcabHKDnCy0adxRjtYtY7txZVY8gnq8j2zAvLVv+DrHfrdRzPsvw2RYp33c8lIjKrEl3dPfYMxo2BPYYf/P2/gR8MA/PQ05WZEXHO0ZUUKVISjd/aVGT2TACFqsqMOCGR/8vea6/LUnwOxj4i9EPqvA12OO6FyH3bN7ZrLrqYXzZT+zRashTliyOmo/ntKNjWAU7nyUiY4gheVAexHIm8UpAGK0qKvsR2u5O1HYVPojUrUrR18sqCCE6xxsiaBghkhC7YORakFjz2FAcjpNLOjrs3XRzPT2uJHBg5gq4xnmfcOF9sdEYwouOSJdaLvUAB09ZH2+524qkRXbRerxVw3vU0V/hy0SzcLMUnLc2kcHt/29mv71upRnVQ0p0bJFi3h0mj0H56WdrrZqV1zBlCgan3xGiQ0XjP6JJoJyf0otZ0AQfjFo/oADnlO2fpRA1bnD9bf3GXnwRftP27nU97T5HI5zINVsetZgwTXi7KicaD37dbkXh/ekLhzF51+wLOHS47zkTI8GeSKs6Vx5pNoVBAfCYNovSLCUVgWtipZsS6t6xwZerpiAUP6LuPFxlpc4597BAG0Oh5VM+ydFsIvrMQZcXt+GiVdejoEhe/84fwiBbpmnEvRc6folEWITmUxDrdLFekk9n5hjGqTwmkfLuyd925nUH5D6L7GPRM0cc4DhQGNIjCDG7SIqcYcZQI9aWjZ6GaYYl6QjevdPL7SOaGBsn4jOeAUrzz4oq/E+8wChOKKX+DrpRcJ9j7gAx5DA82CuJQpe5FxnpFmSa+0JRixoPHQab0bqDgonfiA96YUFA03hRBxPvl7+X9lLnbWvRww5RWENgym8jnjPNNPnii3YBkYaEBSdwbLMayjDaZCFDM8Uzlx4VSM2C9ukDLkSp41lB4nBubwGVkXaNYGnolo7BzaSoUkzcWp/UZag8ZgpznCC3cgBSEDcoKCKEQq+Bm61nsk5+Lo2gAIKIEXTjdUU+G1l6w7LnJTJknvj+jVPWoQHdK/B9/caJNFJxdoJwmXuyKdyfrlboEBas/N0CWhvqFg5acYGgQis6BlsO65p0zCaEYn6hQl6pQylyeBWkZxGe5mICrGZSR/FLqFYR5DwGJkiAQGyh3KFSTw97U/+VclQH3YMF/+ttfFZEqFRzH6Rjjwc2CtJoXI4n9DbKxk9wUAj11Dw2KHjnqEvwIojOiX1gV8LAZDewOZKQ5iZCqWCMKSSPc30L5bVSZKK+6VnNjPTBGHHQ9dasK/WH0x8iNbz9jvAL0KcLhoNEADxmCP6gSJp0sELqFp2Vhry9PcoSnUIeQzuskGohuafv2ZsfTu8jjSLDdlXrQZ0XR5INsh/4piTELxeyQwlCzbGwtSKyfYnVR6vAD5cimTlyWzwjPR5wIUDjno+ERdR9gBQYWixAp+YybPaKWO39XMbE73Gx7uliDpYasIon8iER0J7JFqKHsHjoLB97buGivndLQ4SpxcWq30LEj17+brdfPmudzmNNV1NVORHyyF8Mwc+4ZaCRjRpEIx8IV8qwQTi4vzOtSISEQ1yUBnzqf6hGSzWdDgk/HXSxfRObne4J8ZYgIgpGPdef30S7H8pFCrSZVj1x4BxtQkCnmKVYh3NSVMvmWq1f3L9Ka9GxINtOBTEpx3CCC4wF1s2UBgToU0ljKMZwIl8jS2dqCuPQ8t+ps7WnnfAysFAhMbzFcnegyplObL1/0vTWakFrvbqdjJU4ZI7I/7Ce90LvcCZu+qhAkRzEmVxAy5qWWtQGfA8m8SJkcQPAhUKANodXV2X779m7f95Xt4WXdvLP7/JTYX758tvXqSQgSliocViB48M0orkGjOdTZ20IaQHtlkniwCSRtLDOuF3EfQQKrUy3kjOIVDiXjUgXNhrlQFxAVyN6MmMMEzibO7RAjUOWwjqZKlyD7kPfPunpeLezl819VeMs9no0vJZKPbbQGCLInCQJLE0Zc58rOp3fdRDRRFCuMWlm3KFU5e9Qw0XXf7+KmgWC9bU+KhGIdgL1RODytM0UH6bJI5nqXjDA5U87VTs8brz+6UpAkTIdBjgm+BvwTEf/SKRLmjiEsbQIHfRJZXmxsNt+IrwjKIRuKnoItteDmYdZJSXNHAzXYdr+3j2/vir9C5MP6FUdsXUiYkMUoObGxIIpodBnX2P1u27fv8jxzVRcWBRetey5Sfh5NCQ0UnMVT3ViReiwOoxBGxfNZ4Z0+yECc2+nY2K/fTnbqnJ9FSDdTAXis+1PvqlQKHex2ID1LIefu8IhBftsH9l67Y7aXO+7SDX+JWJjNDCTMfZxAlhi/cdxIuYVrPvFEmoa7vYIihEAfalcE4qLP8cZnxizTx0+PTMfRWNM8b49RoLhheFaF2CP4BAbEDUEV46t5ApLi1hP8fkKqVfToJPv3Dk14fX0qBysKSRtk5omaGHwA53ruv7ZHITj+PWNkD8+O4oE76dr5ucrnoVhTbK5+O9xfzIvhl/rkRnfgiOpJrBKb/cdPmGrjr4dj+WC7erBddbcG/iDFWE5B5kWdImEMhSIFjueLgnQCFvgvfh8fAHTfix7uBiF7104iLxHtR+EZe57AacAUij0+PzxrCkeUq/w8EcaxRcLbWUpJMiuhADjPjv2Nrx3PWgItxnc4AsjrgQIHQMbNng91bydNjf79e5Dr+5g6gFKQZg0EUjF72EQoXJ116XmSFG/csTwDGbSLOz06sWJTQV6m8oQdKeWruOUYQAScOsa2EOpRF1Kwu/ec1ikcSEK0e/63k++hB9FQCyeB7jPSqSRdQ7wFfeJyteB/+YefB1AhPihdEIcpm1gHtOS7D4M353FxcICiaExIESY355vCLRVBIW8XRzMUZ9Fj6nX1BzDln0FM80XHg+G9PubyZOnx55ezUl2PXOvbxr6+N7IZwFhNvmfY+eO3ZB6iKyfjEKlra6eaeTdzcqDMQL5g6+VK6iBQJOwdIMxygc7mS13Yb9++yS1cxGrGK5j45bktl09WlH4goybETO3K2O5cqVjhV6eiqrUkShUUnIKmyHDvojGceG4yZf1DFcdRxdhGFguMXajXY0cGONxYWKAoOFm/vX+zfQ3Z2/1WnhepLRdujbFZP+t7cHH0Gn24L4+PPFFiANvyzIhOOBvjqOk0s1uzs0tX6zKgeJRMX1U/El43QlUmFlyjOFX3/CjeHpJ7bi1xdBSh4lEiUqREboRJ0jrGsNXpTfAzCE9OOHKcCaHiGafFTI7tRN0I8bm1NGG6NKIBfzSiNtwDjUsEBAa0BW8t5eDlhdy/EwjTF8QOBzsdW4WN1xo33tWNsBHbDg+l2D5tFip2MCslHUCyfFRkk9gadOyKayLzCtK891dctG5JAAF+JtRN33WKiu7k7t8DET3ucu9KXMphyO9nHSSEYOvfAZNDCpdkmMxDPLhIDnD093R2tSacPv7Jx/Fiv72d7G23t6ojouYuPtlPr3Nb5KUl+cqy2col6RR050bEzQJlInw45bxh9Fqr2+Kdq0CWhLsWb5BLo65OFlwHC2IvXrCWSItEfCV+LnsbIqu+qzpKT5lg/KWChxUUTh2Ov/R2PG3teNjq2X15/Wyb10+uqCOOg0IUBEEMcR+BwXtjBKi9wOdF7HHcWTBQbJsyKacRTurkSx4ET4AS0d3utnv7+lHZFpUQsL3hKWS2TiMJOVBxog7WhdV1Npuv5ZQvvtT9ZvkY7ifz4AF1qyuaeP4IFfReagQH34U0gHDl5cyKfGlBnLu1gDIdvfnszgdZboCQ8nsYg9P67A87e/v+LgTr49iLq7MuzT6/rOzl5UnIG3duMIX4/geCRvfO/ia8ncYLUjsFJDwYzps8c1Nbzk8aIMaCcAs5H+sWpahTCOal71WxWDFdxG+qcREN6xHFH/xVmlxlzWEYTEMk/yb3IYBIT+ELd/Z7ZR5M/LjI4b3F8LHMSv5Db4dtAvY8jHE0LvKCTUg6PlsgXSDIN1BHJ55LjIPfltzh4Sf6SI5C4UHSl7Ersn7cz4lMkrmkqwNlJaeCy5EJiOgqNWQv4TYQe2JpKABGK8w/K9uwB8AjcJ7flaLBHUXjRvgxJ8LDcJS+mLGTYlmIMlIjw93j6kX+HcV5EvO5MB31SJpHjqFyMXsn+PN8GNsxemKfUfzeJ4F9LlHCR/ZR3zXRkJVQGNimMFsVrolsWvwLncMsfqAKBiwYvBnhl97pJPTCrr86h0wO1aMiENrKyH8W4HLr5aH1UTFV6UX7YdQIr5kGkDHyYdeKkgOyDbLEvvWcT5SAEysKJhgoxSlMPWNVZyuTld7RR1f9ubUGI0xx7n4M+V3wpNilaSSenkqicS1SNHMPyvE+dosiBYIzwkPQcAc580LWUyYcgUV0oMKWe4qpxgQUEnQLTz34goj4fA1RNLLXHjQrmm2uflJYcCnguT6mbDwXpwI5X49i1i0iiFqaWPB//5//ZWhwt94dBGsz5uMCZpYqHs/oag73iG6L7DI+KofWFT6VSOHunSOojDRu+AdtK18swpMhy0v11nk8igoARo7IdZGvj87eBAljCknR4BA4I7DWtlUvlSAPhA/PY/UX4jAsVfYdHy9gATOb5wRiz2y1Wmq8KVk7GXMWa2FMQBFGr59vb9/UKc6zQpe9IgIwb316UUwOCBqXFMXA/riTJ9MwuVpOFEjsyjs2ofykIsawqfBilD2gVw/EBiQN9AS3eFfqsQm8UMUCAoNTKn34IWTNff3YCZqdTjiQGZPiI1bIywyCtQWJlIxst76FPIvtgBw7NeJB7MDm4+JTF4z4AOTs0ljX7H2UF6bi3SBRF5eZiwo+CZyg6iBiN7w1ilM67LRkDIJ60qMlQB4g7bIpISljWcCfhSdD0QdhnOIY7pQ4XynPmMuauX9od7oPxoMgLk4LEBozXFuNFHQYIBVm8cvIixHdzjl287VOT0UwHff267etfRxObjCaThTFAn9wvVjIGJXA7DQp1NVK7RWmGleqO+NUDGKbMArHGqCHwTXGVF1ahXoThSOrkijVgcdzpSDnEseW5IDxptIXsBrwUVpeYIh6lSKRbmxW8pnhLHgUEOgh6j72QqvsP7fwgETNIfd2OEt9i0jjZZ4oRHmWJ/b582cLokKHk9BFUEmOKcZhU7rgVgePcg1RsLZw9hy9FvetOWoPgCZNirkFYSY/Kw5YUCqNdLNMHDHPU/TmBgsH1pm8f8QldMNLikVQSz9szY7bD9vt3nTx8Fm/fP5FQhlQSH7RDPBZWBc0QOxtXTYU1ERxCSl25Aqekyz9Isa6nClnueZzQX879sqWdO4XSEBgn1aZvSxn7iLPZ5vSSGKcHKgAFOWgAGUCWblYfarcaBhUv3f+HOg035P1JzVf22g90wm4aS3Gwox0/GBn9ALfTeKfJLWUrDWSMrKlRlxfv73br+9H2x0phgabJTfbLAP5uc1nG+1nmhbGzDrfUHEOKLIhLhFLRXMxSCUMBZz8WSYM3rD5GM2dztnDg31721kY9GPYMMVXYEUOQupq4XLmYdt4yymjFnV2488dRDSKRkdsg8N1t1MT2LoMrSiu9n6c2NeDF1lwinSRS503sUV6txUKw9hHaCBZjOVAgUCGeFacv6jNaN7giOFrxruhMMg5bpXXh/oOY0j3BKQh4t06xQS7AzdsZd0w/mNUxfkVPUjpvUencRbw87kjGEPiMUURQ+MOmvPgAj1GVqSBgBJRcHKOMa4SOwO7ocY//yOkW9MpoZxefLH2H2R0uDysSQpaLmqKRMaV3HWznOJrovON62p/hMfnP+t0doEDd+q2cpsM0EapE6WGg3owkWcWggY8xfh7KDiA+2hqXYTj417uYvlpgdSm2KWAYqkS1f2JFdI0oPH3RlsARQ6iThAzDfxNRZxI6GOzyNkPP5S1o6KRwPlZrESS/emiBJECJWA6/ZFQwdpib9DYOAfKC1SKSThPDwPcPxe8fjKTHBBbSgFFYxd6YDZjPsaDipYidieNFfEmpaFoP55bKuNjmib8PCdkwN6MuZDnebpyURZDGJUKGILm5Bap7EcOOqG4eFmOlkmMT3nPMXuE6R6iCyhTQt8w+XaCPWhn/hhtSpBgFvzL3/4yoNjhks5kQOmqL4VUjg+YeSWb06WhFFOKgNUmlTEnxRkVHiMc7O4vVLAj4TlL9eEVjzKqGiDI1WCyBE8niUUgYZCxgUubs33sT+5dlTAO6W17pCBz2By1B7940ZQrO/xEqKbFxxjspyeiYF7k8t30XoQMmCcSxZBkUq/dZSDaiXT7tj/bvMyV/ceDjbPCFwkjTjgZyPfr2kngKGKSVNE8Ls2+Cs3yyCHPRfLPBq/LneNZZLz8vMzEMxLM26KoO4sIz98VTHN9XwK1v70f7NBcpKzBbuBlvdQsmqXj+XYUJoy2/HPybHG6HjDj4/P2J83gkwjBgeeRUWipMBT3BsM2abjdaA5TSo3eECKM7jeM6ygosNzoO3HTynKtQozvoyib/nEx4ASeyLmeYp13W10aO1UEm0/l1ZQVqXuuZbndu8bq6jBKdBmRuF2GeD4xo8vQguGiv4cCF4dwrTfEDzWXVSDH9VN9tHqPj1ht584VhPMitdfNxpazpdYT7wGUsal2KjKnaWnpjAzCqdX7d/vYHixEPCG5NSortydwN2xXzLhnl/9vvo86FRA9IbeB0Mft8d2i60XFLOsNPhDPDOTtct5JkSh1IpMzFcgeqRQRogyidg2FWEDkPradxt9cYKt5ZM+bUs7tFGpwe8SdUyC1NxuPeBEJGcbgU1AQd2tHNYYasrNJBOKK6ARV7cXmq5Utn36yKC/1zhpQJLpzGfBGY4iwm57ClWqJuqlrfX81Fox9VbijgiPYnQI2EZ+N9SGnedAxWbyUVjfb0STXEV0EI7jMUzBzrt36evTo84sCDEEimfZoUQD6RmTWWQ3IoRnshGIILmUU2M8viW1mcAtBepx/yc8AdZsEHk6No7/MItmgA6o39ouPd7U3MCjsr24/MwUBh9rABc0Ivbc4IfAb7zwfwZ6qyo7Hk9Ao0C+8+kAUlXgQZvJk+v5e2dfd1ip4L8PEFkkbPTsjAAAgAElEQVRvry9T+/K0tHlJRBRHcqKUB0QffnhMfUwNSqaCq7MkRymcav2zcSQogKDb+CRApPfRDLPvanvb1mp2N0uU0dhTYAsTaP9C7VATfaklRqLrhpuivFSKpOlIKNYzcxk/kVMfNekWXvycFIMzohfJYHN5PdHkuk0De9FREuegosBtL8jkncN5qrwA8DBu9ySCJ85YPCdZAvdwrAiEgkHkhjIA0g/a4grGR1wLYzw4XLJuCBntek6uy/ppwFGvu4M7P44C75ECImQ5QB1M8eNjTz4ytgNcqgBrxCPBDYQrxcU+1QXsAlkCuDX2v/kFzvOlOD1Wbp6KOacvM+4u7g7QSIqDqdR3PHdI3VnGaDCy3bG3KYUQYz7U/aiw7x4Bti7hKnmEVXtz3jAYEOcpI955ydgMLqTsB5XdSbIH6DwoL0IK1ps3RDc7nXtZ4axyBwnONeuW8ySRtUEwQV03lcDrUYy5QTGWJnC+7pYDMyqODDUpxZ+P16VERNyAOejdRWvisI22GArbxgOQtTUW7A9+nOPIvGMEAfhv+nkLXQibBoosEfjxK1NesX63CxaoSUZe3YOjJ8sFhdPTHFDwjQasRPRh1itSvIdHs6ZnMy/QjpUXgtQcFL8CLx/qfPh3FmosjbDCuexeoENB4r0z/eOzg2zCIRSn8D+8FoNic6aOzkymgZ0rZMdu9yDFHYc0DxKzUhY1hLnBFGmig1cQKIWJR3JQacv7h8gZSOByw/VKm4ns6VjLekBeUxgdRsmPeI398aDK8alMbJ6H1ly5zHqhVyxcVa0DSJbPi7cYcNhdhcnram5PT0/6fNuPrxolgRrlWWmz+cqSMrXmXFu9O8jdmvEVRcAURGNC6C5mZhMhXdX5JP4Ii5Vnw+cs9Z0orHxJqKtXd4mrNd8d/hKKoEjEbYox/Ji4eKf4MrGRWh9lNG0tqTjdBREMkNgxmHPJeWJPi5X8zih+G8YjWCsMnRVpYmQHgiTdJxDgj1afanmSKLMJOa4qcboiIN9EqBKLRvl5YaYi744AgsK4I/7dLC3gXHn8Chws8SIYsU09zuZKgUyHXze4zomMywHfXThIMUOFx0QB4QXBv76BQM3sl59f2OI+ghA6Aafmm/giiyJT0csIlWJxMi2lfG3Pe3UhjIjIAnwgMly2UoIFqDvvtphhkhl5jBGE+Hymi45CjQ2GJYfImFef1yfpTP8cwn192mrEJwXNuVJOIQgHG0vBxGkxckicrwWCCTImGJnQ6f3Wjrud9bdWBxIdGNwIEDvxGR8KQHgVT8+C0b/+/l17iF/4XJ3PjAZQvOGUf5PSC/7BvEzs5fOLrUDvBtz3PUPtEfTOuxXPbPTkAVkcRuSYIhku0aU+Woe/1nwh/gKdG2R/1kiaFZYvn2T4CaoNcsdaUFaZfLs8FBopNYU06+bSMOpjBOPRU6jvejhwQ4N81vkuA80D6r65Pb/8o4q47fFDh7yidXjPSL0VpgvS7R2vHLshzZ8ba6q91LKgT4yT37Y7KaCOp95ONwqfQXYVm3loz4vS5gTOS6wz1RlF8cdhiSKQvcwBy98B6k1zAqpK40fRAbLGKPOkcedJRa3GC4yzyfgDAZNVi/NTQVZcuOJS7nNztKE/2Gr9BLYjNB5UEsUzY8LzrbdNNrHPm6nsV7CCWBRPagRRA2NA7KbGqbwEm/pgYYQljn9PDJ05xAlDp6hW7JNCtuc2TRLr29qbgHHf0cypadu9+8WnRALGWRCT+btCFUVpiqjHrKoY0WIv4EUAvxTx3VF0+BnCGff3w2D/9uHdv2pVkZTv9jIS6ekFxYWDqJwzPXADbCyCuJS4OCnqPj78jFzMEFA8sl39HGWdUSlhygtZmZw6mug05XOQTMCF5pcaxYsuQPOzc197cUdcDXctyBHkcfdwnIxFm487SRh4/OJyXcHnm4/GphSecIgi+GyO8MN/AsVSXA5Gq+IJun+iCm9Nf8BgaGxRIbr7+alzegziJfGPZYHgsUYUhqA8fE5RVHpyKa8al/LOjp3zhCDly4NMPlChNbX7r7GHWYP0zKQXgFphFXTuIvk9gYYz3gN1Ws+4Wz2gmueBcM05pvDqKBwj+V55goXfr6z9nAB1zn+JVDCypuAZE0/goMljDD5v74gR1gZGdq+PSrmjpSzk3JJAFHsSOLSoMlF+/sHvc7afj90eaSWsd+UVj+pToUSyFhmVjz1h1871Zm1JyRmHbs+jMZ7bUmg/j6NLVjeFJk0MvHB+UWgJ52MaRVRQytQmtEOlFEz3N2MSNyENJB3FTIF156vMWynCFY93B+EHEfbMRbXCY2rLDzHfv/xlyUcTvCc1FwHNEIyJqalbzYT5ww6D8DtDoVGMVZyD4V06RZXcrTFDYyQ2Gq0BL3LQskXZPIxzII+CGgHryl+GQ/B+lecQsaB8YGC8Eyqmmq7PC7yH5YQMChldAEte77ZUobUSNyNKC13Wh/3bWF2XUrnF+czs1kgVJTURogJ4ETfIa76I2YfEt8DHYgY8m5VWyp9pqr+Pw1sHAlUxPBW6nhYDThRZ/mIh2SbZVIfddJKIOK3DWaNIL7QoApGSt7ioyYAtFLJWlvBSzO4KpyWcuLTD8V2H8HxWWp7NRrl7os2qUGONZ3bqsnRJjoo2jQfw8QohxAIZu1M+3BguV94H6COjE6k/bhwuV4tAf3JGueMM/36zw3Fn2/1RRzGyezg3rBflhzGuiGMZhDI6YNxCGgEr5YFKodQQGgdvpq+taSubz1ZCQ4XAEGlOhApZXcez1ZfajthHUDgwcrjB6UDFaraZJfb500bxNyARiCpQRuIhJY8qN78Z7TP8nXA8UdCR5XeVUSn8Imb9jL+wnah1sWYzfL34s6PMuYHTBIfHjWcxbj03lVABAtPpWoo8tyl5fBiV8vN6Dw2PIJdHbnsBL+b3tzf7vqU4G+zW3ezC1gmc3/Lzy8yeFmu9H7rsOF2I5Hs+M8b7w0GebECKIfEhleTgZFtxngZfW0J0FFEBWtRrTAzvrUWxeetV+DGC7TAr/dh6zFbmQdcBMUcho0zUyQDuEOsvNvSNinMVKrfWPva1CmssNSCW871pMBhbYtnwCHaWeARUGfPLbOajC+wXKNpQ+tKg9Bc1MF4QnceopcJ2zd0+tnvZNbCWGGUwTn9dJraa5fKeisJMak0OZt4Tlzs/H0sIfrYXRxMh2CBLWQ4yRQfuymvGgYwR2R9c/oyrxCu5YX/B+yCuCSWrc2r0rBtHuLkU+gGuHmTbie32Z4XVczEhmMFQ8ssqtU+fvthy80mXy7m+2LWnGPSRL0g76NvDeNULLJohiNWXH2MuqRLFfe3VtNFA8S4UTk/xgboMbqOF9pXopnvjQfMXbyZoOlSs3RqnCGACig9hRlPseLbOcsEEFALOI5LjeD2ocJBAAc5T4sgAHJ3nBeM5eJueAgIvyZE2murBkdVxJIPyTBY4nEEGuRvOFdy0MV5lysidd1bLmwpUgfcBmoRikb2u6YTQas6fmzuVtzQ4FDOOUKjJDAN7ryCTO+FcaPCf5CrsZbhbiAcYcRKzAzIznTKS8wKEvUmWK5wfkB1c87EyEk+Ipgj1nixHsMwYERDW9+CNBM8XHloBWqT4Gg831mh6BCyUkYlxLT5TDQWIu9Tzi5EslhuMV0HKiSVyvlGgmCjSUdw7MFY+4PEA5eZme5SYwU2mt0RsyTuqJdPXK2Vl/MkGZ6oz5NRC6/hTpMxYhKRTklIYZxN871zUR/ElDid7TubjrB2P1lHBM/pGPsxj4ebdg5vtT062d/zIo5o8K8TLd96hLCYQrSXT0TNtsHnm5Hn+HXfjg4PGne31AHy4aMxqhnpwtSJBRe82F36/gGR7aocQppFT9UC5AG4ookWchzON2h26CTE7EyhJeCJ6fcA9xLvi/pW5rjh2bsrLecj+YU1K1Zj4yPGCJyXxTP/bzwtKQEeX8NVRuKwjVD+kmlGoL4DtAQc9hyv/Xhd47LWoxkiKumDWzUJww1MyErksGS1VlY+GgCvpch+IxeOBPPKoUDUSkgknxStODhQkpSw+kt3/iMWY0aHmpeX4ZcGxIpuIKBd1e24yKeiGeKH9Vgfhcu5ZjYwQiWThQlRAdgBxMLZFUYofxffkJGEcJa4RvIDRtkCBpKgqxJlhbDG64kocAGkThMGl0yL6N5gptuowPZQ2ktXAYjW3NJ97p8By0Djhblla6rufjl81XiuLlUaoCn5tW40auMjIeINcPYdPparfC1MtrjEktDvDZWL8k4q4/zAOhZwP2oY9BMjkbLE2izJl50kBBpNl6N0TCi5cNrN5mYkj9b7bi8QNkZr+h3BxjUiJ9pGNyFSqKBWAd4qvscPDiVjS+UiFSYM1gCJTevv9/bt9P+L7hZIIQ9XQji1htBN73SykpCqKta9Liof71eLZQn8PP7OtzoKXaQR8ji7MxOIMP6RYxQajXd5NnhU6hDWmSd3oE4SXzy7uzUh0h2OH/B+kiCIRWQYwti6LcGqJ+D/kDrpM+nSq3ex3Vujw+/j4EIdmry7MO3K5ZxdTIUCbzcbK2cqGO9FFjsIofBgzUPiQ4ie4usYiN0pV/iCoaZHbVaiirxkUihxAERFZOK0LudpLkPD4xcWvLvnSOkl+9ICh29RhIsQNE2H2Xm9TdW143J1lSErQN0XyZlHK9DNKspHg7x06Y+mHPQJcOPYVHK5JlumzHXdHrc8kulkHghT46PZ6nSiLVNFI7WW0NTFbxIE9LSN72WBdAsqaWTTF9uGmdSnF5Aj189mwKyCEGF4c7xYDWz7vcvWiM+503FpTH60A8ZvEdu2cPyblIOHSKnhoDlOrqqN+v/JLw6m1l7sdjzuRu2dFYVt4dfujPJ34PIxNCLF9ecrtl5//YvlsI+8gOn9+wTsaKFgv+1G965xFun9GOUJ37G4NCk4K9tGTD6RZRR7WNhpVI8ghfcLzM13Ye7cd51t/UEyJ1MFy/G7Mwl6oBL261vfFM2+LMrJdc7XJ/SZVGtDGru7tgHt8BUmbc9O9r57yQBYDoACoUJdFrH0w3Bs1ANNwPfopNRKRgJ60PU0J7zgQ+iKPowvHpfsYiX5w7/QeRPTu4IliQlq6Yai5utwrRZCf3i6M10bXdE8RcfNPxjf8bFSGKhRRjP1JIalGGCNopWcFNgWBxX+XYvBG0+DIkyLVrq68vMPNjad2PA8yDuU5aDRGZuIdFMvj3ghGxsxSe1NKNS864F/xPfm5FFt8Xy5dFOWcI6wbJkgnmhtlMhI3NIj8vsgdkaNw02cfo9nkkB/Cg821hml8KlT3KPlbTIwDRe1BfKcQRMQWgYxhoNz3lgKHx7GizNSwTZkS/FFggq6xn7LMY8WEbopLi88hza/z0yi8eK+3O/E+XqxASCdjkULr2BDJM9okkNPLCx0tNR6llptrjIIJeWY58go2Q2oLfGt+ibCPYXUU2om7CXRKmZa4w3sOI0UrNAmmKPKthIPGhINzbHT6B4V8RNxRh9DIU5hSFB9rp4qAZFFoEbnE2gNVdEsbii9yJU1NEw0R/4w1yMcUHYhCmwIag1wUjCkUK3hzrN2bBf/1n36S5sqtG6h/PTwYSTMHVnVqhJA48hNqpqwuSBwiv5w0+4c3BYGQiz9HmceBhdkbhLHRN0sWEePDxZUcYnDLeNIZ/HR4mMONKljnZUkZ5EWEOlCgas1DGT8Ct9LlRKpCxTGT1J1h7FUcovsN1KS3Fif8/m7L1bOgbi5BFEx0CiBKXGiMkSDps5g84/Eujo0Kl/vN7oyskHIqV4nOE3JjJuIw829GkRRfTXPSuIvrnv/GfZoii1oIWwouKrpKPKCidGbTjHy8ToHOkO7kCyNfJfdH4e8V4oJzOCaLSL+Vs+ZxKzqkB3ew51IAtZNzNJfY5SjFIyNcFi2fUU796iI8gmSYJBbj9zSJ7bj7qngbFiwp7xx+IAVFCt9tamGME/bODtvfzSajGMA6ZdVpvKug74ulZWnPLz/rncFRo/uRlYGeLXyuQCjnt/3FfvsgUgYEBw5DZC+rwj6t1xo/M8rC24lxMGsRyw3eLUU8KACNwqMjcu7ZTYIBxpOYc2blTOgD42M5tUNApmOBm0QkCDmESWrvb7/aYX+yGZ/78xc9X9bAA40EOcJ9PmG0i8EoDuxjajyFNN0O/83IFwT03DQaESpHMmHshbEjBdbSlktUmXi2gbYyMiE+x0n1XKx8vwePDWQUCP6mcS2eWKDHzr3wIs/RI30Wno14gJk+J5Lx49tvQriK1VL/XFwaVIMSJ1wl+Agi9rwj1SRGYBzL3APfOIo6Ogak0zRWhHNv5kvLi5Vz+Bi9gGB0N6ESIBCgOKhYFQVDPM3pIOd2shF///13nSWvzyshd/BD3k6N1Zgv4ieH8sjMnorQvjxHtp6BEBY2zTb+niG7RskPxA/5N+77FqY2RLmKHsZoEMRZ54wBeVaMwS/1yb2BMBqWoeRNaAxjWFc4TfQs9BxaeFbCf1XInBpQQy4QIr08kBtCMKMgSNDE2SwWM3tdri0r13KMZwR+rivnoMFNZQSkfE4qicjwUzPEF3CXIrcYv10q0RKETJOXiUXNtXcD1diFR/gHit8YF6IT8P3OjN6rrQ3GOZRbde6sxr5DuXBcPI9LTfMNTSsuV5ojRl3e1L6dbvb9NMahcToFgS3ywT7PmT7crUhSuwegqJ6aIW4fQhdOuqBQSDRj2+E2NlKXSm7axBdxTkuoNAofECEweleCQgOv1ZWynFMYo1Koc/nCb9KehitKQw9fDN7RyDPj/Wkkj/1AN9gZxfIYoP3gASl6bUqx6M+Ad4+IiiINVgLFBqNDBBUPQ1VGmfgvUbRxUXK+gbJJDTv6YtHYBdwfhXN/cGmHE8u9RMFAnI8sHhjdTlOrcXLvrkJXKK5A8uvR1BRQZJ1h5cAYFHQ6FioF34xIOTjwOL4/yPz414knZEQ09T+C0ZfYDA2kB/CsO1kxINqBoM/5RKFGQ0UxAq8IFAnEiGcC2lS37Q8OINQHRdeJwuNROvy9FL3cKSl3GIa4FC4PB3051k9sW13/p8DuBwFe4qPRS4sQcExCcURgxKqR9Bi5xprHAP2RPcq6oxkjbo2zQICQCj4QU4xGnd7EGSB7pzEKiHOIdcIZx/fg+VMYUvzhDUaTKACIsGpMUcd7iukavxdBlIyxJ6GmYNzpmo5QvLO/dHaO9Ah4liMSjjJW6+2Rjfi//+3LwB/GEFTclzjRIUr2F5wldWSoLiCTynNiRAGGm1RYGqFRCac4tpNv+FAF9PLCocCBU8FmVeEFWkXAaB6pI6/P+IeMJHeZz/H3+cZYlHC+8EgZlUHq/kILrlTeoBWRXO7fT71GiM+rwtLgKuWL4Ga72Xb/IUktsRk2KXSodteTbQ+VhUFqr2s+mzBDwdrwYniRUlvKZ8d5E3x/RiosYGSw/HwuLLlro1iEw1HXKj4JykZyLQM1iJrT0NaL2GYZRm+FyLFYUPAip/nSfYoU0tWro2Uxkhknqwyu/dH8kYO37/E48l8qyMa8PMHnQmhIOI8tpCpF9cjljJv2iUPfOSKonTjY+I4KE51kigayKzEqjVUE2urSDiWLp4gVgVzISmCH7a8ao8lLjeeFzJrWEEUYpMAMuf1MXlugV4zeCODWpYy5Yt3Y8dLb7tTYGRJnhKQ4sL++LG21WlkQ5jLHhRPAZ0fQwHj3z6RbiQOIdvrhycL/uismiHdAIbZYrC0tczsfD7b/+O0Pd0EDcaUzQ2KOhAv34qPVVSXn8c36VeM11HhC4eJYvDtGcnz/RlYbrRqPur7Y193edhXjhG7UyNKVczjG9strZl9eniSk4CLRvwkzjVnammDlVocLBTfFkNzd8VmTWmaisQS+Z7IOAc4PfZSvAwHnBPzIRgNi7d/Z2rkKoMn1VhYJXNJZudHfwcV1gX8H2Z1YmSIXr5BMP/yharzFBmxEgND9LIBrlBeMlj0aC1HBJB1/FmPBzr3VIG3fO4jXozprJKDTlX7stq5s7fGL6+Sxtd2f7KKxJzlyN/uyju3zZqYRGErPYrG0C6ooop/Ej0FIk4pj0lV7KZ5k1Hjvrb74weiCCy4nGrOZj+i62q7dST8jZXRY11JwcpaIWxoX4kU9aAr4aeHAjUEk3xnbjY9j7UaMHUaevVCO9SIVV5Q98Pz0KkRH4fbQJC6N9q47gft+VTPEyAKKBUVyx9lJBiYjSkZ7nVDncvnkdhGIGzTGcqsYuIXdZS+kLp+9yIyZQuO0/92jqApc+Xt7//bdqnrv0T9XV3CDsoQhIxZXPnIhycDTCjs1V9uSBwqgzepC0RsH9td1YPMZI+lIikkuKvzl1AiE7i8ng2NGs1eaXnhtndD5KAlsPp87N0+h325e2vYXUREoUj1lxJNJKDjvdxfSuBs9PMbQ2nMvFBa+lmgcQ6TAa4jtPAeMMDlDelS3ILXagc4BIrdvld9sXQY2L1z9jieUQoKFXjo7Rugu3m4BprrE9zBOxHjWL1CcQQiYBsl6O/iInhEfexHSOpQAKRKZDYUe1UMRwRiafcqlr6DuhjtzsBpi9TgCY+QJYjhPMWklBoh9xAQiskNFpqgnpsiMdFxI4qtRZMAnG4O1QU1xaMeQVQHLdzf7VEM2xFb3d+tamlxsQxgRhmqeUHLSwOvTP6LiRsGS7F1A6PDHVBoEQoGrhBJwi7lnoeEI9RL3ieIVl3kfKf7Zt4y1A6+YkGkADgQDShZIsLDAmHcqaw559JFdZJdR/R1r9Mxa050tykBgzflmjRpU97yiYAKdFwrITcCagrsJHxF0CsEbprVEvgWcr86vYzSs1I25G21TTHPG833YIxRKGrdT1F+wPOl8TcT+HLkbdG7Q7FJyikOJQMDFEaiD4fixp4L/9edXaZxQ1HDpa+SF+o4Df0oUivuVyI0W2BZfE8wzQaTwHYrpUOjCPAuJogP2vcZGcDlk5uZd85mxAodcDLm9t+MZDoOngntRx8ILtTEIO6ar+bY7qCpnrPeY30NOZBHLJI1DqzcZjzJbtYTDi+o+sLbeW7X/EIrBxfUdleOttTxEdp7b5ulJnTSmlxQTiiyBO8LnwpMocQRB+VocWEC4ICnYI+BpxCiVKlmZjWeF//JVdBEyCium6iw5XFRVM3ZC1QTqh8knPjaoO+ms8XEaXfwfaiMbGK+c7NI2uqR0yGHIh4cUYySCMdWVPcj62BkggQfSdJiXJ4vLPx02nSRconha6nkfjh+CUkXsE6ejt/ZysQ71VTD1YiXP3Y9oPHiwCIB3Ba8O9Z9bSCQWyQWYjrkQhwkpLgpOCMMUISBXb/uTyKNayPe7FWFoL+vEZkVsxezJ5rOFNijGnG5D4F2te1B5eDino5zhw1gkY5SLkLlVRMq/iy5lKv4Qocr91XlP/DtOU+T0si/Q70ehRXbWaMwbgNCh1JRVvBOPE2J7Sv2MU9PasQK2xxoi1Hxf8UCXXs+PDrCgbp+Yvaxy++WnL4rd4eBE6Uhdx57hz0ppV+EyPx1J7BDR3dMK1OymMG5HBLnQHvmfjFPYixS6HmbtKjMaGsalIIGMjlApMWou5xsV0vDGJA4QuR1SP2HNqQplufB/fFPQc164874O2DiRChWekO+Ls7hWRAtR7Pq4FQ8lDoaR09SChrcuxhCKQC6Z2du+sgr+Je8XFAxuJjLuaWB/e43t5+eZFeWz0D7USxRWjDn69qQGTryMKLV7lGvMGcBLUg4njSKXS6uRKYVaWpTigrFehLKCVrNX5GMFP7EXn5CxHD87jHM7N1RAmNa6XQrn2+G0t+OImuieu5llmY+bZmVmr6/PEjEoABfKAnyvixfiei/yFeSdg1pj9JhZjxEm6FTj7xcUFn4JxsdYOkQx3CtQ3JNNJ73ls6VV7KExqiinYSs3ns/Zne183OoMQzWaFc+2P1X227/9f0KT5V8MfWDq4yyyTaGKfPto7aMCjSCiBITZrGF8R0B0Mtin+cSe5jTQgVSYeNoh6IHTSbHKe5BZLbzOaSlRQtsedbmAdtBQYojMs8Zegz8Hb47noiQNEDyZLqs9s1NzFsqYx6wr54Jq2sHYmWZcuvmbRoTJBLsdz3hkDPeIqtE4cGxCKaZAsl7mg70sQQ3xEaRpBQGGw8Y7mbrVDXFTd1IOLvoMNGxCOUEtRs4UY0cuZ85W/MUosrigZYFEHudoj8QeAOkB0SiSqV0giYPTBnf7OHT2fuxUZFEIyi4jmdg8uY2mpIGKeZAnaCkoC+EfPQQZTsJ2800eB4WWHO0pGBFsySAUQ1ia54kVGgZN7HDm3u1tcu+tyAZbzD1VA5BDnCSFXpuQWwparGWmE5TcLpbQOUgRdiG/sXPVXsDdwz7C3R6kl3Eqa0lR0aKBUGo9ii0ws4TmTaR8TE9JgKG+ACdjLfjn4LlKpEcDItL3Q2UbW1U1KgrFthffGFK+hzzzDpQaMHKsqDsKOHkZj8ALUCgAFLty05eowZsQijHWLV9YDeboN9ZcnIvOuUOhLDEPRSSFenoXzxp0t+tDL1a5r5jE0SBc4OK5cI+GAIGdvET/4Xk5aCwxxlCIEDrKTtVNPtxnJ3RHfklQwcHmpxIWqx9SN9A740KFX1PwwOAHmvMvpUBGOhYM34DXQbnk3OvkRQ4wPHKW80SqL5RjGGxud2+a6eO2CwGWUE2FMnOxj1mMqIok88bXKY6F4oDOSN0Qobqp7G130IMgN65I5zYXPwn36KOq5q7v9Gc8qwxOQ6yDhRgeuhw56zLq7KmOW0H0p6oVXE/hyFGVp1Nbr1BRJm64Ok2ciwXhWooURnG5CkSJBIDUxyLW7hcVTfg/yZgNPpLyIzt57oi4qiBv2s9O6jmhYVJQeKixchWJmSGPUmMmDwLnoAa5SyapPoeQugZeW23FbKOC7YqyCkQPq4jJVDYNPPdO9hl+OXDAsr/n5cCuqIEAACAASURBVEz8qZzRSDJXh0TGH342/J10kIe6tsP73t5OmIw6Z+/R3T9iD35aP9mszDVivQ5TjTM1OpbKjkKrt3OD/5t3mFL9YfYJwnBmJDTYegP3xtFUjTVQBbKWkfpCwm5PbgUAA2T0t5KcGOdqyOiMyBMQT8bhZ/H+nCSv+sE6Oswa9SyZl50KBvgHHJlTLrlpZJ82U3telwpclccapM3yScrIc30S35BxJs8dxZ04D6mrhOjk+PvwoGJcpUvm4pxDRY2wdyj21VtScNMpTcXz8wupt5wMQXxi8ENjjCMbFzdRBRkMprHttu/6uymgQbgo4OHeURBzkNPGU+Sv11+cJ9Gf9awJE+egQaTB35cWC+/WMTPkAtCDmnoY9vGkQkgh1aOyjY5aIckcDIwkJmabIhBqTY5ZlsS2XDx7gVE1IvNz4HJQobbj2c3nK8+CQ6INIfd60fs6HE4WBleNfpWXJ1NSDuGJDeNIUgf3SIBlfTAyprhR4YmwwGJ1xI6wuqoav7aPU63EBn6BLpRxZItiYusytgUj93hmAb5tWSmESiRiRZK5fxPjR5THon2OSCR7CoQSCsNOgpOLrYqpbTbPssfgDPOYoN7279/tPoBkJkoXYF2r8JEPHkKUVohvjD0O6xcF432icS0j/jynCcL6gJ/BBwM2iMUh+3pAnKDDQvsdTCILJ7bK7iK9cwajZMYnkPOIM0R8Fnh3AXJ/ODrOf4TfyTjukT0K+kEiBt+Zs9RzMxFaEcvFhZY5nwaVqCKs/IJi7YGS8L1QqsuSA6+uiVvndHf2uCdJEGeDI3crf8Y/hlOcGxDfvyxDW89BA7lD8RRz4Y6ifNlL2Fp0vfL4HmpF/j5CsguErVKegNJjoQAw4GR1DzF2tSONd0hsC88cl3XQsAALCVfL4QUFDHOs7rZrscNxV7/HSHORec4kd40no6DDHKdGIIg/UCznAyuuZzTu5PuAlmA9czhfZObKOYBoocwRjUysrjr5PXFeFDlxeuw9ECQQnVZ0B6Yb3FEUFvhTUaSSpasRtTjEzlUGfAB9xPpJ5zANPrF1rGCQrBaT0j/idR5iBFaWnsXEpPpkvysuTp5o4/iNslNRYQ7IIPZgFEuVgTBJlkryshqpTiSoMPtlIEHBzUhv5JXxmVkO+CzyH54Zth0U9peOApZxI02xCyDEY6Z2ubFmaWrdnf6Pz3JVEYklB+8ANBC/SxnyKoLHCyueiZCryYjw6fuBcLrvKO+nQ+H7y2Y+KFhWJwW+PE7qppGj+qZ6BuFiXMGGQRXDrFrkSw7cqY805FrMw+WmVaAoJmpOJoSYR2wO3iK8WJadEg9Vpw22LBJFVSzLzCWhFE5JaX1ztON26z+Dsd742eheF8vC5gWdUCx1DguWQ649ETJ8dJ5VgPtwpc4d6atMQfNM3WNA7M4NgvlR/Cu4BkKj5jONMBgRDpghUtZR/HTI0ms7NrUI5Sdc3YlUiICoQXkKwebL5Urfn4ueLtbuXjH7BeYbjoOJ0RBKRuWi6nBGpcQGR/koZzK7B6mc2F26ig+QE5TTuPwRgi0PEQqqmnBo0AgMUukeMWY8C9mRCakIjhctNLhHdCeOFiQyRQSVg1xMXqVP7x9uvZ5hV9VnjSme1yt1b3QxLG6I2APrRzwzs8PpbO8fB/s2GnLyThgz09GgJivz0NazmYp4CmdddnRjHOzKjYO6AqoBD+Ogi55iLM8zK8pEnRDFBpuNi+nhkaTgT7gUWBxwAMALg2QegpQddIgnIzdAiB/NA90G49JsqbEoqISUXhbY9tAq0w/yaUXUAgoi1FRRKGNCRsOfXxZy/+Z593cniHPoQcB3nyuKcKA2CkBGiHc9O0je/H+hyNVFCNft7qpQykKctikg5ZINj4gkAhH8ncuVE+wcxXY60Ci0zuUhNB7uQkK3RhSQ87MohGRb0LPWT/p37F32CHuD8ft8sRI6Ap+EgtkJ9XSZeIN59JEKhqmPqRELcIhkEktUtv04CLnkAmP7gzRhtaB3r5xDs6fZVPsc0cNqiXUJNh2MDLBI8aKXPQBqQnYqe51nJFd5BWdfrDnthKAgMSdAWRmZmRuQknkJMggvSNYPWWqtBDveKKHCBY1brDd+mKMWw+H/ehdvDEoESOX+eLZ93ah5WuZTm6UenryZ5xaLNhDZBAuQMHVj11GUIGR+dNOH9M3nuJ7HFIM56905afJxi+ABMbLvJJLQc+i4UJ2+MKiIGmxa0ARM1Riwj8tspj0Cz6lvQIoq9w28hXY8H0QxoBAlfWOeL21fn6y+QKaPNeb++7azdhxpStQyFofYE/zT56k9z9mLKLegO2Qe94tqEq+lGDY5thTwpuDn4bHmIh2EGrxP1j8IME/2IbBAtUfDGkWlOErQAaq6taqp5amF/YuCtG83225bH53Fd13MD3SLu4TzfN+YvR1p3FA2+lWu84ILNmYcBaJMk0wGIEKCkePFKToJLEldEAO3FG+uwwkbGTJuaTChB6Aku2qkxOgQFLnuOSdiFVjQQ1wwR6i1nyEgc5zrFLbsIeXmXXFYB+UnMg4/KR9VcQZyAYM6sSeSDJQOc2LWoSv5mf3dmZZozOgFgdSMI22Efw4CClf4/djb9/ej7i54yPMsl/cTTQf7F4dzLBzEUKF5VYzPVZ5VoOB8/qZy1JB75FidLQEFTTI3fcVw/O75vozXeEccKaw3KjNsN3wc+u9/iRbBGJVzNsC/LdRYGoRV05nAsxVdIej+kXCwKbYRfDEhw9sNBI/z8OHVJv6oUw6duI9BOQ2rLGrgBI7TNzfL13qUJQVFNNxBpm+IG+QHChcays3DZd/5dfJrA8XBTb4lB5NC2uO0EEHgLeYjUSg8/tkUCQSH7O4WJ/6+SNjh+5ImQN1jFvznf3gdRPbigoJoxyVBZ69ARkhnHlEg/qiyJPCU4mDr9QJR+MhAjIqfWfIEXyTPAwJy3J87RRfg9KvFg7N1hFeOe7hk09ieVgubzXDeZoZ/swCFE4Gy1U5d4ERzUEfP+DOLxcpWy43mt1fcwDXKigVZ4/3DFmi7xj7edxZEHgSNvJVFojBphVuzaCCbn1RWYoaYgjbgBXRHdQCpHpTP5cRVUwkhk4RZHivYNeDRMrc51segg1Ghw1TKrlE19lgYIvcqE4pF6M9ihl1CPJHxJao/Qr/58yId3q52apHaUwPzHT0ihY3EuJfNBqmWg62V30/nOWNkDU5zGzD+IyR38K70x8GV4kuUqmNFKaRLgcLngpIL5d/UisRJ1lzwUvkRAUPXBtdiirdXbd8/tioa5su1Lil+1n5X27dDJbk3BoV43j2XUysKVCaZ+F985rt5Hp1m32mutQYpFhTFOQauuHuQGDVqK3m2HLpsZHex55C5tQgPvIsUB62jOOgV7Gx3Umd5gJ18cxipgUiIj6cYHThkNztUjLThW00Ukntl3ZKDKHVQYKs0tCKfSvSxmWW2WixFFMUslnGENrC51wwFDypUNgRFNUf1lcgZ8ggpuBv4K/AfHcVSFmB/1p8HrocgyjPmHdN1ykgzAxUD+xbZx26sW+J3yBg0FHm5q2E4eIjUAvXi2wmJ7eThRjKBJOd0bpC+MSaMC8+7pHLV8yMYutF3cy7Ow3Hex2IPywmlMIxk4vfd1j62J9s1vdUojcdzt4xD+7SJ7WmO/Ulos3RhKfYPWMQwxoW5y5jAXEQQRblQMgoGCjyKZ0LQ+X34hX39/Ve7tHvbLEtbz2dqrvg88HncPPiiIoSRJWMvKXmrToo9POFAGhLUe3xuRW7cDU+/XXURBUBrRtA/nkuDPRWR/cd/3NgEPimmuSCEFL8Es+uCpUNn7AxvI/MzSBmbPiJ5qAc5H6EjyCKmwex1aUU+175ipM0ly3OnKFbxNHQ2Wz1ZXG7EvUFcw1olhSNOE6EMp+PeggkefpmsLna73ZgNhzeiK5YpaLASYMrwfhzs+9GzYN3nelScxRN7XUzseRHaar6yiWHB4/xYJ5ePJrxRYle8s+6B0ggY7apouXmeJ40G6E+EenlCPubDowuVFvmqpZDD9+2HzlAQptmoVBavF4d8G+zj2AlZZPrARUujBT+nv4W2xcrh1P0wJH0AARiR5impEXBzuI8yV6QK/XQulQjMBBGD9nN/gXT10F7gJLlbPqNULmVslRQaLT9HIPaJTe6Q9qlMe5GzKaywCtnVdxm0rpegIbEsb7jk/TykXXbvqKcysOcZz51GkHfkalCe2/HsfB48pMDt4O5J+Yaogwgr3hfFkWxJeL4eSF1VE9vVZBH3Im/j49YPoZ1ONO2tFIn4QuFXdqxrD6UXn4ymFrQ0EAJGUYHCFJsUF6B4NqViZ7COmWBeHWqEy93FeoJ8/z8XWTSKHoUzS4iH4pzhHoNz5iKSR7HDd2OCoJgj1qQI5jQc47kPBYC/H8QockUm3xuaBnuT4pZxM8g/a/06RlBxhzwAGb2/seaQYz9ibqx5aLTGAlHZm8pghi7EJ3EBF2I5znLEAtQwEjyGo1IRdT2iEPhsGIRj/i3fQLfPUL40DSfPMwAZpRZx7nbwX/72eWDDc4HCqRLMPpqXqQO+Uli5VJ/ii5mneB8UBCSdh4zlxjDJG/Dv3Y7dzY7I+Qmw9JQhoTYYlGGkpgcPARyu0uBIxSMbUF8YBdF9sO3uuw7SNATahKPC35fZYrkW7IxDPB0Eh4PojowQgLfPXhjB2SlmqOxcTfjIORMEj4z63mmsxyiAiw0FG07TkNshoz4KJXg5kIpBSfJiKg7WjPgD5raGc7WrKWPy27gElPF29zy6rhHRm+dESryiYOB/JaAyvDhhZ34EjjyFMzlnh7NgzzxnY9ytbiD0cxHzLNx+gxfIxYt0W2yDO0axuYjbfNbTCd6MFyPA/ix++At0oaAGH29beQNx+SZ0mYQyE72TzyzNCx235/PJ1VRypCczsLO2v9qxxdfF875wi+ez8o4ZtTwtMlvmflknXJgKCPX0dVX8RMBgghhnQshAzQa4WGPR0DEqRYVKtzNm3c3KuQ4CvWYyNRnB6nP5uOzSnnQJwG1DeSUn4aFRYTsrFxampRAU8aB0mcNPu9mvH3uNizgQnB7s0mr3PgtsmWS2Wi1GHgqM08Q908QrcqTnoSKEf8N6nYaJJVzwKIOEAlBQPUbAQNLuFE7HjwEpYgA6SYouDnIKJ0bOIVwpAqQbj5ECvhbqxQGB0k9mmxxYkb437/iB4LBHhe7dW/mLQWovl2svyGTA6FWR+JndVQ1JniUqRC4thSfdLJ/d1w1/N7A+yljQjO12Lx8s0gvgVPInGBGuitBWWWR/+esn++mnn/Tez4daFwdjYkj+t+vZTXnpEOE4kS4BSkqTRfrCpVKRlMSZCovd/rvc0ssMmkGpUaP7+1Gs4pOF4KawaRDZ+/5g//YGSgivhgK5cG86EKnAlc5YsLxtj7Y/Nxpj8eYZozHe5sJdlZH9/GlhZbbWs6fxQeyB4pFEBUQ5/P0pqEy+UpesEWXhXS8mvx5LRs09Xpgy0HPXf4RQjGlp/CaTcQwhJjTNJHsmlX0FqCHS+gK18mQqegTNIeo2zoHbkNlhdzQLT+JvUtjgDP7bt71VEJmHqexHKEA5iRnn0OS+ruCsOtKfxXAiSQCZKV6HMQ4j2jCeWZyvfhCdWbIIdbpLa9f25EHWSWbna2gU3BTNGDFHmEnpMnMzyKvczr35RYTAO3h5etIYXOHe9VbnMDyv6zWyb+9vzs2BnDoJ7NTc7f3kaAS/PBrI7GU5tZdZqKw+JlhuqulnlM4MphodSmjfF0JB2N0Bdw6jQM9rxKOK3weNZbNyi4/vu4vt96DcFDyc8VeP3QmduoLQib+zJodXOS7Ylkxse3ZRlMQxvG74PbHZBoVh5IYHGb5RUWpfP262O16szO+2WCQW3J0fzF2LJxzNO+iQqADikV6FtNOcCdUJQGooHm66+GlzUHVqgrBInVzOXurv9m27V0G1LmfyUAO9Y5+pGcQAGyK3zKMZz+Jd5pYXAjcGmqFQP18WPUILH/5YrhxkbXGyExiOypO16GsfLiNspYdqGRsJFHyBzWKsabBm4t/d9d1YJ2q827PHzKl4Iy7vLtoBXD/nsT7c/D2yB06VU2gookemGKjajdGp+CJqBnhuOl8JvpYAgnPNHeYfqBlTM7z7MOuWfRA2FGO+rHuJgTfBA3RhAFMXGoYHCZ4ilqIPiwiKxz8XpQGmpiAIIq8OvgFBeLgkPo4HVcBZylhjqgIJt2vyj/DjcpK0d9TIQXlJgjHlQjtmG0XMT0NblKAa5GL5RTMEuY/b2BjTWOqQP2a9Pv678h9yraaJPpOrcmIdrIzVHlE4Kp4wTxwhPfFPEpzbZy7THkNzqTYv11b5R0DTcI8YAelCvOIKvrf9sVIBQIXMwmesyYG4KjNfxDIpdddmNiaFD+HKcmlnZDOapTJ27BsfXXFoqNIW8kHeIR5YVOleZT8ubHK2INaBRBCEzPhEhQdFYUqGYanDBi8rza0DOGnO2+GXCtgQwh4zeB+lZRlO4+5HlCeZDmDGkywQuB1nPmM8lR2FPuc9tHz2ZDeeU9doNCy+GgRpRsCK3rjZvupsB1oyCTQfx5vkde3RMjIYhRhN9w9PA+Lo4OMwigGsQnDKBtL+71+/C1l6Wc1sNWft5Y7YcGBzCmC5cR8sgS+CxwtHKqHmKiDxs2GtRXZDcdaftHl5bvDnZCnHyHEyFQLyvjtrnMiP3Z/xE3I1JkhoHsHHYU2QFIDXWi77E8jeqEucwDmmAFw7fRdZKYzRFAGIGGOckeyptQixdLSqYATHrSyD3ITvSNd9VvEK0tNezuKQ4fie47t1M1lRHI/f1UkxoqYgghQPOV78BkbDXIAib+Jy36uzxBYDg0v2h5IRQHRCxu0eHs5hBXqmHMbthy6I5eJJI2HFJNFggbboaWONgFLuIoPhbdXI7BiOB4cpHA/MGaeTm/30VNrnlycritIm+ZPdw0SkZLhkcMT4rna7iDMWEuGDqOR0VFRKAnKTwAcDiCSWif0Nl+8mvyvUQMv5wg2Bd5Uu7eWCKCDnWXW4jLc3cTMhwr5uSgls4DwRqYLylXcNpP9xdPSV9z5PAvu8Se1lkdiicF8fxuzTuBRfT2aH/N4wUfFDZqgQFMKiGdWPl8JssbQoybVvsBnBBoNROecChYR4Y11rH+8Ha6o3m5epzQm6h7ZQzIU8cpGizpO9BwIM8iqN0ah317ceq4xG6wBrCtBfLqNZ6XQDjZX2pH9w+f7hlA5a+jxzlBl/t+VqJvRnuz1r3rJeFDK2FR8K3hujqwzrFeLFML3sdQ7x/uQrqCfialnOA5pO9qFR3CGOYnHTuEROgQBtpvCIE4o6l8ILwb9Cc6DgDa2ChNwGdr1w/qJaj62CC4eMfqSd4CK+zm/280umAhRFGuRwlIwgiPRX57rTM4JTQ0GiaYfEGqOpJ6h7PNWa2J7IuHWiOhYVNCQUFNuqlrk29AZoImuSKjC8JiEEdAzPKhHCQS8mtj3dbd+4dU8aO8pGkdW2E2vvN1tkE1sXrn7FnwsPs/fjxVblYE8LjF0RIPxxDzz8+BSBJ1WcSZgDzw0fKxB2TJQlRiP6Dc4wkXDJxBYFd2WmohMRF0gyDQLFAO+HPxNBE0AWN3lMBZxXJHW7SPbeiEkBzSgOdR52FXL49/fh/y26NrZdGhWmIeNS53UzosOrULFYQ2TnfmKHhkK4E39rMUttEudWNW6roigdrR3eqSs+yR+cZ1OJdqgB+Czsf3l7yasPnm8gZItzjfv0Ar+3w2tvfJ40GmM4NYcqhRZFHEglhSz/XyhqT5YoFB4SQjy4mrs1E6Vp6kW7zkSPYeI7YX6q5BbucUUSktV5twa16bhuvcT27xP813/ayGgClRhscufAwLmoxeFg5AQJEyY+6rtjfdNmRqmywCEOVdu5t6p9OIBgNkYljzFbaHlEsHOpcQiyaTr4CZwpiKTXVpcBowKk+IwPQAG4IBWIObR2OmK4yUtTloD4PEjMQdhuGgcx1uOrhpqBc4k44R+iuB8OEDTprFi0ZTG3pEgsHLkckIl3h6Ntjyerzp7hJMql4m5C+W6s53MrmXFLuswCBPbNLZ+VUj4xbqMzl0Rf4wUCqkC6JE/QxTF0xCSAaoxz59EvBgRB/By4VxRbLWTEi8iWsh+49jpcl4u1Do7zcW91W4sThlv3fJGqaGF+rPEbRP92vGRxyYaol1A4IO9nQVNsMi7GL8fz88Ip5qRLHeY8SngzIAayaqDzAEKms2JUJJUGs+2bOHY/Peca0SB8iDmgcSDX+LKzO/YWKFBDQpg3nhZPAS0UjrDVo3372Kn4pMhntAANHH4KSATkedyaW40GMQ+ESOGMMo0bsbLQ2BcODkRgMYt+jJtBfS4dPLLK3qvadhUoxWOU4qOAnCT7OBSnaLZc6Z1LuktoLZ+1c1Wk5wGiZvNNin2GDFQZh4G00e3TTgc+BhUCxyF1qfW9yQFU4LI4e/gQUdTAr0nFBWNEgW1DmC3EeULAcG0Jt8YvbC1Ekp+rZwsCenfVIutAIwdUtnkmc1vI5s49QyE42rbwTEFEFb3UyHdKRTq8KMZjKIS4TBTwyztm7BLZ4XhSADKcJlDSHI87uIz3q+xMnp++qNBKQkZKSzAAXdb+XEAkrvLrY72A+sD/AellrzEK5eCCzC+agA54qtBa3CNH/+aOEjdwJCM71jsJCFaolecz/UwKSwrGt48PFSwvm7kVeWlv7ycVEMfmZv/2vhe8z0XCn9iUkf3ynNlfX0p579kkkdhFI075mIXyFrtd8Rf0wpbPBtpG4YwQoKlOWhsggtOs9AJXTdbRbXQIg58WKsjgcV3PJ9t9fIgS8OWnv9h8vVHO525b2e77b1JUchmznj2CKlJmZlW927x8Vi7o37/+LupAEYW2Wi+gndvHvnWvOvyFRi4WQcygkYvYL/QvG0bGGJ3CbbkJub/2Z1svNzabLdVYifPCyISR7h2ja/c2xM3eg+JDa9vaI7a4DLH7yTJxV/cH7C6co8Y+4LwX/w8uLJxfUTccuTlVezdSLSKrWmxXaOBcNYdtAKgR/JfHL4jrXzahrEFo8CeTWKIL9ldZlhpTU3A7ouWGvb4BKVYggiMgwuSUyDEXeDGK4lwBZcHWgkub6C/xFofe8gy0BvRo9EoKIiGYMh3uUaiRQzu4qnPgUh7sdRHYywLPton9toWewR2CHRLCAxq1qX37aOwegCRD08Gvz88V/sPdh90P0wX2DVOWswjwWBCZsi7jILWq4fz2pgmERfSFYZASNMfSQvFe3uDzHNkjSm24dXp+eBZqf49h2l03cYQPk1PSESaMQhGjgGIxdB75Y9IB/vELAKuQ/5dTjaDMU/CxBjyezaNr4LC5Az6TJyfYU9xTmMCXZBrF34kymL8KMARHAsjqojORbINtzh3zUZqJ9kcYNX8PiBdAQ8NYHhsIOLM6+73A5h1SRCmTVqHQjET9jkfUJBESilLQfHno0RigKkXxbuKaU2MwMQpQTDJdYBIl+w33Dn2gq0wHXderBag0A9w5+M7B//VPTwMPldkuYzYFzPZ0rqA9Dr3yq0Y6Scy9TXTgskgZcZwZKeoCQyo7tadlYpvCUQWhT3eifVCxuH+Vk2yHkVDtD+MHWU4kQUeuuGTJSfv179+EpFDNzwonwtMx4QvEmA7Ugw1HQaLLEBI9oA8RF4xVJOd0RSTfD0iWTkuHd4fCrLGPE9JjJ1pyATNOA90giiWHTI6ZGqMDDF+nGIDOZbTJJdC2bHB/UXSAA6RCzNHgeEjN4VYDN83EnTin3L6RTCtynZxo3WVeag/GqGPgMV+GRScPkHttl7aWOo6u8mXxZMtZJrQOPgXPBjSLjaJKH3UeBUhcyEj02lduxYH6h5HwGDo+mZQapRIW/LY9WdNRYF3FPWAxSfoAwhdisTHV2HgzK20188Oev5OiDEQLHECcG3VBV6F9im9ihMQmEBRLoeAKHnpwXWCYY1JE3jqNshnrJnkmbgP8kAdZHIjZVSrIcT1uCPNRxiqIJdyx/64gVlAYhAysUUpcuq85BVY22DzN9H6JwgCloqOiOOOZ0QkrDuncWEqUDUVrnDtKxnoFatZmvVsAB0kB325E6We8I0iKU1IMhI8yvIB3U1k6U4W4yxyStsdDrNv6qOBoLqsUw9V0rs9SHw7C5X+Em8uuHZFDoSaDn/FQKDLO5HtQwMjaAuNMiOc6PPDroohoLZkh66djbEXmh++nHECRiFt1nP/Pf/u71Rck92b//MvGZkliddVoLLKYJVKzgkpxCaHOJUOR5oN9I9EKly+mklkp1FcI+HEnFMKzy9wgWOt1IBqnFfke1BA1J+8T5d7X7x860NezzNarmcash+NRBZkuXDySGo+Uut4S+76r7f141GHJ2JuTi94HJOOfvsztr19WNssX1sn6xBMIDtVB/80z5sCloeIXuZV6vsXS0WYUcxIkdLZ+2miPMN7woGtUx8mPppWxzb33UakOdyxg4sjK2VLKToqM77/+q1XVV+Ww8n1B1eC3wf0ku5LuG8HGG4KI4WabIrbNem7HdmL/7e87O438Qj4r33FGOHQW2hokq/R0kGFSiDc7XB1xg/8FkZxFQmEFv62q8LIz+arhk8dlQbPAWaXxcgNX62rFLB9TAu52PF3sXKEYbmy9LGyalHJRx4JE/FIEOUWh84RC9HLv7LQ/adRyv8e6Z/jOIPHcN+7s6L/wqtrkoX1ZTWy54E5Y6NzjDCCjMyfgPsQN3bnGD7NZnhGIDvwqimaizvg8EMAPVSNUlOQRDl6PSmQ8iKGqoxAPTzKxrKJU3DnOQm45+Ep7CgTORlXunCVmr3zGsmDw5UpJFNb4NKLWBWznmWPuqmgrtz5ivHUVQsJ9SCHrHD7uKbwIaZy5h3Ax18gQFWdLoYB1CckS2L54Jimj9WwzugAAIABJREFUUCY4rBUafN1I42ekecPpHj4hAInyGCXgGexCjBRB5WP8jVxvEL+p+fkDHeUpgWjBmeL5ZJi5MnvlDlHSi8cR5RLbwdflczC5olijcTFxoCiAeNfQIBi1MZ2gQOP7wIPmn2vyh/KSonOE2R4F6RFKTwfJnzPTo4eYNnE5PYyluY8VBTdysyioWA+PJBQ1Az7pdOGPeGAAQSS3uIAN3ipvfHcEbe4Uf8QUSzwy7DJujFXd6ko8VIpZ5T16TYPVBY0k4hO/KwIL/o9/3Ay8eJArzW5Bb5B6oyxhPstvpNvBiJTU6xxSeyApJogWl/w8QVWS2HxRCoHh0ODgAnpk1ktHxqLk4Sl5gap7TDV9kJ4fHREvSiTzobfj/sMOh6OI48vZXJJtUCLGUNtjpS8aR8D/uQJBUSPx0oWWAS2zsMeXJlLb0NnpdLSPXSW4mw0DkkUe3WqO35NfSMCDXNwJNgAT4PydLvC8XOmBgwYosPVMgK8jC/CvgK6hBWpkpKMKQnsr1RicL2DkPC1E9kYFxwUF2sUoju5IRZmCTkFEsKHoLJ/iau/OyipNLvgV7UX+47KQcR0yXRb2zdWeD2RFl3/Q2xHfow5+AJ8OpCuWzxjeYoRLN6glkLieanuvHN1DsUJnXaLUEfSKm/dK8K8UWIAxdEi4xkuxht2EEw01FqWIYcwqFZ6TXbnYBjZBy4E/KDhaGWM4oIPSdEDlNxloImfXu6G4ZpQowz1GGk4257mT/Va38HPgWeGpFdip7e2Aaer5kS032DKd2qenwjaMS5JY3TtS2MdzAv1QNzZuSOX5jTmLfBfGQBoT46CPspB8OcjkHFhSinVCCDEHxZeMDbnbv6uQT4i3oruJMS1NtDaIUnHTUtycyayk4Gls9/67xq04kadYRUSxXVo8ZQgLv9qZEYs4duRyDjLHZewotSmREATNNpVzS4iJuBC4jNCBIoq4nF7/Xoq40A1L2aFCKsVh8AIRzmPd9fb9WNv2UEvy/LfXpT1tXqScROXJ6IoR3XRaqNNszzQjKC0pEnN5mEGZZuQW55nUikDxMky9c1EuvOhGCHHlGdBguMWHFIVhpnXTXns1VVXTSkTztNyoSMd4FJTs2sFlgdLACD6wnYqS2k4KuPbjlLX8Ogvsl5fE1uulvb7+s9V1b9vt1pqObEhH2um6ebfnCrsQSMF3m9wuavTIkxymFGVYiji6mCJKGDNbZYmjwnLkc9CACuHJVMhe2rP2/2wxd0dp1vBAo4LX1oeSHrgwmLR6hRcJtRSHykJxNrEeIcEBZ3GUYNsT4h4/acQ7iyb28yqyzYJRM1jO1CJ4klMMmmK7XWjCsJjB+yn0uKf73b6/EUvU2GQ42+a5tMXiJ6HcFJN5ttTZ5Lm1xFyVQoH2+6N9fLxJlZghqmHEHZVSE3LmSjg1ksl5pl1T2RVl2+CxOu9VZ0wxOQdC5dyC8TseAEpEpNXrKrRPIEITfLJAaj0+TY9H7ROoiHx7Rd5WkSCbBM6bi8v4QcKCyI4Hmq6zLkBUkBDpMXnVJIKzTARyz+hj/4cjET2K5lade9vXrThZCLi45CFtUwwiMJhjlQHpfGB6A4mdewn7BWgYNKyYyLZW5qCVGO2OQdKgf5ba6VyP/nrdDzEYz6nIIjW1qOIpMM6XWqpIGlC8sEQiB3lPyJ1FzYchK6NBT01g/0vkxVlzu8kbCxQWw17+/8P+gkKBYlLPTe/B+XbCjOH/gsqwluXEzrjVvdAY5dEQ8Ay58hbE02BjgV8YtlAS2ADI3FRcU3Bj+fQQnXF2kh+IaSh3tfhUqLRHisQD3eR+5F5W/ml31z3FfYIhKsIlBDFwzZi6ycJDyTJ4ULrBLZMo1jD3KrxxARdCQT2GR6eE/OhIvnB+F8Hg/LtpTH3wsPugMIaLxVTmKnWmvBH/cHizWFFUTt531aIXryCNwb/8shl4IQdFhvAgnJD2SOXmgbOJZ1lks3z0BOqvVp85BCJ7Wab2tHA1FBwGFhZIlFRFnJ7jgxPSNFrac9OwIET0ZQzAg1aB9cgXJCTzbE1ztiCKVHDQcgEAc9k255MyoeApMMoiyNpRBFAhuDQEr7rrMlUqyEPf9prlMy5EEs4vXuJmWdjn57XMFeVVhApRFa7zh0QIh5wuvhiLh0PVXY+Be7PCjSGBf7louAhlVqpOq7fL+egGcigvEy+cdKii5iSHbQo/BD6GKw2BVCnAIJxiqpflK+tuobLp6Cw1Z+ZtMtqQq3Anc0cvIDC0I1AX1ASu1F28DxUSoRd3XP7YXwSTROqZXdXYoSGPzvlQdCvidZSOfnkoKy8OXoTz7CDiK3JEcndGE3RyjcXTwgoOELIzxzgGxqLHFtsBTyiYz9wwk+eQUXRiv3H40GfnOUhNWa50+L19/6pREygJ/58DS1ylEWpmDIAIA+L7XpFI7uAOvpQlka0XiaUhkPTMXp+/6Nn5OvHIG9GGNSrlDIfc6mMTJSpG7vPFmsYDSYiq5L7uAcRa5GdAJseLjJ/D2puv1vpzu/cPdX0QuoG4peSDbcl6H9W+HDoY1FJlHA9buYqvnr5YGCVCe6RSg6SJ6lZZhShZJ56XiE+N9gXokR/eGjPDN8HHK8buA67bzObFXJdSC8KFH4xBvuUwUtqRkYf2fqzssN1Ze6lU9JP0wAH0uizs589PNstLIRP8O5kAhrFF2Upo7mH/XeMiOc3PlzrMzpUjORQYrFGiadiXKPGov/luRGgprDvizCCzDz4jiAjfwa0R+fyM6ykdAANoDE8gKTg7J6mItd/ft1br313tPMrD+YhlHNhPi0GF9k+vL4oYmmQrqy+Bff/+zfrzSR5x7GPGauJhARSMKBT/DJ5QWT5ZxFmgrFH388IkUirUUTlJM+R+VhNlgbJvDHROii9G9nd9f4j/cGzamrWMVJz8NniBHqSMRxlWLnp2k8jO2K5IKhdbfQttXyOmeBSSbrC6zCdW0AhYYKsFKSCjkKmlCw9stXqyKMv1M0CBt7sPWTCwXztLbXs4WmoH+4fPMyuWr3a5ODE7yUpXNp7xM+PcSawfItu+/2ZDV+k98vNBR4OosO3u5MT/cq7RXJInSsQ4nnbOL8Nt+4rRZm8VhqSVB9Y/flG8PBdmX9aJCPwuIppbd3We7L0/uy3MKCYaRFIehJYCdDDBcFNghE+ednA8Y7EB/xY6gAfHw42l0OAZu3cd/kp4vjGCxP+rFw+pKBJrOtScF+2HfeU5lvBBhSpPAvu0jpwbbPhVXXQWEA4Nyf0q6xn2HQXaRYUEYw+R6EPoDy6NwiZFtILhatEAyjOx+QwKRSzCN9+PSJuHW3xd+34HGOFWXJQg6dhZeCwbaCK/ZHHw4ASDSGFPoWLSqSxYccCZ0r0qcQR+Zo7CSIAj3hQNup89cEpJVdAzxg4HbQDGr6MLPv+eCRbNJIpxvifnAwUSKTAPkYM43qO9BVYK/H/8q4qMxv0BmrgyGHCDghkkFvoCHmzvHychxdxTojhdGYFyB3maDQ3rn60zmGvw7JnoSAWCrYRyQ+HMuJE6yNqfnwl3QhIxOXChF2eeHPKvWEKYOwU8KjVGlUpVIESb5AJNQ53veXdVr878vyzi4SSJMSMeX/iMBKnmWLApc1l8rUrcmnv7ODJe6rUZnpYL28w8iBeZsYcwuieHFwP+Uv0F+4yZBURhIpNGpbh7IDW/x4stunQ3mASe0yXFBTs+JGKE8LnCTGwaR7rcKX64JOdwfHgpj2rydtMoBPt/YFS6YZYnUCeEfUjhz8/PUphgbsr3UxGobEjnyGAcCL+gw6G6qgRbp5l3jPAtQN3YKOKYjM+P2TuEYA4aSHbI2kE04DAoeRwvnfHCFboCd+pGPA2HL4axpg6EZ8ICErkXh1rkq7GPSyVpGkmAIDr8OQ4zdZia0aMhQTbrXCYOGDoF5P4UP4xZtkitUSmRZ0kXtYh1kIhHJF8/YhFaqyG0g1JQUJLIDmdOcCmctMTHX31rC5C/LLbt7ihkSfylvpM3Gb82q7U9rZYimYLmyLiy3onrNk3nls0Zn+QMH3Xh7t9+td9/f5MprNLqx8BTmgLGvs0oZFAoqAwDJ/Y6573GynHjYveuHMKjf3aKKh1GQSjeDciSvgsRI6AyKTwb1H1Ee0Bgv2nsQ3C43JxVzrGZ/YD0cVOswlRjcoUq35UvCMqh7o5rkMsAmwDGx/x8eJEoXw8fcvjncJovngR97w97cfCwFMnEW3PbB40nGVUjTnl4UI08J7e3Qz3k3SbFcBSEdp1MNcrwouA2cl6cpIxrNp/h43CUeIDCdUYI7iyxWZKJnEq+JNYGyMAZNzJKvStOxDmUGp8KyeCwAcVj7NJo1EMME4U/yl+eN5cnF4zvF/YAYnfyxnAYP0p9tUY3/gjdjVPLso3OJQjkpBF8iLPoho1CwYZQPmjOVaL9Y1Q7sXk82N9eI/sPf/tk+fyLna+ptXgH3Zx4joebx0ylKvj98rq6UWiB+TDu0BdHx5NUgg79fZfaLs1RiCwNoOTfMv8kNggxC+geUUaDCnsQu9m8kK2Jk8Uvet+g3fw+yL/XC5xXzrXaOkZPrHN85npUWsSekX/nUTSc0BleTagPURAnE1vqmcV2ONbyU9vMM4WEw+1KFcf0WcbIFFgEgdf1h77rx+lu3+u7vcwD++dPqa3wLNMIaWLl6hfr7omdD28au4FAIY6CqM37/PS0sYzCRXYd2Eow+qqlmlN+pZTCI8Xg5tYx2C18HK62JYngfyiyFllgn2aBfV6HlqUL5QgSBo7tid7LGEuG0INL0k0veR+OULAGIZzStLK/QBx224NI5RQpNKSsUeX/NdihMPaNrKBxibEEKkT2Pjd75esymjpervZt31vVwHfy7ERGhqCek6G3pxV7E/uXid6bjDFFCHeVHHxPpQegHpWJLqcUvCDc18kojbS3SS/g3fA+pwGCh8iK2cKaJlDUGYU6VBumF4wGaVwZuFJc4xafwcNEBYdTPP5VKHtjn9JQEHAfKcyZwmtU7XFPM8bDbJUzkv7dER9TADnmq3gJ+hjP7TFQwDOm5JyR6En+kU62pFhC4Y6JqMboEfUCRqlXNa4qYiWc8Ei36oxrPaGEjiau4Wjxl3gLrLMKOgl0gjtjK3OvTXwJHb0CFUOR74WgzmQsjDrnlIt3RcA2KJeiqryYYs+DSKlhvyG2wj+L8SCTOig9EGMGt8QRj1p4qkaz2DioOFVusZ84Qv8m+LzR/I7GKpp2eLPqBuVjlqLGySOhSygWUDe+QqlL4DkcNVqbDCLJ7isMwkL7vCwkXeagYdapLw1RefTRQdLOZS8eCBshcO5AMHXlIocJi12p3WNBJln0FZk840nKAPgmvV3xIaGLJ+vwsLftwYmBaYwbdCAfHQwvmfnSdXaNKzT2Gj8QHeTZTsTC4ABdgIZNM8nCnVzcSBBgRiZbMfJnsMK/CVYkV40xAMlOebG0NOcwHe0aApMTMqaSGjMRro2kHDItYc6pj55EolMIq393udtezuI3sbnF55lii0F+W66RyKHmMqxUJcvHZ/Qv40CXr4yc2yHEdwrrpdCKIYjqIsOXJNKIB88Uj0mhw7jbsXFOXpqG9nmRaiQUypcEOXSkhQZErK58uFrTcjHhleWO4gHkcClQR5QHQvVgIrmjZPu337+JDAmHASUnhY64BynjGijsFB9XoYZB0CvCiAudA4LDm4MHPh2d7P/7r3+3Q8Vcf+xieycfkieXwRGcp7bIiWNqdRis10+WglCAOoD8MdKu8ba6aXTKKJru54j5bVuLZ0iBJNSIoh+uk2Fy2ThEH02EXoJ6PEjSD4dhuluKV8ZxdPLaWGPQsMKwOdxwtGc0TORMmou8rrW53zvHCOI6cuh8PrqH452FL0xu87IU50oHNIq+i3OxOMxcxDEWHJgqRiBwbvTq7vs3FXwcCzJ/lVO1o7ccWP/9+5t9bJHiE5Lsh1GZE2G1sNk0lzLocumkHOQ7MKNQwSbhBsgU6M3Ni7Gpq6b0d3YgsGd1pFLhhVjGxLqAGTkzMsSDinXAhXnCXFUmjCYBxHI+c7m7xtGhNefODli5EKzcOo+MovD/b+/NdhzJsjW9ZRyNpHHyKTMyq+qg+nQ30A0I0NvoefQautG93keAbiRAB+dURUa4O0ejkcbBGt//bwv3zMoqVOpS6Y5KZEWGO50027b3Wv/6B5yr33Ixze8Zwa3rXePHu378sMzjOwLFi0+xPxD6y/24xHG31brro1Sk+G2zJfGpQ1k3HEZezMxZUQyTvZYY6bEu4NS0mYVZJxdfTdFCbN5n3zsQd0jyHJKzxb24dxT2u81a18ZB8KDCQ6G7f/2yiq8vr9pvUcCCdKCWZWQle5eUHzAfd6TkelwOtQ+hvMWDTCNMHQxnHeoTYssaKzHZn6Uok4caFjZYdZDEEbE7XGJ/DvFR/rCgiUprCn5tdxZNAz8TQYPVqK1tC3vq8QxRvaexLFygcn/QGQAqA08TDheFKIRjjIG3fKbyJD7peySL/f/TvBs/LMjipEAr4tZxbBfoKwvBxs6mRzBK8kFJYPJVv4v3p8NcprGE9nVij1l1KlxFsibomDF1XHVgKo9RqR88L6D2qG7xlqJw78XulMXn10Mc6pOmHjhzoAejaDNVBUd9x8C1vosACSBWRyyJIOIjipBXlsdKjKl5f4ypQFruHx9VgP2/f3mO6/UYj3cjPYP94TAZfLIHHlWEUeBJ5amEk77ORjd+Fi7IUFl2HxTr+PRxD0BKsdVhf86U+agisM1y1NqiATMgwjQLVBMtrCJ2MCbFkHrUFZFcFCB4cNAUVHCyCV3E52Pqg3XHTvxLjwOVITkGWOnH7nDQKJR7xp+VkQyBX6N7K0THQ3jf7MEW0yDskkCL993AsTYXj7Em78vcKyZGnvSs97d4IeATnBFbJgAj/gqkCyW7Iv5QL5rAn5FnCYGfAPOKz4rwzybkTAVUmchcFTCqiaOKLEMqgou6Cf3DHHVgG/AbzaQKVK8nfl5nEbsVl4w3hM8M3AzM0QqMFLtkubM5OyeJ7gXLAbo1yMUgL82t51BNhsXiDzJmwafFiyofjWIy5SBl1AQHDOjuoIe+hflAkNjgVB5LPYjfh+M6NFa73MQBYeyEeedfPv8UrzvGM3ksilxETn6+JbZi3UBYpEnR3Fbcq4u4W1JUjCIfTfSrKHy8qZukq7FeitXQxnQ5G80YKuPBirIeBpxsMj5scIGuyaADouawY5xJN4OT93iii6zfk8ZPjHv8jyUPqHxAklDr8Fl5kJH481ngpIEOicw65BDBsM9OykjlNaFtOEBRYtH5YekAdEx2Hl2wR2Z7OCFwucizPKGoiBiPgWx7MZuMYjwYigB4PBL8OlIBrVyrG4RHOu9R1MeNigN8bCaTWXT6RG7QYW008rAIASfATGhJWbkoKMa5RrXyjYIDk7ymijEO5xRddIJ8rjYg+RTlqTKZHzuD5hp/WZUWLwixsMfNcpHHbEJ2JuasfdkL0GQNchy3/WCx8Sh6Ctd9lCQYhCYyOiNuZv56X3IXZ3R+leO++DRyEDbETOA56jn+iJKyPZAtPrDDO0RWxl18SR3YBUmzCaiKCgW1XkQexzxQz1G1luKS+02UD+sH9Iv3sy9LRdew2aHSlQM8TuB9iNWPUsexRhnFwRdjnMahz/vhMJLvMkiyxlGOQ6HlYGz89XkldSGk3+k04oflOBaLRcxmhTpuuHvNFZUwHJaRdivlTdJdMj4FIpd56CXyPkIGlMqVVIvKbpOxZSOyPrwwjaMGE3X4RISAJMKRZMuVYOLG+BC/mpM6VST9dOzcD97vy6YUEkLaAIeBe2k2QliETnCAV/inh5EKekTLd4u5wpyv2VhFBZ572E9U1Uo/MynmMSjmGhlKUFNtpCDOeqx/Rq7cJyvupKLjQEhkW42AsDTAb6q+xmg6V9oERSToI2plRW0NQftsgEi01KnGWNbWICiYuTY8j5hFvux2spwBRWM2RwfPYdR+TXpN/JdPI5l98pDzmk2f95nZk6xncQaIJhmZfIH+osxkn+KQ5n55pHuJfWnxi4wcNfukM/c4ZZjDj0JotFfzViw+aW9n3fMPBT9xRp9X9tZbTPCjIzsUF3X84a4uvrGIOTaxqi7xvCmlsHVsPFSFiKdZTx5IXH+4TMUEagN8H4op8yltkwIieVWDztdobMEK3R3PAY1bVZK5SkOIISXmvGT24oPYi932oOxS/LgQw/BMHo8endGozqfoyjhgvedtyl583iBowAqgidnEhRi/D0WbaCoDW4JUFapHGiUQLgp38wzPjY12secgPYWmhMIRZXvnNlBzTBE7myeF6ddnocagukTV1QjPSB9ozjEfOYKOwoZCX+j5cKCQ+NYAWugVHOQ6BbZHT9dAI+qMgG4ibyiuzZ1S5iLO/tgmcB3g0aHik1razSxTNVA8xBg0+SowQQYRfOjas6fQMPPf7X9J0VJd8GLjuUYUw9ixG9mVArQ1TCdeJ/EZe1gbYShrURtCSrjTnh9wLjt/lnfJ/g64CYdMgehJ3UzBi2kwtcXr2ufYoA8NiHPA6JsyPDly08Qa4YQSM84IA+yXBZ9tkjvKCUWsplq30H5YKvkleTymVAynASRLJ6ks3o0LsbgSXcTKR1lgIFT/btpv4JQQnNk6oIKIYE7XVtBAmWzebYQLc1wIX3CgQF84iCjUBsyEmesOMAqdiMxpo7ZKuWynmkzAix1ZpTzoRw6qwkMm3kly+e3YDRzek0xCu4bED4eXeFkTB9GPx+VUBR/VOygEPmEVXW8aXfI8cgg9LSbxeH/3jTBoopyVDhQIRpiAwe0JIq98pKgKpCSipG+1HM833XuS71N82qSP6IORqvBDCVpS69pRTUMKPYPw0Rwz1tEYCumhR0H8fjtT+4ZnXRN1DwfCm0+Gv1PuE0Rj3k83gMPNc+vkM3HSdpuX2JY7xZDAl2IzXZWMWi76/dJW9LJYzvpxP4EsnWIGbja0I5RZiAmdMDL740kGrUI04Z3Vh9jtPAokMJeZPJ8dzo1cznk/GW7Kp9jtk8IHzpyiGlhHXG9QQhb0RIafECcZR7D5g5Dtj8dY7fbuCDGnpThPuWc42n83H8fjfaHRmk3/7PSPPxX3QgaxMN3kKcPntXIEvoyLkFyCDSkNT3uHN1N4ixxvNSheLyKXtkW3+FIgUYbtscpgk6LwVSxPA9pIrBNdk7s+mcISXH2j0DN8jG9aucN8E1+6QrYm6v7waxrYrJUxCRYBxCatNi/mRsnTx0HTbAZ3949Se12qVz3asgsmJ1EGhi542TxpZrg2XFuiql7Jy0Olqvy+TBQAfM1+/O5OYo36DAICz2ot3gkjUcYY/cFYB8pZ5qjIzxmvF+ICWs10dkF7OUW53WjEzWeCeE1h26pINX6jgUGSTkHW7ygLko2D8T6WIvw9zzoEVgitm+NZETN7qcD8JbPIYcjFX9wuImwG3fjj9w8qGCmK5X+DiokCM5kdHk+l/LGux33ks0UMJ3dC2ih+KBRR6Em/ldS7iH+E4FIMyM7llCK8Rto81SFD0JbdSkS3T+gyyD5yeitO+cyMoUE4WYtcOzp0iVLOEc+vOzVTypMNRnTwZN/sczRuUdRRFv/luyJ+fFpICccITAalcB5HjDsxf8UbCCNVK+A6t0uMi7mjrqoXFb6sPfYVigg8DdGIbfalYkQY9eIzNRex3lmYUlP3iqhAyyT4cR4hDQl5mnBupDavIfYPpJol+QLBTX1tYnukWD7Ko6n9ovH6fsZ4dxizYhLbfRUlmZR9rxe4ipwPspsA/ZcJ6ChqGXeeQwkWjJW4ThyG0cRhx7reCEHvsKczcq7Nj8M6YbMjWooiNCGr5P5GJn4W5GqUdfBw9qcmntdc34sUaTwjeOcxnhQyoWIA6wl8EznTQFuwlejLA9Dh9fjc9UVUp6Hh9yP4LDRJAUEjU9JNBtxJPi+Db/b6TISOvqwp2JDg/VGEUvCyjZnHd9XalhEvqKyENaBDBi+gHnB+lLzejbBkUBZUcye7msvbz9eO9U7xcYDgnaoQzinWHLdMhVaBUS7jWfY4FyBXRnMozzVCZwSI/5b3vjbSh/dCgYYitkXdhIjd8Fuj7aNog1Paie3RIADIHQ25RnrNTfF+0J0YZQ57PFuACskigrOFgobzMc/l/r9WXUBRi0CF5gAur25VcgvgZ+ziL57fmb3HSvHJuKd9hIqMmh7nBQpQBX4ns2vWsNE+QClQaT6/rTDERb9wyMOhRJTnwkuFbe2mhj0j+/NT0RCHg/JMFSBxH8ndVcjM5eBZsGAzqwx4fIDxuakcCkDxY3lhUIzSCRBfYxkkcReMwuBskV/EwtdNBQZEXtntqVqGzWTbCeIUTIRWAniEIGJ7YJSqNBlHMcrhEETaj2oS5A50jowoPHiA5zk2ddFVVXtejjkqBqGu0IH5bKsP+XuUo+hwVhSHuYobCrMsdQ5Awoq/cn4cHSMT3VbdALFSUlyujz6zoWo2W3N3MEaj+EId4UBhK0BTlp5yElG5GFaVnxNFx7nW+EZ8KRR8ypEjMoBMw40QJrpMKnJIp/hseaocMeo0cTfry0cK1EAhtnq4e+KbFdOlBsls+shwhfbBs0HxtFsJUenBGbrVltmOF0LqUJuWpQ8hMuIOR1RgR+VI4eNCECfXEk4EBo7ErLBGWgibsQMjR8JNcXCnSBbq0O3GtOA9QHhuJNH+9LCUQo9uR/42qMVA09h4rg7d5qAUhN5DGUT0k3lxirGJm4oOOn1UhShGdHgru4sqCYGDvbUcZEyxYmd4lF94C1FQcojCyxBXLlk94F/WH411XRlPgcjAs2O8o4IdHxxQwz6mnLMY5EUSFaS8yyZUeGB7Ab+OUT2Gs+I3soLxnxmNhdZQ/ICg8Owob5EPAVwP+gmkgy/WwQUWalt4UJutLUvG45sGp8CWAAAgAElEQVQ8gJ7u7mNaLB3o3R/H9lDFbv2s52konzM8sozSgu4y0sWgVxwcRUSNdfARLdOqitBqHw9Hjcsw3h3mM1EBDtUqcRDJByOKq9I94+zuJG84lFjrCg880io8ooRHYhzDXeF0cItlkeufuxmo+ih25S4O5SqGvWEslj86uL6BA2LxiZSSw3EcD6U4ZKibu91hdHP4ZxajgDhRIIEuU+jBudJ6J1xdwg/inyo9D4wKJdEHxRLp2JxROmaPDbyxw1PTa5PX0pysVO4XilJhjHK8EjtzjOfXjXyBpIRN46DWMZtx1XyCWTCjkEFMZ/c6lAkOx5GevU2iISHQuBMMhbyB/LPGQeQJvfYo5ByTYhEHsit3rxqHOTf1qAJ8Srj7kAMKu4qxUzV4ZnqPUdVnOPWKUkHoI66pIqGuWmNcZ55/xmbQPBjH/fvzKf5KIOC3gQuoWRP3044IzZ/uxpH1KOIJozZ6zAiaDDmeWxUtIC6JhE3jih+VKBrsS0KkLkIqKQplkNoBpR5o7F1WFB42i9bo6nqJCYIp0BAKjHMtDyeEVXDTntcUvHWcE2d4OiQeZyBvqOMhjcNJekjTEIpQCmsKrbvpRDxF0EwaMfYEDnh4QxRxtivK1ZRx793At3Ex5vtBwREFNhHWEXNhG0BBLDU5Yy+ENJdKv4NRJXuIIvRQgcsywyCGJwiQz2udB6h/hWCyTjhnSKPAKwxKgGJuTC/hS/FHqPV6jag5jNOwQEJIRbOHAhj0iP0P/yyKCtY941gEYDLYhhuKbUMPC6W3c11RNkmhL24kUwSecf6NWSrTRSHwADU9vQa0Ad4ditI+iKSsM4wuUkOMcBlIFknHY/p+eQOm+yw/RJoVF8vaTwEoNIngbEEYRVPhQkgkexVojhjyuBDw5SbCO8MOikFGgwPF/khRIGUoEzTcHOB/cdbzpXt2FhHK5zhF339+KhoOEtAHiLTAuC6yXAAwQxChXQ9ZipMQibgvld/pkAKQ6SbTpsE8kwMYJPAmG/6rLr4Drzsil+u1M1zG3aGwqdxuB+Ws8aGJxNFhh8mcUCBUhSZEijArCalrOirJ5XwUD7N5jIpc3Rl5RZv1OqotBzM2A4UUDSgGGTvR5XfzYRSQwclmosyRnwHGi8rD+OadRcemgijNfYV+KNwXBQnGkTeRvLkjUk0JKbNag8pemU4ksYuQbQdzMAu6XZASkA95snQZvTG7xnPlqCp7Viwja2pVyf18roMddKbc4USN0vGoUcThygjPRQTkQQh7QKmL8TDm81zzaXlQIfNXZM8iWVR0hFBpQeggOcdmQwFXaqNmwEu7w6ZaTBYmNB/2sdq8apPk4ONnN/tdrEoHEY8GdBwDPSh0Jksik/pDKUF3O1yj4Y6dBbEjNaZ4mI97cV/Q8fowpWZlswdtI8ZFknspBwmB9YPKfVGGH5l/GleZ+G61jcnpPJCMPsRt4QHswx3LhViwcciM9mLUkfEFodtSyXaHkpkfKxRF5jSxsWNDILPIRaF4IXG1emNtpmW5EjEc5A0yOM8Uwgd2OvIKKZJNKgU8xcbiKtLxuS7NPem5uSEkmkd9Nr2z9cjxqN9FAWGTXsfK8OALzr+5i4L0+9Mr46qDxnkodRifcE3vHjCNXWoNCcmTqWMdJWjHqRKSgxUHa9DPezcO5TrFS5n3ZX6K/eswFtW4VqO8ga0CIKZP7zWOJKwaA12aG55fUGeaG+Kn6NbhFIGYYmqLxQSmittTOzrDXsbRT39aDhIaCF0gIUYU6icOn1rO7mSS0hyxDjC41AEiY9pbNAR1p6xV+IAU+fvtVmgWXTZ+V5gDc89ZC6JBXNhf9u5GGXlyGNdX8bxAUIVqKODdOXXiNqrYAk1FIYtvmQswi0e6sTkyoird1OArlaxvqJvhxz5NB3E3oWseyE9Qytma8TM5rUbdROxovJZ0eB5AbZIbOE0Am3x6XZqlnM9NVMnxKEd7QuAZY355MdqzmPZiATFcrTfFoF3DWSPHC5L6q8xpX9a7uCjhwIciCjgh8PU5RokiwuEIXebLxlFJHFeLYRY/3PXjaTmJ+Yz1S8BxP9Zksh5PVuzJWLmM2WwR4+ndN1sErTPtVT57+K1CDCjEGL8mVbH82DhAaRoOZWz2e/Gp2JNlP8P7rE5CtrAIYjTn56YfX9ZQHq4xzjOnBkBiP1/ieUUm3iWKaVfXp/WlEo/4RiOIipwjopvyc+H+cP0QIZ1jOh6IQkFBzN58VaEEkgQq5UadM1DFCrwhrivvF2Ra1AcbseI5yV5P88YhPsS0dFzoPrMexSFEVYnZZuv6zubQYI90jdctjeM5ityxQ4czFg9v0UdtkcW/GSMzRqOIohhVfF6H3+WfrSkoO5cA46TgRvzG/fd748xku7RqT+v+YpQPNR/KP5pX+IHwRVlXrHkKEIocABSKQvl6pszVNstS41uKz5yoP1MiOgj3UP53aCicCXw4nTRqZkdSIw7ok/Zt2ZkSLwiHDZsjLGgkghA2FMdzpgbvvRkp6w3QY4IwQY72ngLx8wAlhGyPiA9MfFX2HMCIb+sWEUEyweZ3iK7y33+cwyiS2kxutCJxS9ieQir9i7iZLIDpdKYHkO+T+V/yq/BslA8JmdCFkvPrkNyadOxRGTcRl2Q/kJC3xY3p96SS+brioUbd1ZWcE+MwmnY2QgjLxzQmhEg3nQ7k0MtMG7h5yAEZdJaVXIrZ6Bg1wovB50hZ0OrKDzHIcH3GhA4RgAnrfriJEjGHzCiWDVhBGyQVTs68Hv1dnP4O0Y8ulWga5tmQXMQBaKXR8LNwDPe1lVEonASlnSd/ETpMxe3guMt4BgL7xKGYPHCMRJi9E1BdlrHeV+KxAFmDAtBV3BdEI7Fhw10AMLWKTh2hVEIm8EfjjDtBicntnAdd8S2bVxeiHEQgFZORlTj9QiNPbDAwmTywITBuRg2TEwJ+E89MaB5+bPlUGYnA0nREL9tDfF6XUYEKaBqP8SLKm1E8LYuYMXZO3kz2LqLjgfWJMsTjgdYaRGMX5PeMfeTbU2mha3TF2gVFHU40HgVhoQu1ms9dJYWRVEqgDjQOaWQMQopxFnwPqcEqkBibPLK+2ND3my8xmy2jmN/r4YXwrHEtyjXy9eYz8ZvkrYKP1GGjNZLDE1JcB58DrgOO3S7YOcCHOYc4I1uMJR22PRiBEB3jeCTSJldhiSJPHANI1lJWMTKu4uveIykcw5+WNB6gu1PxJi0RH0YxW8Y1Y/SyEedIH46NG0+qrBv9bj8mdOs0Bvu9vgd1b+uVppEt3LEhaiN4IRCt07WlKRsMYzSapybqaNQHhHT/qq4STh3o5OF4jtc9fnGVSdOJD0UfCbeb6BzWMcg+40FQ5wN+QehUu41iSBhliw/HMwf590iuJCPVIs4nr0Ocumfzez1HbPKr7SZeX5+j30FJdicHd7I7GQHIVBXzz6ZRM0ExBY+GeyGPHzhrKPrqSuiB8hyJT5GP2cSHQAOCSuHIvchiVR7kjUUPxBqhOW2RBA6AqTgx2GuM4rv7uxih1uwOFan1ui6lTsw6eC/BA/L4gzWvRAg2diwmgvG3izopUmnuQESQ7+OpVB2TYzlFwzA+//QaX16+xNO8J9sbPrOYrU1fRRW/k9qLdUyUmUZP9UEkeCJNiFiCjwbSCir95ad1VDc8+i6KcAMNWExC8TQ/LCdSe0tBeDF6wD1gf6HBglfGeHwktBIOHRE8O11Xmm8KKilc4cYkvh5JIhych/KoZ1+WNsjxd/vYVKfoEsU2UHKw9gQcvLmH8FSlmj8hZMBf0Y7yrds84zmK4rI6Rt5HfcdZxpmIBUAm1JYRNaNnhDHKXkTBn84juZwP4aMx6nTzpaYE0QVZfOxgmD6nIGSKMtYCIzn2p7Y4RFjE+aD5EWfEgLMClTBCM/biLN0jp2h4LdI4pZH0mSbLqPzLBhWrHc1BYtpxYdIQyuAXFE0q4MKu7ogR+B/UmesNcQW8JviUKCf7Ue5roeFSC+JBJd8qgBefcYzX+DN7Bmc0Yzj4wo7yo1lANY8vWApzlwE5a4uxHsbpoIJWN1sgZz8tcmrbODrOSLy1hIihFuxZ/Ue9IGAnGb1qtKlMzewbYr4n3BwhIMcja0fZitb5tgNvABxMmxmDUlBrxA8yD2+Xpj/FR7XqSa4f3qNAHbKT4ORVr95xHCp3E8udH2bDhgVZTCF/Z6rUTe71mE2HJ5LPIQjJXKMKCKcmmGNGltSEdNqMy8jFkzLGUmoeKtXg8CCyjpAgIVUgCnQ1mKWioMpuCjTd7RgBABLhn3KNgzppLzzg7pEgzsRXkJ+IK1YWF+iAPZ+QIDNCyqOYzt2V8x7IX8KBnIy6IaRdij1nwOmSJHkoN4eCcpKPtIgYx3D4cg/pjuHp9LuW1Mr9PYyycYVlt6BcLeT3LF2xcLWYWld4F23EPSAmwJx0pG5Wjg43EIuhOG9cfzY/eBB26q910yugao1AGTw0emiIsniYTVT8coh/y9dCuQY/oDOIE9EtcE4UrIlZKYRWUAmsJxh/7YS0wKvi+uPS3R8zTsHI0cUDXl9A9doOUuYh+Xhw+MwBIWaCAnsoCTo+SF83lQ5UljNhpZDcKcRAvEZDFK10cGeTy2WP0NOYgIKIA1Wu/SoevblqFArZRNmAldBXiJI2JGRdos7x2uW1GI8xDlMRiez4dFBHTiGRXT3L53shHHOPtSmfUVdlMS8otIq0ngmsPsCYEbGTQougZ8bmHLqgfxQUh2oXpwPO24z48O8CYmcc7BQBPRMJoRqMiMMik/Bqw9DsFpPxXH/PJoU6Vf5GSJoxtiRmpcl1sK73RylLr7IAibif9eNff1zE08MnKckUKdSl2LH5pTLTZB0hM4oUGYTnD3RzpyxMCgerl5u1ZNkgs4RFa1w1wEkfTtrInnqILvY7EcoxF6ahgV8DiirUkJSHisByDs2ROuvn7UEGpe8DWhEC4OuGX98DETzdbuy3a10DnlOeFyw7KILNzYNHaZ5P3Zx18DLy5hnlUAI942d5hslf44Dcb19VHIJK3t8/xvz+UdYCp9LXRi7bWMpgMHmuhKJx3eG0QfBHucqB3g1GZ7lHhXUV+XCmcSUqVhDhLy+v4pudb10dMBpJaypgexK+MOz8w8MoHqZGqUGcH+++i+jzey66x9hDDBihgKIMp0qXIG4LxJjDqCVHexTuYktGqzkK7cIjOu2zITScx+X5+TW2m+coRrVGyhSht85EDuzs6Vyz0WSmddyO8jwqsaIKpFlTPgQ99SV+ei7jC2ILCO1xU87kf/p+Ipd/PXeDIqI3dUxOuZOHGz51GsdIENKN6bRQmPe+rGOzWQk1a0OUW8Qdrpb2IFkbOHsPvzD52e0RMyACsvUQaB1ke84vvnjfmpKQ9oFAi+dcua3mL8FPxfeLL/pQxcRMuF43Gb0SFL2cM8J3msH5WMaZBAHUaVSiXQRYvVgsZlqXN0myjBDqJGAdMouVe4DzEUW8Jq+xSSkKkIOwSOj3NMJi++YZIsNwnJ4HUCNQc9YG1ESQHSgTfD2vEAjsxQvGJ5EicX0kEeEaFcXbO94c38/zRsxOyz1CVCA2U8tlZjIxLOJYneMETwqCf78fr5ta1+SakdGI7ya+WCaiI4zAWBieNHs6z4OimSqyUVkfiJgc/k2RCi+KtT2e+DUoaNgDsTsB+qGuoKhmPSBSKBh103ArDi0TQqtrBnqGzUR9Tn502Fj0VWQxKuQWUR/IrBWjWArnHghfpqzLN583G3mPU3HOaJd1X5/tFYq1FckI1AwCWlhbV+oUK+UBfdp6RjoXFKI0QfTvypa9Rfbnx0VDRcvoRynscqLmQCbvCXm0/bBwx1ZnBxTOgTyhK2JMkvKHRNpOBZpIiPiXWCari4aJIgd6qoq1SuCBDPCwgXuErQQeNjZjS38t5Gk8BgLO9RDxoTgYZBhGsUJhk3X1gMpfCt8k5QEWgmUNS5pzRhdIBBBoB/ElVrOYW2Z+lh/Q7mAsdI4D+Kdnj4bYeCmK1DVyqCuCQ9bFGkviggdqx1MsaiexCc6PsDMx6BLSXK6NBEDMq8kQhKTZUWYdhz4IQLczkm8V5M59haIFWFiDSVv/pwemGGJoiK0C//jBU+6Z7jAz/+QtohgQ5OuX6Mp/KldhKsKlDDc9hoPHYRXQUOgQiDfFmKBk8ehA8vAaIXbBm4no5IqvwSPsojHCKwxg+V51NS5h++GBeZrPlO/VH+A7NFZhAwcLvg4bpzoX+Gh4/cibC64BJpHUsf48FGRwfyjeeYPcQ9BL1jAbrjZY1gEeLxoDJSUhqlHGksz6u5DjF/Ju26xe1CC06BZrWJCx4o5sHAqs//X1RUR+unpEEKwN/I0m2EnkhQomoWqs9zTSEecCRA21Ky7rjL60dtyITMdToU8UKxweiJ5afzcZi+J4PSh0z/cHCq1KB8ahspiE94pdSDFs4mk2ieXyXt1vpkLEeY5GVEEmjVRr/ckdH55VKcuAHOICsSkpFF5dmCTa3djvNuKTcQCTn4lwAj5IjdCA77/WDuSGABzEyqx0aLKOKVp2NEw10ulrbOVp9kaYJvOOjEJMR5eMZVMm3+tupTFTMSu0o4FoA9ebC8ieZJQBjh4F9Gazk7s+XEgSGriubHBtQcI9Ed9wNIwhhzwRLDLDPJrM3oRsGba7ZwkVQFnnSzzjphIOcP9EsD+dxJ+TiISCGl++DqSPbrxs6vjpZa1xhkxyQboSD5XrDlGcyKPHWU+o0lKFOSHZCEuOMV4uo7kNoj7utYcoE5MGIvk4cRDJR4zRGJxQLHFqk8YZlXON/DkxIobP5++PbBTbXRVfXn6KTnONp+UgFkuuXz+O5VWmn9hiFKMmHh8xfn1UhMt+8zWai41IOQw5vOB0Mu59KS/xutmICqD9uZ/FJ9ze70CoidSxASS8N4obDkdsTpob3K7c9gzym0NRRyOB8elGHLnF3X0qtncuslmLKbNXUUmXc+y2ZezLvbi8cntPZG0QrT98T6D6RLQOFWVnc2Yk0lAeKBQEDK4vsaeyuUYM8ybm41wNHcgrdAzWFayE+ZS4nEJKuNMFm41GakK6a8ayszEc4JHH+SAt7JnJMgmzYNiH+YC/Z9THecekAsFIEu7ozIQK48Bm8eTgeyFGoRkmR5WIGynzQVoxKs6jm0G7cbTUelcqa5RzBcrKvm5NN99sNlRMZk0gaF1OTRliA25zB7+uTrJdkhvBZGFlKGdUfZJ4CREL1J3RwLxewAMoB5zpYBSLGSNDAI+Jnie524Puy+uSvcIO7ti/sOd3s3M8zCi4exLZUYywzqD8UHAxAeCLuBtQSfjYWlVE78lzAg4V40sAln4cSlt/MJplCkZ9ANf8Arqk8i2LyeCm5hWnmbUyMP2MIrZhREnxCG+N4xP+cxsVREkG0sZIm7NJNjcU3uILOuZP1KCujV9ppjn1eFbgUFIvCJj4n//zHxs2VjZ7OxN7ji6VSw5J3EZdChGujo6t4bAegj5YzmmkJxEXk9qBRaU8J9FncALm+/cyJ+SLYm4I0Sya2O8OUuaIhAfyou8IkfTuZsz7C22KfrhMdPf3eFYNH4gNhwKB9ys1IKMccboacXz03Rc6163GU7CrxFMZsaAHJk9iOoo3DMTB0zWq2kHEo0khFR6jnfOZzQnZPTwyDi17gmSpsLlq9mujPR4MdXg5HU0/LiJvUhxymEPmxpBuKONCkdqT8y2GjaBDdISCgCWbtkMtho1U0oR8F6OuHkqR5ZXF7QUJ6RAVmdA4gjqR76uK7ETeQyVKwcPIhAcAqHygqpwOkcXEuICDV4RfeANXFhhjMkcJvcKxOdBV6HkV0ma+yjU+b0G9mijwdSKsejqUchRvs3G+1PfxueDqWXGK8R3GkawRArBROVbqbDwW9ENEzAXF1m77qo3Hpn1s3LilU7BTTDsoGtm0OjgsQSKLA7y9rrt+OXzr96FwvalThD/BQytZNYVnrzUlROGKge5OJFAgbeTkIkn2hjHFO4Fik886tNksCj3FOfEwituTrExucMTYYPtC7XhuiKyhmFAEUY8MOaJ3bvF1hemm1xjIIL+bn9VICxUlMRXDfiyWM9lzaJR0xuuKQ34YfUw54Ycxfie/MdlQCIMl9xRUBsPNrBOTGZ8B1OCoTk3pcCQbjNjMO3HYbrR2eJZ5Nih+CU63y885sPFgw1zv9jLAJZbndbXRWoOHwcYP8tZ+Ad/PxuaG4Ol3N58orYERt3h5UladhVxFbxSnahNxrtTckfHJ94CqbHaM6BjpmMMmiEF+KFhSQKgnAcJ+Q70+/nDwdWzEKrIzYxysSITEbqPXuQYo43gyi8kIl/uew3u5h+wOZ6wrINSDAMO3czHHmOZlX8VP6zK6TRb3c64TWapXWwaop7wFheV8nMXTYqy9kIaubThQoDIQZDTLZs265GesxPZI2yIaK1zZJ+XUPhqIc+bnhPdkpZlc8BWJBgfRyDjkatIbpnkRq0PE62otfiD3YTEv4v5+Gd3eRGaxoIC38zbm85micngGduUlnrfHWB8qfWZd8SzioejEnx6n8bBYmlwssjMNJWg6BbH/jK0PBUUny+X9JVrI2ZYfhLDPpngwUnh5hEZTxTiWw9W0lH5s9nWstxs9s53mFMNho0YTo1rQG6wxRliwpKBlVLQ6cDUyZN3UcWkwic1ET+HradaJ+8Uoup08XrZ1PG+OMeqdY7nEv69QLB1pJSCO/R4gBMUUvM9Mhdjl1o9jRdak3czhk0HQpzFDIQrFYr5c6GdoruHYSpFPPq2EWjQg5qJVWP1kdRRCU8e67+yRLc+ztSLhfWO1sd3WUdZMmUCwUrbku1F1+8yBZI3ziAmeVL2blJjdUZEABqs0N+u90ksmE5B0fObwlzzHFq4ram8SK4jNwbG95j7THJuLTCHBdMxjWnOalANMYXWmqGUic5G1y3gEamUOKKIc2S+gvA/QJhI9SOeAg2pQhU0MqyOMt6Um5B6kvZ3fBwixptBKUyLuMyKUpFn5tk5BXVHt7o8ES+uJlrqQRmGWu8gSyAMogW8bvC5F26VQb0XCUWTiBWrARJ8dLhjjfYyR4KVnjBsZkVsVK0EL+/WoF9n/9C9PDYRORnbsDYq6SaRP3hAFBhwcjZqkxjEywAhNcs7W/FKk37MKEYWpogpTsUbBwZgw8QoU3plptg4Mu97uhN7whqk+dUFRG/R7kgcznhExGd+SGsmslWO6EDn5hfz/VJ4JnfIoEY8R+EnwUIxu1XGudlEDRTNypPPPjQCwWPflUc7qVK3AySwess9UZMkRmngD/I/Y5JGpO8gV9IZFdwMqpEipLdHlGnFYyX0X1VIi0isORllTbFZdqcaw0EACC7fJsDOwJPLlnkh6XgQc8qBe7oI4bF1Bs2S4Gra0oJDgAV3tsIKIeFjMYjDGXsDkd4iTsidgnie1Fw8bhGAM9BweXTH2SVJcl3kgNnRc5hg9v7KBwycgRojx2y0elijZUKARldGN+/FY8U7zO/Ik8XDC7dgkczmM6yE+UymLqyI/I3mroXzDYoHRb6brScHMPVBHpRHxVd2rlKLwIbojQ8xxjtXqRQkDFCEUYw0RK7jt01nK0oH4B9sl9OAUXPC88sOqooSMMQQIpQsiDG8pMKWKQfmXLEv0oMNXwm17vrCbNoUqI6vq4LEOhaR4YYVtNDLk2efogDCp2zcHsVB+IHymLF4gjK8YW/tAM6fuosQDOHRTvI/GI8VkOBx7IpPN/XZncjOO6ArM9jNhk1OyNuGpMHqlsLPvnUuUxMnUyBBEE4uVgw4nUAkZTZLjRwmtQqjR56HQpPhGZfjy8hI/Pe/VwbLHogBrN7vkqRzfLQdyO0f1TNIDv3+z2wUMChof7yNuo+hYZZlR8pxdRWweERp97crUmLE+15dGRb50jTmBFJEPRRNPd4wS78RZvGW2NaE55JAQGiduKQhlGZ8//yVmxTTuv3/U2Kslu7c0iFpcMUvl43oU+X23g/91iiO5bzw3DU1FLx4X47if5vHT+hj/97/vYky3nEfM8BsamEA7nS5jNJ6o6GB0giISlgTNDZwzkB64Xx2sXuC3CoFjzyllcQOSQGFeIHyZzVRY0ByLgiICNqRpCnuMn1kHNJEJ5TmdZEqNWGEwOMfjPSrfucxkO92xipiavFdQZmXRjeLruowvr1sdaBhW8sW45dOyF/Mx+x9m0QvF9ZzOpcweGe+gnpTCU0gq4iNMcCGSD+N4gSiPit2ehfJkRKmMUvP1WfeGc4g8SPykELuhqi0PGzVw47wj0ceEcSFiKfZseMAgMUf2X9MkFO12dMFyvHbiiKntEf5SE7NxFsuirxQRxk2M5EGs8kETjwt80EZCJvidqN4ZP9s30MVfb0jCgM+lPqP/xSzqOovNaqOzsd+jMeN+z6PXn0R5JJfUkwO5wSfBGdeTs8SF1VGHMokDx1OmwowifzxzqLvNhPHWO2l8CprqgGyPS9uRWDu2duvUifsJhb5pGIwMQRQvTV+FEYA3fFEUmTQu7HE1sTRwlM4YLmM27DBsmhqeaxVZ8sKro4sYJhmZ8z44P/leuJprVOZERvU8altMvCYoyuFJiq7Ne9Lojr0E6gTXLosMzz/GizXiOURXKBPf9gkKG9YGXnzw7PhZmasnn7C2GUBTwXkkSxC4fi2nCs5wco+nNpHpOBYOPOfy8qYWsQVIXXdkhCuBnGSKnlZRREngpuAIjxePJ5BFzlHGmZnGtTqX2V//9ftZAx8Erg83wUiPUQo2KSBLrjJ/9k2Fb+KDyaTQ9AY5Euo69kIV6PQtH1cXR7o64xV1PszOT7JsoMBxfZlIZRgUDnuWloLG3FDxOOSXfYMujIUENMeI8Oluqc3beXfISyHy00rZ20LeLXLTNpnVaBY+UUDjcLt4H6BtOD8bClR+W864sh+9PNf4hCKPkQE2A+ENG7wAACAASURBVFZ/4P/i69S5MQJERQLx+vBmInk56eGiYMWbgy8Icy5nGJOhWjoLuZBvCsBjP5Oklc9PsSfjWPKqRH719fZYlgXvgpPCDW7HEC4LULag86N8sIb9Ydw9/RgZPmXwrU4niwBUlCUVJagGozzGgmRZaRzouTeOwy5MIaGe9PCvypOinTCYZJHS7cC/eliSX4elBEn3o4iug5fhs3BvOARarhqh2H4fmdR8ECpvN8ikHhuAOoDqQNomLirruACCowyipLBf7dIu/OmCMZhEul8d90Ji4CcxdgK1Y8wFZ4vPCH+LQ03joIbx9VbxFxQYen9B4eURKfA/XDoaBxSirHl4XYrhkSP0RYUHr8fhBoG+VCFwMD9jgCnuWNmdoAyHU63fByrIwXJQjlpfmxkQOrwLng1geSTerArk8vNpobWvMYT8dYqEvt1EmuceaSSLZxQpDjLeozFygUrBCpqowk/Nk3klIsYrQguFj4UUrJ/NK8XTi9BFUGWQK6wEOM7oQsmawx6Cz/D587NMLuFgnd+NCFkb94xZJgS7Rzw+FDFFviMECusBQuE3sd5fFZROAzHk9+NCDtE+54AGJWUEitAijwtE4sR8whuKkZrUxUTPrF+j27vGp/u7KKYPccKyIykgyejTnlZfVURfb1UM+9x/uJRVFJN72SdQ5FPgsKfREPAcneE9aaTRkSjlp9e9/KNA9tiIp8oRJf/SBpvcz8+rMv7tr5u4G3fjz3+YqTDFCVvxQPlY41xGykp2uDlpAm4m61h7JqNrkB+GiSDUONNzP2WMyd9jtMw4Gg6mI1oYwYMC0ehxKKhxIAuRPW7zItPUqmZNR9zdT+N+sYxiPBdyxj0lpPpysWcdX0Tr7Mpb/OX5NTYnjl/bA/zwmMt8EwpDN/qiLDAahNcjATrWCIyERBEhz64XV/FsOKjOen54bQpPEgbaQHb2IIBJKbzPEORt4fG8qZTNiAEq1xrjWplwTwhqxyOutT4A9WMchYgDTmKKjLuiciX02n56uJRz3x5n/Sj649jV5CeCYJeRT3qapDDOfX49RnneCzmbz3ifoDY0EaBYwxh0nAmLESdICIKIcldGdkP5GDEY4y+IiGWg8RvqVppV9iW7iltYJeSZ6YwyTzmYea7kgpX8maBQoHpk1IqatdZkZrVDzf0W3t2S3vHDQjDCqUpO38Oc8pdrlEmRCWrWdHryq2RPfZizH0xjU5E4kTKAsXEAvecs7g6l7BdtI9FuONsbLBtqlP6oZH3mUovzeVrfMvih0JMwN8VnjO/DFoN9g7NLiBiI/sjr43CkGKIIx57EKlzWuL6/60kQ1g8WRdjGgv0Kw1RlKrZQXmtlQSoA5wPfk/hZ7EvTPjYjBHOnDEn58VlABWda0w9x0GnPu3rPilrS5MNdKgUzzgHsqdvS0Vp8H8UobgBwzIwGugiWwONPD+MGuLwXjHEGDmROlbLIykjSu4bO2NTYkHVQv1PmUTFLSabAYvttUAxRGgpN0ejCP4+yAYiOhT8csPA5aD36orMuxgNFqNAxwjVgn4MUL+mriG/26MAThoJH/lvJKRsuypANGMKfuiMIwRQZlcjeEELZhFabtTYf5NBsaEVRxN10ZrUYkSQQ7iWFd6fLQSw9l0jaVi9a3mxFCJsgSAC8Cb7UfZCx1oUrlXgy+KicmF+/xfUIEk0RAhIpFCg4PHq9JeLrpTqLf4KiU4HTdPzivblTZsMajwpt4hSClkDa8wmTyS6qNSW622dEKtLTQb4jPKDyrKkP6tg4KBjVinvfNJJRH28UEjwEkH0VE6D0dx5kfI8e7mcxm8yFQvAzGHYyYlE0Q7JfwEPHaAsJA4xlmLd7DXncysjGvljqQI4edXH/jDziAYaCaWALhZRRSNHDi2Eeyz22cszFOgnLcN/ge4iLeNyr0MCjiBGdN1greHiv3DOoS4vpSPEy8vWhmBxOXFSLx2WeD79UCDAHQhIjcL935doqQp6j3EUNP7PeHuSizXrWWCAIs2XsMZb6lYOWNcVzBi+RZ/HrZit04BPoQ5Hih84UYm4Y2ORAbl0kcZDj7WIOI0Aefk8y6WX0lwx06SYQObTwtw05/fzxj3NHcZcvxdMaDSdSYYGoipPGvSkhUocCzBknrw825WRdYLpgKwM709/f30uNyvPDiIhr777KHjWMWP/jeRufX3aC+Jco+zA15cOQpZhx6FKU+z1SjLM3zOZ3WuslQdY88yliw2HQeVy7uZ5JUAGKNSlOewPFFxlV3YlnU8wY43bkU0djSVHUocsnHFxeRMS+vMbX132sy2ust5W69Ptp/xvPDJ+vw24r3pVVbyCYXSExbNifvv8xhpO5swEvWIfsYvX6Rc8dXD8aLA6M/Xal9Q5lgRENdAsVLBCRp5PoYs2TCnCaQ/ZLWZRIDeYoNA4LflaNx/UqE1MsYkD1uc+T0UiF+2Qy1XXyXoVXYWURxKWOzf4oztJaKIPdx0Enn6YRPz6MYzl/UNwSFgXysNOtv8ZIIzbGg86ylewdRidWQnBoUHwjmqJQxwdMSK85vjKFFJcV5L6j5wGeLFFNcBWLohN3s7mQXE9XGPvjWF7r+WUfE9dNsn8rlXmmL8pzzOLlYJuYH+6hNMBXBZW2YvxwwLzSyIoK1F4/ths88mrFjfX702CF41klmyEhKjyZTBiGUqCv1ozQ92om2D+gp1BggpjB79T8QZNCGuqBnhSe2dbhvzUkBixw7A7gAo33UAUVuZkU3aCqIDO8dQqgnzOyXGlAG+HcWeRY7sA5W0TdDE0bIOYGpT1dK0h/B8FTxOcXxsygT0aREIcQvUaRwCSEfZJrK6qGmganoCi255sLAZZAWawqorXwtItYTnDEh4LEZCxiW3ldMq3RfkqWq5o93PeZfHD+YHIN/4c1ZVsn4rZY7wjPqE84I/Z1puzKX/tSakkyEoVnaBTffK/p0CpDidEY91JISkCAsbROKPO703uUt1gCe9grxP8CyEkTvTLZRohO1QEFZCwJv9Tnhc+39M+fH2cNfic3KdRs8cA3CYkBfk+btlWJVuIxrkC6SiWEF8hg0NE4T3lFKRiShbbB2R349OQQXBVlMP77+CkVkZOeHg78Fd9EGyydVhmb0oRhzOeAQzEnBSFoDz4+9F4bkqMFZILKSIrDSu8FxMSqJBVImKPW51i9fI3NjtDPbixmzhMcghRQ3Jyp9iuRYoejhbyS1P3LZdwQog6Cy1mfk4NcuVB0mQ0Gpreoj1Zgib/DRo6SUCRluuWzDkHI4hDyVLLpsjiMk0BUbVIskMSd4b3L8Zl8NtkcgCyQ4cbGPFf0CKorLmDLn+M14GqA7MhQrnMT0sjfb9aotkzOVJgxBSG8oj6CgSz++uVFPBuZhybZsCr5AIruxN08jyWB0X2bh7L0xU0iogQz3GEee/ym9puU14dyjcKFeTbdUSqozs7I02sjiZZJKYSPVNSwiWKy27EBJXJ3UBy4FaCe9fUszyQ2AnKz2EDpVIp5ocgV+WeJzOhYJN7ftRnoUHyG/CvlDm78yPIp5HrxgHJV8Tw2NrTLs+OauHaMeijQKRwpxFublHZNyoz0msV+j4DAXTAEZIQfdG6TQSa103IxUcyUiLfYehwxT8QYmFzOa6zWm/jp64vGoBQANAMiciOJT+kNzizN5WXHc4gbP5+Xgkpr71tnjPEmI26HwA7HOHBjVYFXUZ2uH3wEGxRCzFY+Gc/Lgegd8AyvXxNeKdC7CoRe4Q6o8VUT80GoKEQxvIBjSWhuIlbDyesOi2+jVTZzfgON09dnhyLPaXbIzoxufHld6RmCg6NAdrhHl7PtIwagYtjO7C2cmS1iMJ6LJ3XY22OMIgBXb0j8XA8fzvY4U8NxsTcgzuqYj55Ouygm88gnC10DkE1Q98/P23h9fokTYot+xNMyj6e7hVIRVNgQeHuGV7dXssF8sRAfkqbL6sg6uoNp9HIEAA/6nM9f/0MKSBXcBTYPmeKp5HTdRdpvErzGQii1c8yWC6lepX4GuSLSjNF54jky1AGBE4q1w75hp3ve7VoQgohD/EBJGBxiTyGF0kqE8XqvZmlV3WJXnyVxb79QOv+np0F8ergTWr3ZkMCwFeKpMyKuUqB5rAYqBe+T6SY8PH8Onm2KbCnYBxDKLeZhr+1hfSAbBaT7plSU5UYRRL3sFlMi5GZ3so+QJQKHIMpWvLrOBLhLIq7X7vUdsQKVgZEn8TTlyTEwf3rox/2M8TV5sbWuM+vBzaUbE42YGVn1QvmSGD/vjiDGF3FOi9EgricyU8u4qph05BLiFygTRF6xX2R4KoWD7uEw2r4xiwlFBao1GVVT3LZJJclcmf0aOoOa0rOsfTYiftuUFJ/J99mSbU6fiiyh2R3t0fOc3EaSIsZx7fKZ8cBM4iya5T42FD1dny8vjI63Mr5eTu1ZxmJXYDsUDrh3kOnFPTSVSBwypWakvNpTRH0j85H3jNrU8TcUjEqhgft5rLXnDCjouAaAK5xLacxG88h+Xx4g5CM8uSmDGa+9w7EXL7sWsfWURIgme10623l/oHmUFOw9PFf2BLT6HsoDDR2oJlzxk4xVyVilCAYZplHBSokJEuigMxGb60U1C8+kCjKBJ/6H+9NyzGnUWQPK0rbfg3lrEsnw873I/vXTfSMkghdVD/PmdCuuQ3JgtdIFxZEjbUBbrOLiF6TcJNQqhzpeiRxR9AqEzZuUhHhiEW1ANz6g80wcIipu+U9dbJXAAoTUiLJsPiliPiPIV9qWGON1IiNU5smMZCBrQi01WZXvn+LSTTTDDX8QCPfkb9nw7Ho9RDe7iNQ7X9xHbzSI5sRFq+OGmSU3X4RaHPAxMSPXyS7FbCQquFKVKjI/Fb4yxmwKS3HIZo+zPoRK+Exw3SiqCAkGxVugaBw2HmfI+iqLLl0+XVPfGVjy5RCEyWI26d83j++hoJwqn5Drr1BoRkJwFSBHNpco9xsdpHgmMWZhzAnBnRGWnIb10JsoznXeV8z+4aRdYoW/UhsiRTxP375N88KjVQoC7iHjYA4bOewSNjw2arhjTKZis1FR9E0dJcn4m2QdawS+j/Ekn7RNqceuQxEPdRVbBUjDsQsVxQpfPTunDiI9Yw+uPZwDOFx8HtBOrCvs04UhIONix+AQaMyBRSD5/fJOKAnkXEnehVSZZA5fBqfzVsWEjF4hsEmDwPiEA0S6UzmIUxwjMqliu99/S6aXUE0Cjibu5rNYFjMhRd2B0YvmSm6kRSgsAFBV8gwhP+tzDUcacVP4kdFJ4ahNT0KWUGGIOg8FLkVD20Hz/ToIRQxkfMbvukk4AtLA6Hy7e9EhITXWeCLujtA4JPJVLXQBK498PNQ1e1kTy2L+k80M2UTw5yHPbBIz1FwIA0ADhWiDYpylUpQnDoftaSc3aMw29RmgF4CG67qCinSFOENHwLemO6QBgmNDx96TBJ8i62X9IpTm8eG76HKNQF0Rdyhc2E7UPKsUHxpl4VWXxr8Y5sI9o2iTuvqwTzl6hZ4BVNGvq538oOC3UVPQGFLwUvCfhdAjZ2ftVnoGuU/z+3vlYx4PoKwEzKcNl6IXlD1fSsld7Z/1+7ifCHfgjXGvxQEE8YfKQBGdaBkgQqCRmJ0OR4VoA+zFIsUzaoRmgc9YdYzVZmO0D4HAbB75uLAdDvtqMl1lHZPxSQOwrZKJJPE6jKcAe1KCIUOfp0Un/vzd1A1vNhIvbl/uNPYZK8WDQ8xG12eI4njf8eceAcLOtxVPSIbViY/aH2jNgupfahDwWua6oL9GevD4u8h9fTYdq5Dj4OfsuRITdbopP1W0FwHbHIwu+FGHgcSABO2PVjnT1D7Ougqs52FEZQYdkkMYB3nuBQhLdvPavl1KpZCwr0LdkAHw1c3cDeJ0SQZoLT7voO8cSvziuOZ3d3fR6zLuhviNavsgE2S4P6R3sD+ByFLUadIwoPSl4TUubCEShrhEHZ1jV0F8x2PtvUXBWyGcTgoVh9aoRjzMIz4tyTOGQZvLGNujSk8uWK9MjV7W5pVC9Gfs9U11qsB5xB3km45ijAL8Sq4iRH3QTMRUIJVNXPHFqiL27C83Yp3MlcuJ7OrDyTJRnXvGiB4uFtUsRaPihJLSk2LyCHqnRADwK1zqGfn2he6ty5uEC6xitsBWkd9eCSoSGAq5sj5pPGk+vLYxd+6IXB8xljXVTVYlFFbtF5xlK7Dd6FNgcu+lAGZIoix6W+MApjGhoujlWWGIimnsKKdg86i6LUgFnqZMUhVbT7Nxo3BVqi86x6Q4QEIqB+4uDxIJ5u6YxeOic4SH0thMDdia4scyVAqgsxpuMocW04UIfkM6ZJ8p8gyC98GiI7eJMZFeO1XfPJgQ4+me2DhZiuMB3h0UKXtBovJzOrBBYJ/fxHxKlMdSXJz6coo1tgllUv81TUyGvbgrJlJfDciXk88QC4vuAv4RxaSsXePE7B+2HKR33KNx902u+FnPhq47omxScrx9PzxirK9HjUlRYUD8W4zxLKEgRbLO5oRHDd5DZKb5OgpBgUcVJpALrHSkugj4yh9vejEYF5EX+BClA5qNF5XNqYpqv/rmKhyXU3T7E3WbPFx2Goag6uxKCtvdbi8i3+5AlwvJXce4PsMwa+J+3o9lMRBnbZxGaRS5fB9sklON8eNN0SyyBSFD8LgXb0mFZ8/jO4XJYoFA8aI0TqINjvo+TDIlJiAqhg4+BTJf1RXu4z9+ehYqiopKqqOGmI6ToGeKKg5AHLLZWOgyD0npqsiK+qaiYs+IUYXSJYjiuJvOY1xM3cGxrmkysC0AwerCfUrRP1dvijz8hoGJ3oEfBqcLo9FaWXYQW2Um2UP1igydEWMiqWNLge/MyDmTdFs3LAsocPd7dUkqmECrTlVcTqXul4wykxITgq5DnHDGT/eH+ypUYyC/se16rSJDKiPWGPcL08CUviAETryBkIv5Fb+mkbtOlEGsr+6QbMEsdutVbPc7Z+3dgO1xamb8yDgbiTXik0sUkyyW03ncz2fiSdZXO4LbUR3BCL8Pg1mHcLNPTMYu2FEpXSIdOjILNvrEBg6ix6b9/eNC6xSuBY2JCrvlwnYqqGrlTcY63qiY5sCC6C3FKff/hDUL6kZMg/n0Jn3no5l2axA78TgRuoCUXiL+4/OX2KwIXD/FfJbH08NjGrl1bUrKuPloY1e6dridPFOMz7qjuZ7D8+kgugKxPphuIuzgOr6AGG8+y0l9Mn/wiAwEp8PocWr0J7Nr+h7uD/w8tB2pSMI5HEyYL23cICtJzUe2K7wmrjMoOKKBNiid78NGhmeXi6RCujrF676SgaSauIQPLAhdxiMo68QP84H8suCHwYA6yX37ELfzQWIQjjFNMqRC5zmAKgA6Dm/LwfLsY/AG2dlkk80zktTAkKQ3JcXb2u+hJpdur3NjMR/pvjjI2wiFCcygX7X2Dn8RWUbeHsKpngx+UeVR6PZ7VxH5GaUhQKHgv2ScGfZdQtzDsyZFM24+urYoP49qJtkTQKmvIqRX4kzxHHU7GGXj5cVYs5CCj9G0eWSIODqxWlcy7WXNFjncKT/j8K24Dq0lEjF5IKy8NkR382ZrEfhXB9TwttAwetMGyFBamOnsYgKHdfytyAzt6v7LB40sQdTFDWdbm3DA0u8KpEC9SjTscDDT9bhhqHzyeJDCYTkb6fpLPHaoE48uebpdMSqlQEJQRjPR2BGeSYkMyt087MRV87kzGhpt4plkqc8mbmirui++HGeprE3E13JDweerLsPYI46TKthfbVg2/59CcTSEF50sfpTTiL+c1Yfyv5IYLbHDMShHC4AiskfxxITMfozKw9T4z7QKBV8ng1RyFEHXda3SO4AAjy8XDQfjUtuZtfQNiwDacaRCvufDPnWULgheTai4gO+U8M0tpTSVs7kLgYY5Kj43oFhIgsnIq0ByiOVxQCO8q8WcUQnkYeSxjIJYlL6ZypfT9OMS5wpuE6pCRkPHOFSobboxHSWJtBzWB3GD9b8n7sWZXKg9JOyDa5EXOnxv3UZhyKggQEyAKBkVKWomN9G5yfx+rB5gZ+GGuDiQHxI8nnPtLucaUR43ugEQs1nuQN3I5A+n0unnzUC+U7i749xOocFnRcJ9P+NBRtrgipmbxKYHqRUJrd+P/Y9aybYK3oE5QsFmwII8YqTZVaElmwvI14KjQeQYHWzliq9ga/5e0R5ZvGzW+vcERRrEfGJuzsh5q3jeUqi+zf2R5A+J+RkRr8EobmzjQSJilLbpgwAiuMZVjJzoCGQsm7Y+jZwZBYctE1BqKePSZHk+E+PWage/wtmX8r0iwR7UE87HrYn1eht/+foqeT+qOzK6plKeatCuA528N0jb4hphk3GuJHEnrJfgc+XYdQjsdYE76hGhweEx0TgWdANvM+T2tx5EVjtAUWDdGHtLoeLRt8ZyyuLEPHNrzhu+STmd1/ibAIJnRupZzHJZo52+lIoUBmosZKzK+0OwwcbK7AgyeE8dUqvsxWKCbow1wmtRKINIcu9ViOXc40Fs16v46ae/6nosFzPx2QTbdzB9Pcdhv9FB3/rHUSygdON7QEm4RuURt3U6RpR+W40+imlfnDw2azbVLKxo3O5LqaD+/N0k/vjdJyEr1c7mo9jB8N64hxp7aLOCUwMC5Ly+fEyR62KTzRUTUA6YVkIu7hnXu9ONx4dPuoZfXp61GaMEm8+mQiQucioH5eD+OCyYNcSzxONUHc+x2R6lvqTJWt4vNbaVui/rR7lbyal8PJrK2R8j5fX6NQ7HF3nQ3c3nMZkU0RtOhc6Ja1pxQDnXlALdY9+hDjZGHy4uktI43AyxPuAWsWf95d//H+2ND4/f2yRVCRenyCHXE3mTIpjwdFtvVtoPQD1z0Kw0JjPsjb+cxTyg6iA7jBBRvuKdpFBsMmdJoBjQWGWxKzHhZMRzEUleNgjvnn0OrMdpFv/yOJV/F6g1hRbX83g0ckVT1HSvik6x+bNLABzoKUwuGD6mz6BCSUU3nDCjOOzpvA6WLwhtNnvUvrUiYigGWIMcksU4YjyayeSU4lFUBWKzeF/p/KCJEzLMNUJckxEeTINr5e5UvBlbD5FEoCKTaYgCnRkPYW3k0Q4EaAp0EFidd/BHSQ+QGScUBfYWRpOnGA1v8fgwjnwAyg5aCg/2qnskFTdqxLKK7WotQ9L7h5mmCIALoiZItEXGC+74oPMHWVDAk8PaRbYmoG5MKmQU6xKr/eK/0MDzbFKUILAgQ5Mma57oM6/rc2xrJfaaW4qQiiMmhXcP+gjJXMjq/nIuK6/XhQH3iuvGmSu7GxBEEDnOcEzBNSmCM+Z3NRjeYkTB0YfbTY6w1wFcM8xypaofoBh1bqRUnflAhRagDIHTQvl4nwQBixPtZhn1IE3Q+3h2lzMeC3ItUDm2jvGM9AB+4FXi/E7TDYfQFAoj/XCtlOGIb1zyjnO8T9fUE5oSMpRBqSj01fBdRd5vPSNRIZq/hkaLYvaW1hNjc36RjVe/jVzTZ8pGvazhMJqPIcXh1E0mk9n5FBMctjZETMHNybgUE7U9Ia/IkUHDBs6DAi5FMYNxoGb2jLZEwob0zDhDZZY+PBcMNAnVHL+TAknk+dS9ASGqCGrIqCs1BgKqRrFH/hQbKUmpkAZxWObGYeA4ZjY7Gem9TLCfkKkdaoeLoGU+LwiYjOkv3tSkLju7YJTaTZ4hPNRW57CxaU57xaANCwWUEhwMzIKxYrB9AQcpMCaybAJSKfyAIIVCkIN39sHDg00nIcVCbssKHgAdhKkw4dCCm3CsdnptEJJ8NI0+mnIg2pPVKXJNxx4BNITiQ8ifyc7407CZsHFBgOXwJXw12cwo3uX7+2nMpnSRLOCRulHxv+jY+xSdIuy4ohcgRIfqggJoXapDrRubozL2qErMMCm4avGbxEdiE7nh/2UjTKF9GP5pXIqbsw+1qlzHpiodiowFyGgit3k2A3HQIEyr7rLfiwxAKzIXT7buGGQKsB7xO7B/kAmwiyYVisTnULzlY/lG0Z1pg62PVt2IL/emwOUz0dXQUVMscj15Xf2bYpMAZBS4g1wKHwKD+Z0zVG5wpHhYGS9XFiaQ4UjxwvPAs804gg0OAi2opBSKs+U3FJDRjwq+lOTACJifXb9+UQ4akTYElBMay3rZQa6/nNSx4z5uO4gmLtVe6DXvjc0clQ5dOUgTTY78piS6AJm4iTdJnA7E4HtoAJBdg9EhiDNFFRmMjd4rMT2S2KculWaD91DWx+g0vRiNUcQiMy+k2GT0AiVAghSNxXqKrKEIXO9tmMo1O542MS/IRRw7VxDUNjiEWddjuXaDtlpkU8V2d5AtA9f36W4Qd4tFTGb30e0VGnHXh50OUBWlTV/xOkjHQeHh3AwnCGVGHs0da42QWP8UqSoGFUKPuSPhzw6v3e1XkUOnkE8c6CYCnkE0nYHVV+fS43CiaYgsajiU/B7az6CilMLuWkdFJI7WiBtcxjkg2AoexqrkgMr5Ji80OK5CXtn52aMb3LivMjDG9ZqiBY4S6DX+Q609AKVSTv4k3J5hFt8v8iiGI4VTU4z0MsZ9o9jBTz2fohiPNZbUdQYlh2aRvAqF/sLf5c8tJ0fPkDlhoOlqitiXQPT2B61HPKiwfVFhfj7Jx0hWFmpMsHAAMRlpXK+CRdJ3LAX8rBcKlJ7IluJlZ4HL/cR0FV6D19coXpYVBDRzEDMWMpesRZkofi+ZOZH1IeWFgvYLyUpjyt4t7hZjeeE1Nwu/ePb0HCtT1ZQRhD8c3hR9NJL9bq5nxfuiFXSoTik0WF+rA8gZyBxmyLzWu+rqG4rjOBgXkfYv5Pt4ze/vc3kQlkcMhX0mM4hDcMXEx6N/igtwhZuoJf3OUOesVOEN9iqI2WzPxPYICs0+IYWfkmAQzzDE8//n3KOJpZBF4y8zZtni9HUGb0v4w6D6NxmFcoYc6xRRq0UPsgAADQFJREFUB78ahR9WDSfvazRL8iTA4in5hTEGbM3NHXdzjR4oHUskY+1ScIGmQltwIUVBrYgj1IYSu4m5KroL0w32Ngo9CiK4emxsKqoQnXFfQLK6cOuMqlG87SuPoyl7KVxxn8crTDFJIt/jZWl1v1AwcbU9AWy57+LCM1V6KMYNviVzXGnhWlDtvfOiYXZt5aGtAnC7ZkOXwoiuYDSIMVyU3CoPbaCJpCs5JVwRdZyYDxLJkuayjWecetjoZ6VWwXDMES0gVRApGxQnx9JW+EJVXOnSDbPR0kngg9LJ4CJ1lU01m9sUDtQFyP90OOl1XUAA2xfKU2QjoMKWjYAKS9sMwMUSpEv4pjChWocoxMuW6McDREyNHHdT0C2dPNeF85qilcN1s6sUT5NDttfvt98Jhw0L5LunO0mn2bRB0DiMepijIQ8vD8p4pONDicjGDDcKQISNS/P/FNUCp0VIXWPzQwiY4sLVGL/dopRnFCMdvJ0cufndfBh/fLqXmhA+FYWa+QRtLqZRLG2C6UuLKo0xyc5TjAuFZvpvFGOyqjgbCeAA4JpqjKB8NxMOJRlmXah78EZcng7yhcGskcOMWIjzEZfsiZA2bdbEqzRW4VEAEmEE8sFnB1Hloae4AE1sFzxKRnWpQeA0uZuYGELKZ8M5iFvAuFbIG+pVMrxa3zLxUc5aSxZdkK6euiRIvPDmMhQ3eOkjmS9VZIAG0UVvqpe4HpO4hJBhgm0HJs8eDjuNV/GkYSTU617ky0MgNJuV9AQdW2SwQXOQE4aswgs4+4ZRJSNDeEvEVZRC3igMiN+CAK4DOznHg6RwoDCiAo0g/4xi4svLRtEroGi6f2fWkBya4m7axHd3c6EN+AmBbHIjh30KTjpUj2BBvbabryLqsxcQnM2GhG8O6Dgwv2TpWUe8NvYQqTnxX0oF9aS4F5/kVO3Fo8TKg9/Rcn6U2TfJ9ZwTJEzxxjh+u7c5Z6d7VXHHtVnOZ0I/ORhF+CUeq3zVocYosTzc4mX1LLLz09NDzJf3FnrQBWOwKmPKvYQ/oK4UP6AUUrEpNDhUFPGcOWKUw8KHjnhAdLYyiDbng3um6B4R37EPsFEyz8/5yLOS1N7yncI80URiFRgykb1pL6MAACkEmTeVg/qE/XIkJAEERmPb8hzbqoq9UiucPmGZkA/h7xdZ3BUDje+K8VVChOrUjQuZsaAxBMUTb4R0HyrBZC4upxoEeJOM/3lNqperGxA9Gwh5aK4rxAEUkwM9T7vDNrpqmq/KnpwVfaGNhJazT0BNwBoISyCQQjjEFC6zCQ2N9w9Gj8S/gMZQIMKt4npiAwDaia0FzxeWF/ClRFYWfcX7GTSV8cQ5kIgzFMuG2z4UCMxij9j1gO5aBc9BzJRnNMJIOhdqaOPda9rHnWAgI0/WJpFdQ3OnPLrHl3AQp0tXxRG8OCYnrRIbpJHRKM85e5AHXW9YlkaE3U4sJ86RpYDiS8zETs/+V8op7seXVSnrGPjTAAyjoRFkiODwyGhsh2POwyzKipiWk24dR0a/O1RB3O9QA3QlJJPZMg3wAQeBg64PIIIKNvjHE9BkuJjwmU2a59FY7S3U4nvGAhEoRNyEK8NQ6KJtJOQbBpWHiQ/ZikxeftEQcE1w+cN6h2ecL84zUClemyoSJAtVL/mdjCA5W3SdJNbjc9is3D4LLAVztPh+Ia1E0V2wusDJQNN8WRvx3kD3edZZbwAj+hz8bFIbOobPymAlCKUMVaFauAiks5PSPvtvn+4byVnl0QLnyCiGHnQ4RFSckNxQqdB9gVThiIwHEcaGIwwrLTcWoVtiF0uu1ekwmgShEnJ0EpGbRcYDww2y3YIjOSAsMu/NJ0UMlK8Icd7IEgeUul1GlifCV4088FlAMSTThcsCcRzE4nKSJJvuofXxEul4lDtTqulGxliKuSi8HbqPfk8b3xaFCtlWch0mQJbi4SySvf2X8HsZirAP4RaExSsXwmAZx7LSJiqFonw3ICxamcBBwSMF1wg0gtHP7Uou3kGGmkNw9FsWF1Chaq9ryX9HZsziostWdAMtkorbN7hShEuFbV/FV5IbNNw2CMQpVonfLdLo3TTuZ4y44IzxQNDd2NbCG799t0DbBrmrdNnHinflRXdESn/YCSHSSA9uxRnPs6ves8pU/MxKTDLhsHl+Lqm6COgGhaVuvR4lo8b/SIeIOAwgTbUUjnAuOGTwq0E9NOC/8bBg36GwV5AXlKse9UrQAXoBA/xi1Sqbg7hTN9JoIWcbPqahUKNwJfDbiho6ddY/iABNCIoyQdFwkziw+XzJkkBogQKR4dl4jErBCckczhi/E7k9myMbAevYwgA8Ym4iZLPxM3b3enAUy3QCItXTOIznhkzQ/mAg8qcKLqdBKbZG11y0n7MdtylGkwfOBcd4VJu0Jz1bkXBAsdPSDPz15VU+WWz0aLDgQy/JmBvmsm8AHQWt455DM1BkRvJxIly33G2jPKxkOsihb1k3o+6B1I4IMzAo1udmUxVyYT8+iR9GjKxJmDhKlDKeTFWMvm53KmAovmdFrn9zT0HczReBL8W+c5FohPVz2O31PCGUoeClONB6SsRywsVXG+gIG23gT4tZFPMHjRBOh7U4RfK8utzkqq7xF+gRiiQZpCLPtwM/SNp4wrpgxApqSTc/tiFssulQ7BEmiCnHjnUh5RxGnnwvzWSNOtpZghRrQoFqrE+s2qPI0roFicQNHiQL2w8aFY2H7IuFDxjFJwcWo1QO+PcjGLg938368YeHsS13UlNNQcXhcqjZX8i/9AiquZX2WetNoyxB8ysHKsOvu+B8bn+oLgiOOIYmvFupZjRf4yKQzP1WCAffw+Gpe64oIjfR7DWHwyX++rwVzQFEhNfgXpMywIG+2lVxbc4xzU2YJ2MP7hw8OO6NGgsMmnGeB1nKvG8xFoVXw7SDcSGorTJClbzBZ8eexHYw2OAIQZoM9dng/YAsXm/4ZR3lJaiwEPZiCv5k9s3vZk/wAc91aGQ6+lLaeLQd47lndTapzXf857eMPisLQW54DonXEfdI5wdIEmgOGbwdFXjX2gR9AQkDUBa89OAH00x6IkOTQMPKe4CPyfgSVfRkVKRiybYO7KH9wVg0APi0nHecNYrMUuoC5z4CFw4KOLSAKAAHFPmO1ELV7BBv9hnQYZPW8afKIagn+ybOKIotcb8YbbcOCG1LkAoa4npYjhRa7Ld8aaxXsX+7MKLY4nrlErexH2ZRY5EhpMrFK+dOltArDmWZrJMQYTtHcdVZh/UFXy/uBzwv9ktz0HCSb6ds8oOkXoRSkNIa5Dwvfzveb4oWEt/SyJnOjv/lf/0/9G48X/QIpf1Sdh7v5J/4+vXvTb+E6Jz0C5m3/iIX89ury3biLTrNfBn4Tu/+2/s56Pu/52flH/sr7/f9z/zyd7z/O3HXkvVFqwBs31z7d792KSTVfXfd3v8O/397crUPlv+djE7lWfazD/2zX2Fv+PeT+/a1eKiTzD/Jcdt78PNr9PN3rENaC/uX7+ntvr+tB6w8fnlP/onFkL7lb99HmskDs/K5310zjnpgYmWICean82zNYP2Cb5fpb9/7L++BP8Pbevi7n6O5xn/9t/89epeVkLYUu+UNMK0H/9sPkGxAOEy+/dkPcvtz7WduIWRlLX67fYaTjRS7u3r/9fY67e/6tWvtEef79an3HbbN+EdfP7sfGYfpL9dPknWnzentff/yVf3+RDxNWZ1vr/12nVq6gO9jS2/19eL7WwXV+1dvX0ebYyoq/9Gz92s/+7Z/mZfJ/frla/38nv3tvXj/un5m3Cy9ff36Pfpn7qHXhtdC+6zx77dn01YBf+/6t2Lh92vw/WduX+sfP6nv3/+v3TMZ7qR4KzfRaVKpf28HWfxffxzEJfv5WvxH16c9HL2nv+1j7c+0z2j7WPzttvjLPfRN+fVrn/X967Wv9TMejRrIv38e/fJ9+c9/+x5+/rt/uS7+9nn9e/fF7zcd1NgxoZL8NTOtd+/jl3sBDZ9oEOl1/t5Z0P53AJGb7ED9ud7vX+0e8/59vV0DF5X+Hn/Gb9crqed/ubZ/+bnb12/3yr+9Lm/7vM/3t/3pZ2f6tzPtH6/4X//bt/vj1/Tk6e09vT2nemYppv/+cf2za/j+edYz2RZb/1/e5sfPfFyB/z9cgf/6b/9b9M6o/j6+Pq7AxxX4Z64Axdb/+S9v4ph/5mc+vufjCvyer8BHsfV7vvsfn11X4KPY+lgIH1fgt12Bj2Lrt12vj+/+uAIfxdbHGvjdX4GPYut3vwQ+LsBvvAIfxdZvvGAf3/67vwIfxdbvfgl8XICPYutjDXxcgd92BT6Krd92vT6+++MKfBRbH2vgd38FPoqt3/0S+LgAv/EKfBRbv/GCfXz77/4KfBRbv/sl8HEBPoqtjzXwcQV+2xX4KLZ+2/X6+O6PK/A/AAfDXyXfwZO0AAAAAElFTkSuQmCC">
            <a:extLst>
              <a:ext uri="{FF2B5EF4-FFF2-40B4-BE49-F238E27FC236}">
                <a16:creationId xmlns:a16="http://schemas.microsoft.com/office/drawing/2014/main" id="{63CD26B5-BB0E-4F53-870A-EAF0A873F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 MinEx ">
            <a:extLst>
              <a:ext uri="{FF2B5EF4-FFF2-40B4-BE49-F238E27FC236}">
                <a16:creationId xmlns:a16="http://schemas.microsoft.com/office/drawing/2014/main" id="{287928B5-C5EB-4E0B-9969-3AD53B0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7" y="5879686"/>
            <a:ext cx="2641600" cy="62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37FB6-CBDA-4220-A9C4-288AC88AD54B}"/>
              </a:ext>
            </a:extLst>
          </p:cNvPr>
          <p:cNvSpPr txBox="1"/>
          <p:nvPr/>
        </p:nvSpPr>
        <p:spPr>
          <a:xfrm>
            <a:off x="6733308" y="6473280"/>
            <a:ext cx="232756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www.minex.org.nz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EB6C8-E149-44BC-B8CA-9D1905222705}"/>
              </a:ext>
            </a:extLst>
          </p:cNvPr>
          <p:cNvSpPr/>
          <p:nvPr/>
        </p:nvSpPr>
        <p:spPr>
          <a:xfrm>
            <a:off x="172893" y="341517"/>
            <a:ext cx="507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chemeClr val="tx1"/>
                </a:solidFill>
              </a:rPr>
              <a:t>A little bit about me…</a:t>
            </a:r>
          </a:p>
        </p:txBody>
      </p:sp>
      <p:pic>
        <p:nvPicPr>
          <p:cNvPr id="10" name="pasted-image.tiff">
            <a:extLst>
              <a:ext uri="{FF2B5EF4-FFF2-40B4-BE49-F238E27FC236}">
                <a16:creationId xmlns:a16="http://schemas.microsoft.com/office/drawing/2014/main" id="{44DF10A4-BA39-407E-8738-3BDE817E2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3293" y="1098037"/>
            <a:ext cx="3620174" cy="2072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>
            <a:extLst>
              <a:ext uri="{FF2B5EF4-FFF2-40B4-BE49-F238E27FC236}">
                <a16:creationId xmlns:a16="http://schemas.microsoft.com/office/drawing/2014/main" id="{F70094C6-A328-4222-80E3-D4C2A66CC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88241" y="3280720"/>
            <a:ext cx="2058308" cy="2404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tiff">
            <a:extLst>
              <a:ext uri="{FF2B5EF4-FFF2-40B4-BE49-F238E27FC236}">
                <a16:creationId xmlns:a16="http://schemas.microsoft.com/office/drawing/2014/main" id="{C210F5D0-BC24-4850-A4A7-FF981118B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0119" y="3280720"/>
            <a:ext cx="2383482" cy="2383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tiff">
            <a:extLst>
              <a:ext uri="{FF2B5EF4-FFF2-40B4-BE49-F238E27FC236}">
                <a16:creationId xmlns:a16="http://schemas.microsoft.com/office/drawing/2014/main" id="{19F32EB4-87AB-4DD7-B6F0-267B45933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13751" y="3280720"/>
            <a:ext cx="2387431" cy="2387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5.jpeg" descr="G:\ME\MINING\BNE2\Smg\Safety &amp; Health - Mines\- Mines Files\Quarries\Holcim\Albert Quarry\Phil Goode\Photos 241007\IMG_5058.JPG">
            <a:extLst>
              <a:ext uri="{FF2B5EF4-FFF2-40B4-BE49-F238E27FC236}">
                <a16:creationId xmlns:a16="http://schemas.microsoft.com/office/drawing/2014/main" id="{E86CCF7F-3CBE-4587-9EDC-7BF729F05A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05867" y="661078"/>
            <a:ext cx="4173712" cy="2504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 descr="Black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8"/>
          <a:stretch/>
        </p:blipFill>
        <p:spPr>
          <a:xfrm>
            <a:off x="0" y="5909734"/>
            <a:ext cx="9144000" cy="948266"/>
          </a:xfrm>
          <a:prstGeom prst="rect">
            <a:avLst/>
          </a:prstGeom>
        </p:spPr>
      </p:pic>
      <p:pic>
        <p:nvPicPr>
          <p:cNvPr id="16" name="Picture 2" descr=" MinEx ">
            <a:extLst>
              <a:ext uri="{FF2B5EF4-FFF2-40B4-BE49-F238E27FC236}">
                <a16:creationId xmlns:a16="http://schemas.microsoft.com/office/drawing/2014/main" id="{287928B5-C5EB-4E0B-9969-3AD53B0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80" y="6103059"/>
            <a:ext cx="2423680" cy="577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B37FB6-CBDA-4220-A9C4-288AC88AD54B}"/>
              </a:ext>
            </a:extLst>
          </p:cNvPr>
          <p:cNvSpPr txBox="1"/>
          <p:nvPr/>
        </p:nvSpPr>
        <p:spPr>
          <a:xfrm>
            <a:off x="242047" y="6174164"/>
            <a:ext cx="232756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www.minex.org.nz</a:t>
            </a:r>
          </a:p>
        </p:txBody>
      </p:sp>
    </p:spTree>
    <p:extLst>
      <p:ext uri="{BB962C8B-B14F-4D97-AF65-F5344CB8AC3E}">
        <p14:creationId xmlns:p14="http://schemas.microsoft.com/office/powerpoint/2010/main" val="37303037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33"/>
          <a:stretch/>
        </p:blipFill>
        <p:spPr>
          <a:xfrm>
            <a:off x="1" y="0"/>
            <a:ext cx="9144000" cy="1462826"/>
          </a:xfrm>
          <a:prstGeom prst="rect">
            <a:avLst/>
          </a:prstGeom>
        </p:spPr>
      </p:pic>
      <p:sp>
        <p:nvSpPr>
          <p:cNvPr id="2" name="AutoShape 2" descr="data:image/png;base64,iVBORw0KGgoAAAANSUhEUgAAAlsAAAE+CAYAAAC6FNUFAAAgAElEQVR4XqS9+ZNu2VUltu74TZn5hpqQShMgFKXBEkhCQoAGBqEWgwwEmO4AN2G6DR1qPPzW9h/gsP2bIzyF3YDajQhBY1og0WDT0JipgXC3BLQAyThAaK5Sqeq9zPymOzrW2nvfe76sKpCDDJXee5lfft+9556zzzprr7129nWvePGIrMPY9QBG9MMeV4cDxi5HUfYYmhzVaoN+aHG93WN/7MGXlkWGLAPqMseyLJGXBcYxQ4YCy2WGuhxR8b98iSwbMI4jhr4AP6sbByDj60f0XYM8z1GWJQpkwFjq5/zeYrHQn1VeoEeGLG8xtC3a6iGcrRc4XH0a7aHDwCvveyAvMaJCWeYo8h59e0DT7vhDAD3avkM2ZljUFZCP6NsBzXHEoef1ZRiRoR04BkDbjRgGoMhyDMiwb/geOfKM9wE0Q4amHYAxA7+yHLrfZVlgvSpwvl7gzrrA2bJCjgw99hj6FnUO9EOGbihQ1hWKokCe1fpTX3mNHA3aZq9/cgy6psHhcI1h4LiUyDjwRY5x4DPIUVYZb2cat7xaIi8WQMaRAbIRer5de9R4jvyEvgFvcOg4Lke0/P1u1HtXRYlFudA19ehRDh26rtG/y8UFsnKj8cMw6nvd0KFtduj6BkPX4nA44Ho3oOlGfX7XZyjyQXOlGQYcW6DvOHQ5wNHNCjTDiKrO8ILnjzhUI5YXwPd864ifel+OD394DdQ1xqbFy169xw//4IAqH/Cen8zxBx8q8X1/L8dbXjPgf/rHLfp8g3f//QF/9McH/NOfWKFtSmDBJ1sB/R7jYgMMDbC/xBseG/H1X5vh1iPAagEsylHjWsCum2OheZv57fqf9qCg73PN5D4H+FpOtbHPMHYZ+m5A33IAcgwd7znTGHPoy9WI5YMjlis+Q5tDHM/BP5tzRu8+8lpsnNI/+X37PXvG6fXyVzgv7Hf/Zl/xOel7+e0iGzmXdJG6Fs7P6V7i2sd8mofPuBL/Wc4//U4Gzakc5dmIsRyQN4wTvQZ77P252MD7+NgYxOeO+emY2OXNr8+ycfq3vj2MWsJaS+kF8t747Af7TK4bPmu+1uYF44G99/TZfCnfLxn3epFhzEZ0ba576FqLhZnfg+YMY8/ACJXp+WdDjiHr9Wf6XrqWgnORsWJAXkBrv1oOmhpF7fOVccvvJoaK15jnPld06Tl6flanmWPXxDjhz5J/ct1yTeRVrpjftQoZ6Lmu+Sfvl3M97kEx3kaRc2EcLcZnmtfzeKb3z/eDP/8sH9HpG/N9cyhjDPiMYiXoqocMQzZA84d7jO8pDE3TekCvz451UpSZ5ldecMwsfvHH/HeZZyhKPmvG85FblL8Px9m2ka4dUS8K1JsCzfWI3VWHIef8Yfz08ciAvh8x+HjZPgcMXP+KDxwPxuQSnfYe22tsHtgcsHvmWEYs8nkyPR+OP+ceo/kIzvuS8YlbbDLHi4x37nOYeyjn7jTR+Z6clqPmi60d+1J4j7meDVrreiePebw2fk6sgZgDen+OhT+Dkf/Qvp6j73s9K807zh9OIP3bYsfQc++1Z6+x5rL3KTvHHLu/nDfmMTquufcX23rkjds4cv+O17a93Sufbz9y7GJmzHOO66sHH6bFpfjSNTK26t7sZyNvxJ9Z7BOdrjmfYqKeJ+PL17/yReP+cInDoRFIGYcDhrHCarHAfr/F9XHEer3G9X6H3XWPqqqwrGsslzVWdY1qUWJZMlCNyPJCF9L1R4xoBVp4gRxUbtZlsdJEzcYBdb3mOkXetshKLuqFgYWiNhDWdwYMhk43pIeddbi+2mFz64VYr0dcfuFT2B8GW9jEHwWBDR8Ef7/HbnetG9bAdpkWz6IuUYwDjg3/Aw6KU/aw+XA5WRlkDkcLiJyABFZt12ti5lyQeYYF12gxYFlVOF+MWNYZ6qrAernBclUiHzl5WgERm2yKaqjKBapyDeQWKAg0OLH5Z9+3GIZOwBZjgzIrkRUVV6k9OD3AEmVRo16uNE36486efl6gqte6l64/4HDYo8GIEhmaZq8xJZCMwMXx4TqoixqMMDbmBGOlfS5BpcBdrnHN0CHLB+RZhaxa6vV8psf2gOvrHbaHQQGFoKkhwPA4ERsd14aCLIMZx6Fg8AeqajEF+sW6QF8e8blDhh/+oR6f+kvgJ95D0LggBtekftlrrvH3vs82uvf8WIGP/XmO//jdI171FT3+xb8ccXFR4i1vHHF1leEn3zfiT/9dxZOBHQbaA1Ctka8WGJ5+Eg+dDXjHN4z40peOWJ9lWCyJtWxhGuBKQ/vJujv9h3YpggH+Z8B9aDKBeQNdFqhnsJWj3oxYPTCgWmfI/gpQxMOBBbQZONkGPwc6uxgCnggCFqHidSnY+Cvu4ll/FIAkgu/8ohwDn2d8gx9+4z6ma/bNNMC/XZwHMgarMZ/CmuZcBRRnBigIBiYQ64GO6zKA8HPdDzcQm4TP/EoDdwRCriEba/u9ebQJkmzdxAaoW4235rnR/22AxcEHNypiI4L3csQwZrYBO+gOUCMgEsDFn1kALn2eH5gYrNPnzrtiXGM8LSrGzZFnTWhljLl+Nj8aA8MFN2F/H/4swJYem4NKzaA8F+jhvXCN8nqGPjdAwA1QWGsEWn7P57s2OgMLKfgSgBBistcGeNXa4gbhX/E6XqdtVvalvYyvZaxMQBvfs1BM9G3PAZdAzMgjv4M+grHkSMK5xXsysoCAyvaFkuNHoOJxiYdq4jA9An2PYIHxcES95n4x8rymw5QAC9c3UZcO/tzzOE4Zhs5AEkEa1z9/b9RYcn8wwCqQobmdJ0Ni4xrrfAagHM84XHB/MmDEUSKQnA87yQHEFrH2Bl2fQNTpugigMCbzxl6bGwj312vM9G+LNxFbpufsHyBCxUGz9i6CTD9kcAw49/I+0xgRmPFgOjjQirVCUKop4jE5Dpe8D57T+X46A/Hg4Ac9Oz85QI255/ehS/N1bLPCviy2+XhrHfCwM4+Pzd/TOJzOVx3W+L7+SyKGhl57esuVYogW2WtefDaSieiHAotlJSbnfL3Bep1jt9vi2NZYrmocjlc6oS/WK5A/0jMpSuE/DuThuLOTbV4i1+mU6IcQf0BZ8YEZsOAmq2WZL1AuzsVQHA/3MbQDBrI6VY5q6NGNncBOR8jQGRuW5T0Oe4KwjcDL1eEaTcsBL0CyqswN5XfdgGOXoekIoPigMxSLAZtFJYaFAG2/t8VVMQiVBIV2kmMQORwJuGzABVJ6CEjdWte4vRpxe7PASowEmbsCRdHr3vmlk5KjeI5x27cCKMvl0hi8gmGAWzkZpcZ+JyNjVqPvdtjtn0aR1wKjOo0SjHGhg5OR/16iqgpbhARmBHQCdQPqxRqH4xaX20u0bY91tVDQvdodHYzmqMsaZVkbS0fWsKr0OXwfHsX475JRW5PWgCrfu2mPaBoyhb2CcNP1uNoDh46n9kx/an3ZFuno3wI38WJdlQKoq5qMp30ef3a2OkNRlAoEu8MRH99v8c7vBP69rxjwv/xEiY99ZI1swYHMUJ8Bb3vnDt/xdS3uXWZ473tLfPSjNd70tgPe/LUjfuf3Cnzlawq87MUGmn/1N4BffH+JgUwAT7ICvgOy1TmG4zWy9ohvfn2GV30lcPuhEevlaCCwsIBGYB0g46/6MxYxCKx6P4EeMzvZMqC2tlkxWHOYyQwszzMsHwTqhW8qPtdOTrMJI3MKtp4ZLLUxORM3nbq05k6ZndMQ+9f/K8BWCm64jo3ZMcCVe+Q+vcYvjlWbx9WCH+d5tciQr2wcxbx4IAtmS/ca0VBAKDYQ2xgs3ttmYy9LTuUeTA3sOFPlwE8BMxkSvSbGNQKpAudz31tsdsEmEBDwv9aBBe+Jz5+sT2yS+h4BjVicmWWKecV4EaxhjDHXDuMhmTO+EQGDDgo574mowUAsX2OsHL8VAN3ZPQdGIAOlQ22c2n1OGi2iuMiL458CH4yxShbMTFrgbDEzDsDsWp0x4BjzQBtj18d89feIjc//JANhczplHCweW1w21HDKPdgvk/FhlOUGevKVj5YFcOZKm3YxCqQQEGu989BSGFgtSRX5OHJseF/1ggfeEUw8tA3Bgs1Psn4Cmtzy2gC1xowSZDEuEIwNAhUGWrlbEYQJ8HO/UWZo5qEEaScmy0Grn2Kn7+e2DxFIi1iYUJSBq/SZ8u/2vWT+8vccXOjQ72CLrM/8lft6MjLFwtLp2Ma8jT2A8zmAGN+Sz0QHqTFH54wxh5bAeuS46MBhAFSgS0yfHUSMaAh2zu4zYvQJ4BNDa4cEiwGRfjAyZgaGxrQGI26fQUxjINhina3JeCPOC/1bbK3FPsYYvaez45qX3KN5v35YTw8e2atftBnJnpT5WoCAaTAyNtmwQ9M0aAemATmZdkKYvO22bQzN83SRn6Fa3cZY2MSoMaDMBocTpMIzjNxMGXDavYOSnDwJyrLSe233eyzzDJuzWyhyMiNX+mxOUKb+OCEJtvggmLnjaYFjNXqQrIpcKbx4oDpZOJXH9FiZ5VgtbHIQgInl0oTjidpAV9ePOPYWCPWVF1hVJdakjBcr3Lp9jlvrEsusxdDzPhjELHWqUxvPlLG4xxJFteBSwvGw1dsRcGpjYUpO2QCCNDu9c7T4kNvmUsBmvTgT6BHbFnOaqS9d1wJlWYi9OjYdmqZDO/Q6GRDt6+SRZVhWtd6j6zrsG05OpsqWWC5vK3059B1GZw95nWQjxayNncaALNju0GPX9GiOnYCelhiDLtOiHdk+D3w6fGSoiwKLBZQq5aRk8Fpy/GqmRm18OBl5quR/eVaiqBdi68ahxV9+6hqP13v8F/95j4/8EfAzv5Dh+c8v8fE/4ym40Iby1W/b4e98Bxcu8Au/OOK3f73E6rzA8x8d8OlPj3jRS0Z83/fmeOD2iE99ZhQg+8wna2BJSq3A2FwhK9fI6wHD5SUee3TAW78eeOhFI5ZLiKFUZsHH8dlA1mkEt38JazNFyA2IgZfBsyFVbgCLgF9pBKWRMqwuILBV1bGp+MkvAVjp56RARoHET73x55zKmgNUmk54tmv+Yr93ErCT4K/rOL3I6V83r/e5PitSiJEm5QZZkbRdctfKeVqxFKICjsc+brLxwR7oTo6i8WG5syxxMr4BktIUW1yvDkJ5Z0HTo9h0L04jiMH0jSDmh07ZInDm2BJA1I5W/C+DTqd+wmZsPAnKvsHYFJhBRsosKB1Q2M0TDBCsc5MigCDY4hqZ72vegBmhGD8nIO5MQ+ypOrsRaChGkXHOkZUDuqMxstx8DeBwQxpJvPvjsPSQffm48Ll5KtEAhAORaZM1ECymKjYofwfGcI2jp7GUuk2xgbNbCjFKEdkdBfjg2/BaYz0QPCiFozVNoMW/kwWyDyQpwNiYE2yR5XLWiIR/KWbLUqPKnGiTt1Ri29j+0d9gqvQ97T+2t7RkMgm+xHw5u8nhGgrtGUovck8zNDCvnySJmIJWAwIDBl6LMi0G/hiv5kUxr7ZIf0/YaEKnxuKmDI7GI0m5UUIySz04NgYw4iuuK/23gaQ5vWspQ4tJkUoWWxlzXWNi80N7PH/Gg6kOUSlosoMjMQiX8zPkCn4RseYC9M0gy4HRdLEzs645xwESENTMNeBKoKwDSzBXfIllvCI1GUxZMPUBHwwo+/7u95G9/qUPjtz0kJH14QJv0TUHpbH4tVieoyoLtN0WXddq8pF5YcpqYKqrOsdifYG84ipv0Fw9hcPuShfJ9BMZM0aCuuRGs9fmv1yulWbck1HrOm26PHF01A91BiD2nuPWhiFAZIPc9DlyUnT8OCHj3PK/ZKTaEaVTxKuF6bY4QfgefKCHxgatUI7dAgi/mBa9fV57vpspQrIxK+nIVqsVarIvBJz7+2jb+7oHfjEFV5ZLpfo4FmN/lL6qzKhtqgVgyAbx3hkMyTbZwq2wILuU9QJTPL01/Q77o6XxNvVapy2m6Zg/EyjLOvRNj2M/CFx1bW8aAT+BWSCh7qgydqpkNOFxd4E8W6DWybfCWDD0E9jtNP5tt1dAYBr5wHFvRhwPIyhRa11/sSoZlJgmtuNCq4VhAa3MMpytS9w+P8dmUYuOt4XA6csFwxRorrnTtpw/TOUyFb3Qgup4SmwaNLsOTw8t3vLtezxyC/jv/scCX/XVwDe+tcM//rEan/vEOfLlHn/rO3r8rTfzJL7HL/5qiV/5RSZKKw9NOYrliB/4/havfgU1cR1++meP+Ne/aanSjAcJpk/Jn6zPkW0vsS4OePubRrzslRnObmdYLEZPEVtu/7m+IkjZxsBgyhSi6RAItoa2EMOaSac16ORrgVV5GaxvAasHgJKsnVKAQVMH6LLAEjqaJHwmlxRUvQeiZ7nYv0kKkW8X2E+b2QmymjmFm4xWCvxOLuk59Fs6UTqDwHWWn41AvRQzmI8H5cZ0mORaubk7+Ae4hOoZIxAn4vSaTq7P44gx9b6ZMGY4OxZarhMwpguKFBo/0nUmHk/0Xq5N4eyMnA03k5tMRTwfBXadnOMU7ympvyLFvFjmKGumJsnO+K0zSEpr5HrNie20vZiAjyTvSdrHD1GhReE1itXh4fTIjTJHP/ZKiXKc28YOTWIcJhZrTqXEPYUmZwJClJQ4ezffr41dAKaRcczBmbEjtrEGW2AbHRk4A1r2RUaTwOBU02U/4gea/MP+k1xYaVf+gONGwMU/I03FdVdX9j2tWV+fYlFaA1KWychd20tAF+lm0xaKqeG4kclS+tCARN8XGPreUowCFnGIPdWqafN2YCMgpq+UTeK4GWjU+OgmT1NdwXSlSXHJHfztjL2nPml+3xhrZTtcoxgpSAKv0CraAcCeXbqeAmzF9w1k2fMSi+UpVz5jghzNEaVRLaWo12tcLLXKL+NF/OAg9i0FWzdA1JRG5Jhwjw8gHqzuHNNt/0/1gcaI8h4HvzdjSE2TJ9mPs5eh04pDii50Amu8XEJpY8j0I97HK194po+sCjJYPH1z6HssKTKnILpcYMGdOmv0QWSGOHGKSiIaNH5SWyyo4+mwu/85of5quURRUJtE5oIbFzVcR6ULmfdmmpDUOhdunpneh6koTSlP5ym9VhgVy4nOTXvX2mKfRG/pqacANnUuat2YogEX6yXOzio88dQel1tjfjgpxVotKWjPcX5+C3cuzjEMTKcSjPFo7ZqGnHqfGtnYYWjug0c95fZdZ5XltYBL0xqDVZVLgSv++3gwrVVV8xTDIoIL1MtbWC9L7K+/gKfvP4V26LBkiq2u9bBKnlSUZiNQ69B28wmEJ0jeE8GO9E6liS2pKeCzqgj+iqXSvhUFkyxcqAjWyHBRx0U2jP+1uNzyvw7XR2Ooms4Cg+IT050EccWIzbJQ6q8WXQWNIV9/dlZiU5VYrUucrdaoVysMrQFlBr26LMXiaa5I81WINbve7TTBKZbXGCtNO+Byt8fLv2aHb3xzgfd/YMS/+RDwj/5LPs8eH/iVEr/2Sw+jPtvhG99xiXe8lSzSgF/7v0p88ANMao/MByMT4CnxpY81+N7vGvDi54/4d38y4KfeV+Pq3gLZhulTAMf7GOsLCYbH6/t43WMD3vha4O7zRqw2JMH4zMhE8gTp4dxP2inTFXOE2gMLIrkFY55mmxyjB1qyWUy1Sp9BAJEBqzvA+k4GnqCDjYxTkolRPcAk8/v0JJnqskyToUV9Q8/1N2G39HkhmnVWyE58kaKxNKIC4g2WK0LaF8tw2Q0708AUYkXKhuHyYJtpN3jxwSxqTUXmMWYaw3hmSVIm3t/GyAK3Dl48COhA5wqvJCWqt7mhRYvXpWyXPbfQg5huiWBCrEhGfszGaxL7+jMyZoeHRY97wQx5Gj6AotKBwgwUlRrIIQNTUWPIGDAYMNC9TaAh7ji0P56elOBqTvNbesy/52y/6X/I4FB7aABtSsuSte3svbhBmgDaxe9OcNl4UL5xKvBnIUmAjtAISeTtzyMVLOsZifk7JWxs87J1GRoZLRW/XV2NwDu/YQwFAbwkLYppLip3FpCAhlpl7jOhj+JmznjH1KLSg4konYVjTIVa6s+KpXifwdrz0MXsBMfIxPAEWByLYHdGFZ8ZGJvZG12tA1fNTaP+NP/mda9PtfSwn3xIHHiW+PRgpJRirMxZhRgqS5vWM1CKOMexCt1bxKAYc1sOpwxXmpoTkJuKSozV0b+5fql7JkkSGjwBb5P4cDAsK+WyC9exTQdFFjKEjpKHsbhhXeAMtiJUCqBHulPPyrBDrP1YGTZ/PX0ofGE6ZWW8IoPoaWv7ZQOqSgF7nLFDqHhjZag0Rsw0qYCgkJYsvrIve6gcq7LExfldpXuI0JnKM2WqL6LuqCpFCf06S1vZA+dGfURdlFivbmHoD9gfrqXBoYg7L9ba/LvuUouVaaq2OUpsXvKUNI7YNrbYag8WR+lbMjRM6TkFSYZFi9cDOycYReuLKsP5ulAViXRhZFp8kA59h0Ve4JEH7mK9qXH/auv6rlxUP9OlK3LwWTdVBO4PVzbQ1coDcYWy4mAqIY+hPwIEjBIs2APMqw36lvojUu9klGpp0K6un9bnabKRrVo/gs2dR1AVI5rdU/jCFz4pOnqxLAX8FsVSM+TYHcUAXe8JtAikLE9u6UZLQymAsKhgUSjVwZPast4Y0KtrPT8yP03fYmR1YNPj/v6Iq63p0XbHQanFODlIBKtCgVHat/N1jrO6wGqVo66WAosb15xdX19rW9qsVwJTvFaeSGyRGRDPxPhRCNcpGC8X51gsyGY2aLoOxyPnU4NFvfZ0aY7L49N4x39wqfTsz/xshm/+lhyv+LIRjz8x4v0fXOIjf3iGzZ093vmtO3zD1zAl3eMXfqnEr//qCllFwLUHxlrFD6/8qiP+/Xed4+ELBsZLvPd9I/7t/835WGAoOU/IjB2QLVbIry/xvAcavOW1OR798gHnd3LXldnpN2W3bpIqKaulvL9AlqVYyUIy9UpZHllVE8fy5xQyZzh7cMDiFjV8preZ9vQE1KQA4WaguPmz9N8BJCat0nOkJp/rPVKAFKfWSDHNv5MEr4Q9SUHWfB03PilluOLvUZlI/QxTiJzDkZ2SvtDXgLNb1L4Y62esR3zWTUD6xTB7NwF1bHABICdNWgC1FLDFpugaR2Ujkuq8rLeKXl1HgBGPv2TrI53GtRjME1d6Ku4/YRQZk3MeYETEWQqJom/9QxROIo6PJJvrtbTxzEDL9yrTw/DEbpNMm5k2/qHAKKmAaV5MT0NmzH4eso2bwnjFqqS6LjZ1kZcEaRIQR8HBfOiKOR5zTixCpC8DTHlFMGN4iK75o4kdTXKuTPtNhSSeXaBExoqcDEjr30q+zEUXyhCsbE5RXqLDvs81jYEKBpzJ5qDxXrzwQAUQoTfqrILTdHommifY0b8F1AIeuP5Hm3hUDFqVm+emnSFJNm5neqQxmw4IfL0xM6eAJEmr+jiK10vAllaXNF02++JLAvlEBxaMlv3cq/gTAXmAlXiWAcojZa4UtMC+VWgG4JkYrQl0ufZV1zSnwx0zJfpUkzPZWg3wb3OcGFgH4dBWTTdFUcsUXOwwp2I4xmzNJme47PkE48w3DS2ZkWLGLsb8l0zAxzVkEZw/ekfOxde+9IGRWp7V8lygo6UQut1bBRxKNMMel5eXOByprne60kXQy3ppgEX0+4jmYGlCbmbUY9XlOapFj931U8rr81KI9BhkqLPihLs62OmA6LDpB+yOXmIr1kOXLmBE0Ejt1d2LStqpYz/i4myFs/VKacWeYvGOQYcAyU4J1DDYmFRYVNxsTdhJAemgFJ1T2MzhFwWOXSstlcp6MmqNFsgZdPodOrJXSq/2qmxjSq4oFqgX5wpE/Fl3vMbhsMO+tWIBXq+RA0sszx5QAcL11ZO43t4T2CTY4LjwgfA9qMPaH6x6jVlZ5uEd1ykYSOmVAdWiwmq1xvnmDAuWljNVm3VouqPG/3p3hcO+wVGFCxm2e2B7YOGA60Z88Rg7lmFNYFUVqFhVWea4s1nhfF2hrJcoGXWY4lBwoLXDDseux26/FxtFvdVmuTKLiq7V5xesKM0KgSrS++uzC4FAjo0qiIZOIGvDXFrBQowdPv70E/j6bz7iox/L8anPAP/oPzOG6F/+eoZ/8cENxnKD1WaLt5PZerNZKLzvZ0v83r9eSINh9gAFHnkU+JF/0ON8U+LyfoaHH+zxex/q8L//9ApNu8C4JjhdY7z6vISw5Enq4RJv/PIBr/7KHA+8YMR6RdCZaRooKPvpOmJfCroIsKzCCBiPDKIugG5Mv8V7YNl/aBSogWHBwMXDA6pbFvSV2nDJxizwnivbTkFLnGpd9J2ISHmdErhq3cTPnzsVegMCzQE2SV2J7Y7y85M0oulMGESmqkQHXQp8N9NfwdbpItNwPl8FN8ysHJEtvULILQYU7D39M8VLbUzG7NqX3acB4Gfe882NZb6+WRNkeqtgElyYm1ZcOnvHexYIsDA7fXZU4uk9nDlQTUboi3rLS5nO05mmeC8HIaGPiz8VG113pLv0Q6lsCiQXHTWfBNg1l+y5n8xR158EeJ02TxclKxWialovNHCWzgAMNyIWLFlqxxir2XYh0pEmMnZ2NyoyvbBhqradDmXzM9e6uFFgkYreSbbHocaejY+n6/G0iSdM5fTOyqZwrQyuo7NsQF6ZED50Tjz4TGAr2BBWHHJMmUrz6jUy88ziSBzBMaBUgKCLA6OUMrdMWgOYnkfhqCUBb0A2hPCcDwQFkSrzndhsX3yj10HDQWbU6QbRYAuBe7GnDx1jT7rKyb5h4mCnzT4AluavJKaWMQqtYaTMjL03Vso0W77CEtQ/s13U5AQoTgH0DLjndJ2zd5ycAu6WWlSWivevIiKfi354j1Qo98IAxCmLbxoyq0aM+7K1HcDHnnVCMHmK3w5AE5s5LZgAYibSt9AyB74AW/y2nrMzW7wOSpoiBkVxnV/Y7KUAACAASURBVD6X649/fNNrHh0tcDDNtcDV7j622ysP2vzARtV7FP2VTKnlRo+u1hc4u3gAZXZAs7uW9qeXIIzCQpZY5SiyDsN4wOV1o0nLzBE1XEwnSSd0tJNDx7SEl3HygbPyb0mZTUZPrBwXZ2ss6EdVlbh9sRTLxAo/0r+sxOMmTl1MSaAl0TkpbmPSguImq2FiQp6SjaLlBp2Npe5LDzU3oboAY32GJbVox0sJ4ptmp4GtXMtFbRtF5NSY0V+qa0zPZhYOR7FtPDXR6qHIl8jLJa7393H/8hrNcUBW0mOFuqsBrUp+CYZMD0ygtS5NRE4mrFoyVXeGxeoMy5pAT49UrNJ2z8pDAznbY4PtDjiqvBzYsrCAfiUDKzUzAatVlUufRgsMnsBWy1qp1tWCgFTiN82Din5UAsc2vtRz8T65GqxIokXTtZqsy8UtjW07tAJ+ViZtKQ8mgjg3OF3rkuL+WvOA4Ha73aqq9DAW+PAn9qqKaQ4jXv+WHj/wPQ2+8MSA//5/qHD/3lpGN+t1g+/5O1d43atGfPZx4Od/vsaffmSBic7sRrzpbcD3f3eFj/6/19K3vfqx23j88T3e8+MNPvu5c5JfKthQeo0lRatz4PIebi0afPtbRrzopZnYLR4SqFvhXBHV7F40z9BqyRsnx3ikf5ZVHokN8BNuSyExmS75RHFuAfUK2DwELNZWCZWCLaV4VCU3grZIQemfpBpDIDpZIMyBw4Jg2EA8O/CYtzrfuG5UoZ2kF05MEGYgomSeLFm8atUDSppWTD9nTsXcQGz+IgEtvhk3Q04QbmKtB3E/3TJFpgDJJW6Ywu/VtEQpgEqZIUsVcAOxYEjVYghZTaMxXxOfRbAvirMBINM/E97pGaBSl2SHOMav2KwnnUwCWBSIBRZnn62J/Uo0SSajcCaRxUcUxvO9PdUPTx2qqtoBd7B9EfTngoK43yRVJYG2I0ltnC4ODtZEMcS9oLQAQrOUjJ3EMe6d6HNmSpu6P5b2mRt6MemCfFGlIEvDqCpp87EjKJBdgD+qNL04V43x8MQtkOweK9/s9wQu6dkWYnKPzVp38tWKKj6XUei87YA9ijP4qNzGQVWj7gGla5eIPnyhCDhMkhEWD8Zseczm953pSueXgdZEmxV6zahS9jkl/y8Hp1aFeEM3xfuNNRuv8zUWEMTW6Jz4J9hUFamnXqciCu1nxt7EAWICXokdxMz22MNJU4vzHAhdo6dZfa5YwRAHl7pAxknLkOg9vDpUazYpPOG+nYJAeV8lcar3w4X5FmqUT0NejGXo0pL4MGkD4xBkgjP3v0t0ilHd6O8VVhdzWtOL5iiFCA/CNz12azweGmyPxOkVWHK7O9CAc5SQuc5ZkmzaI+qJmKpab+6ipI5LqcXBKgfbvSZzXa0lRN6T+bi+1sbPChoOJBcs/asYgAyPElAAy6LC+RkrBoF1XeFivcBaKT6KMgt9Jr86ose+x/HYyOupIGg7XoqdMHTLxWmmRhSaVyWF/Lmuj3cnDZisCBi1c6UFlfYaS+SFCdFFoXMlUbRflhj7SxmmqmJBnias3aO5KiuWZDQhzdGiXOHs7EJpIfp7NV1jujRutG0n8LejAH2X48ATkO7dAjI3D6Ycd3tWGJW4tcyxXuW42JRWIUeAV10YE5N12O0v8eRTl3j6fo9jQ0Blp3MiawUnghlW01W1nt9ykeN8mUvAvlkvsFlRR2e+XRwLkqYWiIx1ylhTmuXYN3vsaSNBAOjVlX1H7d1gqUCyWIuFUsVhQkuxKc1kOa7L5UYVj7vjtdLK6zVZQNKODdr2gM99/vNY1yWumxp/+GlDJ+Wiw1ve2ePb39Lj6SczvPdnWY3I51/gzvMP+J7vPuBVX57jZ34+w+/8Bn3VgIF6soamjkf8h/9Rjte9CvjlX+qwbZb4zm9b4dOfvcZP/Djw9FNrYJlLD5SVC2B/TyXvSh03l/jql414/WtzPPwozUZHlAvq3qwC19gVO4HNAZ9ctXvpEIfyrdrZU4d4U2kE6TpMKM/T2/IWsLk7oF6ZLYZObaHX0cIwBjk28hMA5ddgJ1kDKPPriEK4DaUl4A6o/gqh9U3wZRvd/HsT4AiLhSTQRhXOCZi6IZq9CVosIJ+CrhjTnLYPvEeekygpIGMirYRXTvnYDK7BUfm+m4ymexU36jiQphWDiuE+1lYJGVo3C8ppheKzjsuzsCgRTOM+p/tL0qXSkYSQPmGzotJySkOFbsc3c14PN/IQFFuJv1nr8GzLbP3oRSkCityU3Lw0TcdF9bX5wFll5/SMHTCIKXR2xVJ4LOCx8eVhmyarit1CZjPLNBcLzGkUgYcpDehpoCnFqnzDZJfD8bJ0qv3+zHu68P3EV80Fy75Bxu+m8y+KHey52yFfCQsL4BpLeVKRDWRSM36WFBVQr6V1x2flQF5s1LMArSi2Mi8yY+SN6Qom0FNik+2HgYr4mrR5AezETtl1UmQvZjO0kUlq1DJNPuaTT1zCxOgAFKM5q9pkkOQfr0KBJJVvU8HT3jcPGy4UN9xv3pfGftlDM9LGTEtjDTCNzu+Ht5ae8ciDOQ+mkYYMU1Nji6Rv8/viMg/Gdmb9nV1MbGcCQE4mqj4M8T6ptovXFlWv0zMIryzXcOkePNZG0cpcrMR92MZAYDKE8fF6vX8YwUbhCJC97EvK8Xo/4P5uUGrvbGnGPwRGslTIqKc6KHDViwtUixXGvMTueFAZvdilY4eG7uwlWaIKh+aI+9cUc0fmkgDFqgrXVYVbZ7SXYMqKIvUKGzI3m6UE3xQlW/AsLN0nwzO6xJOpYppsQNsNqFklmffYXt+TBoDsVA+zW6CnE72oQnugnDqDU88UF5kmsjrmUSXBKdNwnhKg3mzIDugEOIm5yHrZhLEJRABYmZZJlX1HP8Wy4m7Aodnj/vXB2CZusK0thr2MVy3FxEMgswFLeuR4eTGZPqZeH75Y4dZG9Th6HX26ur7E/tji2PQ4tA2OxwzXe7JqcxqKjv0cg7NVhVVFg84C52d3lA4jo0X/KDJlTH9ycfNayfAwaDNdzOndNZaGpL0GP4dpQQLVktWTiwUamtV2UqDoT17vekkguAIIbImchwOut/cFZDeru67NM4O3onQ7i/6oObK9Pqg44i+eHPGZ+wS5DR58tMf3/e0Bj94ha1lge2jxzz9Y4KnHc3zLt7f42q/MVC35cx/I8Lu/ZSlEVoOOTYYXvrTBP/wHI4bmgP/mv61xbJf4r/7rI/7oDwa89yd52iS9Vguo2yRvVUGary4wXn0BNXq86y3Al70cOL8DlEvqAlkw4Xl/992Kai7pExhkBLTooeOCWjGUGcbGTrx8tnydCWUhsHX2wIhiY6lxzlwTPntKUqXItiHZnGMuxUrJ068QFNtrTk9vIYyfNCtfpG4rNq2owJqAgwevACtzanG+Kh2hvNRfvxfn52dL8/iNTIxL/Hvhwt6jiS6UdhFS4UKROZNtyO6jNXoayOrgo2LSWbIbAuQYuxMmy8XUqeYrgEkIrG+OrZ6CkIlthKkHVlpAcaLxS9KoJ48ixPHp5iugMqLwikY9k4lhMfF3+nyjuk4ZxMQAUtV58nsIUPlMZ/ZgJifQF+lNVUca42ab5SxI16Yq9iv0aUbQhTA9xjf9nWnzdSmSadj8yM3iAaOubL77pDDG61Rk74bdBkbcz0jCe52DbH2wAlQAePKeMnsfq0Q0gMKsAwG8OcafMlsCMe4ez/fTZfr4h+ZIhKSniEPLpjQYMyo8N6oaxsYvJAQxHtS98VqNzTKz7EkW5WvZmCTTzYX4nrFShwgHXAJaiUbNNrG52ENRRD5aAYSsol/r0lkdFQ/w5z5ZI2UdgInM78QcJmAigIjppGZz4/m+7HAUYEveWgxznnKVr5wXDYjpc0d5S1UbqymtlogDIwI0r5KAoTk4eVrZoYw4wcbTfvYMsOXAUrEzNOneySRd5ybFslOlxZ/4+xxnFQMdaEUxVbwH50FUMuueOBYPrvle9gBXNDWVV3icmllVlqHKR1Tru1itNri6/3k8ff8K5+fnOK/JrFzh3hVz1RS4kLnqsKO0CbRQMLO4IjPww9Y1j9y9wJ1b5Lt9ZTldSraDi1sLSEyS+VBRTH9kGoopP++fIAPPaiMAQaE0X1vK3dxa2dDIj1PExOMEkdYOpxv6Sdw+Bd5JW8GHTO0XN+ADupHvZUBLpcEEWIu1VQHJRLBA115Lb2Q+Mz22+8ZSoz555bEiGGMbLtF0lfHamdajXooVnzaRGDwJOgmYDsOA7bbF1b6X8TwfNt3uteaZamutFdKtNdOtBTbrWqxVXZN1XGhs6cRf1oupIjCTWZsxabo3MoNs/TN2ODZbbLfXZkw7Wgshaq3CqJX6Kv7H+5QhKjFV28r8tKhqaUdYlcmx6ynwb3Z6Fovlxt6rJ0g8yAiV79EcWwUlsngE+h953FK33Eu/5IUj3v3uA86XJXaHAou6x+eeMhPaFz5cymyXuogPfLDBv/rVipSbGBBWFr7920a861s6/PbvA//sfSUW6wV+8AeO+JOPDfitX6dAH8jWdpgg8Ka9gBTsrDBlq6f9fbz6JT3e9AbgzqMZNhv6hJmTtHxsPEhpQ3XXb6YMR6a7WgPb5hBOH55clbfy0/E2D6xQ5N/Xd4DNgyYE57wlBW4B38T0HjNn8BBrxCftBBboG6ZfSITAk/9WGsD//7fuscA2W09Mwc5Zr4jxU8ueNDERB5MEbJ2gxOTEfCJuZ2Cliwe3hyMXjfuXuc2CiX9NkGqsjelxpHFRyxXOQwNAkXadAVYE37ktTTzPAALGL5oYfJZpzEAl3iuYtADD0ocmrFgArumzJ7rMjUalmZmLjAy8JK70NkOnFM7NsZte72Xo0sXH/JTGwFNNyfOzOZMyT85ohGGsPzPTzyQaHEY2YtwAvR6DLDZ4ZSrnt4vUBU7CvV3oIgV4dp9TqsZTV4p/YX1x8j4G3u0AYOsonlmsAXsv19e5IaXpW8N30EZPWUH31JIwXu7xbgMhTGesteYNx5AMtgMumblaPt9F+XZoMtbVvPTCYT8qDE9ZrdN2PCQyBAymrgS+5m+YEmt+R5pQE9w854L5DuYypXCDbTImfjbgNZ7MvtIWR9Sixfy3wZ2fmc1zI75i/uhA6H5sftUnFclyf/fUsJ6bzy8rdrP4J22T2z3oesQGmtTCzq/2HASKHXTyqBkHRwHwkDAkKUI7r/jYembg2fSb6f2Gk/zk+ebz7QRkJpo0G5OkpVJi96D39djB/c2KTpy1Y1w+rzCuF6zOyySovjqYWJzaHqbybp1vsLn9MFbnF7i6/1ns7j2lgMTX1OOAq/0Bl3tgvazVh5CMFkHQ+XqJWxu6z1dY1StrhxBltlLx28mdf/L3jgfqfwqBMn6PlXhWXROlrpxspSrjBG56eoBdeLzjDbHvEqsFPec7tAq6FMx7rxQXj1rKUe0ofAHTONUWNMHWEVm2xnJ9RwGU7BfF3fyPEWe3e0pGpfS5YkUdrRh0yhlz7GhJIaqYjup0sbcAwQdA+4SlqidrrCsCRKcgaenfEzSySi/D/SPbCM2Rl79352yhNcZiBIriyZqVRYv1imxgLSYvPicrrZKSY6SUoDNxsUEwrZUVSyw2a5nPHnb3sD1c23sSFNNQlVVSg1VpkjUS2CIjppZDtDEgu3ZUWoSpXn6eTh/UQjE90LPlkE3Irjsq7atCAI5J30m7ZcBvxGevCnz8KT7qo4ADtWXv+K4Gb/26DO2WrstsQzTgfEWPNTPc/ejHRrz//Qs8/rkcGTVYDXVWI979oyNe9HCDH3tPjw9/mDYPBMhWHr+ng4CCSe7Mll27XBubA8a7LwAuP4flsMc73gR8xauA9W0o/VpW5mMlkaM7DYcw23qg5WZyyBQi4+GRDJf5E+lM4caI9CziXNg8mOPsgUHMGblRVar4ZhkaB/5z0mklKQKj7IPhCr2GMw1+kk+DyXMFmwkI3NBrxe/aydo+a0ojRvrrpv7cfalCKD+xRPZmU5C/+T6xccZnKstD/RED05GmsFwnc99CVaBpgKKFiKcAE2aCZz75KcVGavrdk1JwBY1JpHQqip/G5TnTrin4snRGgIf43Zkls2tJmbTYIKfvpalGP+RO78NDjW88GitnC6cB9fSbDsteqCG2bUp7n1Zphu4rQIuAkKoOEy2ea4cmJt+ZGcZbHhYjHTNtvjJ+jN+3knkdMD29YsDw1EcugFW0QxMwcuDF185Gt6FZDIsEe94mxj+dhDM7ZIeWqb8h2U3qVTWWlj60VKIdJgSoJDIPrWMwyubALgaI9xTGnNLZ+f0KHFhLGeFKF30HEKPMRAyXp0w1FkOh2G9/f7b7mNdbbN6OkEyrKLBlYvD0a2Zj47vWf9i8FuI9Pd/nHHnovyhxiLdL52qsyxOGdl7N+tvEYjpdKyDi5tUp0OIgBrMn1a8YLE+zShw/j7PmujrQOYt3EguDTZ3vP51jYmITCUTEv2CCp/VteWuTE/H13uHBvLFOY57uU62EeOqwvT6YfcqubC6epsWnTlReAKB2Qo+c5eOiou9RoQ2jGQec0Wm87jTZbt9iFd0Znrr8vFicszOyOz3agzXx3LUUp4/SF3Fj5eZ4sTrHxTmtCGwwi3KB/eEemv2VDCjla6LqQANCquCj46iQoYQH8veizqdcstH1GcaMqT+aqFY4sk1PM2C9OUPOVjnc4Yh06YDuDQ4paqepaO7MgnmGlfK74jWxco/1KgQGHCz+zNrU9MhoVFpu9L2azu9Di7bb4XC4h+vrS2z35vkTpyG2BqJHmOIL14N7Y4mdzAqBrPViwIp9zIqFKj63e2qZrI/glh5XjeFGMoH83DsXC5ytvE3Q2bmCNi06TPfhbSFYHTgwfUitXaN7IfgiS0OwpJQPT/qcHKwP98XBFkAEj7qn404VmOx1yQ4Csv9Qby9Ll3K9Wp9JVmMeZevBKCG2jdqsrpUjPXVp1s6Dq2Shzz7s9nq2HCeCMa42MoJn67UJ9rMMf/DpAx6/T1zEcsy9xvWBRwZ839/u8RUvyXG1Nc8v6uLONgX2uxY/8b/l+PM/q6m4txY8HfDqNwI/9P0tvvB4hv/5f83w5OdJH3ITsuIHCuOFZ2gcVKwwsMk5x4gPrbT0szah6yfx0i8Z8C1vBs6fD5ydAWu26GC60gGXsnoumFVLqfAjYrEH/bSYPlQlkvd/UzAmIOP9Z1g9BJzdHuk3qzSimuJ6gIlFGhVvs1lh9O6LNhSnZfxTVc2kB3Kh/V+TPjxlcSwUnW6OzxJ4Ei8rC0R+ArVftgSoqhRTzcj83qebxBw0Lc3D03iOjFXJ9CxjEHaB+AQSIi2WNM6d3lObp2uErGmAMZrxPU8vpE7YNvazMem8kZ+yQadg0a5b6SpntqZ0y8k2eHrf0aorZQqnDUAdLXwTUEyPzXF+wzTlpOt09sXScq4TchG+bTCWZQj2Q3PYixpiE4/N6oTVcqlPbIh6b58bdiBwlsyBmpmMBthyUBxCZM0XHy/5c0Xae9YTxTXYBJxq8Bzgpfc/H9JP5+oMGHilp30C/ZBEUE6hvJ7bLI6/+bji+c+g2Vopka2Sp1ak5Vz4roNuNE2Wz5ZJJ6l3m0CrV3FKkzSwL+3NE8szJ43ZdETzZ88QWx5fXwa4/MARdgXR40/BzgCCSIVI9enGb7JXfiDy76dXImw3per8mXt/RF/uNo0m9seuyWWAAlFm8zHbicjcN01Pu5aN96u17s74SvMGaz+lMI3hmioBCYajEjEKMLwoIrWhCEFTPI9II8a9KlMRMg1iFiN4p+vUPTqjx0cQmkRxQt74W3PYNZbxdEU6eF/i7DUvKEdOqs3qAazqAvevnlIzYXppHQ45bm/OcbV/Cp9/esTd8wKPPnwm9/dxKOXn1IvtyJWqkxmmeu1JgiojTTlm04m42Wl5FmUtsEHhHz+D2p+B7TFYrchG1WxyrWbXNFm1UwCvj5uOLCk4cegflW9wtlpi6LYYusN00qHgmTQwAcKejIUel9dG8wpIJTPdJYdXHVl07XXN6sAGux37fZe6jrPNBdbLDvvtPVxdsuISYp326n1lD6NprD0DHfDvnlN8zs8iEqNKrffu5Zm8rQ6sEKQ7Owk4L6eJhU17i4fvrlQpWJcVNpuVhPosCKBPl4SOQysXfvVHpAM7WRkK+XOmxihsdwqcp21q1GglSj0Txa18D7rL52Te2G4pDNwGVViq1HlkhSEBAU1Wl2KvttfXMl497Dn2udz/rWJrwG57pV6JrF7sswoDAezQCIQzlcbKO1ZtEjySxVouaixkskoDVnvNb/zZNbYt2czWXKAlBh7wju/s8a3fuMD1tYHhxWLAcWjw279R4Fd+mWwghe4V8rbA+tYBP/jDIx57YY9f+80OP/+zK3vmC9PY2aZorZUUvGRM5AJqKoyXa+Dep4HlHeB4QNFd4u1vGPGKV2bY3AXONgzS1A9wNll8U/d6RlXqiggKfB7Q5kE1GmwJJXPkwYAXdVy0fagzrB+2VCLnzCnYOj0dKaByzkqnYBun5ov3AyRws7/PzJgFwBloPdum/ixY4Dm/FcHpud7HqoacfdZhyZiSAIsTkEgEvs/1YQG26LrPNCLZQ+vLF7T9nAaz6+Hp3ZgcATv+PXeXKk+jRLpI6yG0OCdCsblyk7KDZ0tVpYE2TrHG8ISO007gaeHETQbrrxvHkzGRFGJOW9tmZgxo2otSnxFzI3oIOiCgDYFpggx4am83YZN/VFocYBsizV1thzGWQWvFwXqwNfbL0crE/JJSlk5xxa9lUoo4JAgLCLMCMDZgHsPkfTSJeUg81SjGHFQC0411Z+YiwK9JJQKEhu4u2E7OT+uJaEBczCOvZdIKzyxcPJOoJFRqiLpL5bqs0lReX+4/JrmAe2WJffPef7EmrRWcsSLS+d3UozkgTedVXK8Nu4m7guGMwhqzOqU/poMA7903p93sgCYN0YkezuOJr1kDYYyTc4kCAf/M9OhOZqA9gc6wT5kZTt2D90HMXfBuc4hpxPl1ygw4s2VT09bwBHinptv2M+7aPLgb8HExfjJPgtm6ydDZs5znm/Hjs5rJKl2N5YoUYoDMAIY2/4zoiDhhrO48RpojWrC2Vk2fx96oI7LXvUBLCnV5B8tVjs8/fU+Gl8pbjxWWC4qnWyzzQrog6ufz7KgKtSxfiqEIk7ecBlc0/5c9ACvxjO3gwj/SQoDu7z1BUysQxk+mGSnF17dW7Ntnvl1lTibJKgUlECxa6xCuB2FULL2uRIZ0B09lmWurlYVaZdihzQSMeA2ceLy8lZoeD6oU5CbJtjSRuqHInxPkYr3C2crsAfbHHS6vvOrPDQHnMGWT9WJT487FCuvaglo/0O7iiMvtoLZDtGPYM303sFVNpv57C3cpNy3bAjVd7c8WSrEph923OLIHpdziXcCf037DOtDLbA6smKwtYFFjQIE6hdSctdNJnvx5r6pDTk4CH9ucnLEQa3fEbkfG7iBbis36ApvNOZ5++gu43l2rG8B6sVa/R5mY8hlTl6T2Ozz1Mf24wGaZoWv22O32es58rsuaTOIg49vVaiGQdWxbpSr/8vFr/MGnWBlAt3B6uxkwIjP3/BdkeNf39nj5C0c8eY9C1hFPP93in7ynxFNfoFbL0nZcMl/9tgx/97sHPPnEAe95L/CJjy9kYDqqZZHps/ie0vZwPrHKVGNGgFfIFHUYj8hYqbVYIbt8As+7O+Jdb81x91FYH8Paqkf1e95jTsaaLHhgQ9rBnPWZUiQbE7Q0F2J3ZDcDjs2IfJPh1iPA4tya4qrXrdIaLpCXcNTE4BFwBELc+8gE0FZNdjOVYkE9TTHObXz+unTiCShKAqyJTF3nlKQc5wo/10x5ao7XpCu8IYq/CdZS9kz7CE+0FLvzkbESkQcSb+Kbgi2dHhXu0/83DGHjYfevyrOpGTUPEC6a5amcgkn+bPqencZdsTUZWAYzlGqdTtktB1s+LpH+SsXaAZBs8yGTObMdz0luuKZIG483y7bnw3s3bsyeNbusmUYrnr3MNsmi0BCZ3+ZmZibdk35qYquMBJwqAaW10UZhwmI9I0/jWoP1mFsGtgJExGfP9gHmexRsoW1zydwMXU8yV6f38E06gBYfY2iACKIUb0LXRaPsZKPTPGKa35+rnYrc/oEHpaAblD6cdZL6bH+GN+dpVB/yDiRfIVvnxqYWQmy8qS2WXtrZ7DlV5tfsPf+ielisFUHwZHqZaPaIeWJBcqq6EFt3HgL5pHIyXjozcTafTwB/YiURFcQx5sH6amzVPmhms41dnftYWqNAP2gIVIelerRnmw9E6oUoo8jZHV7x0JktYVZ3jSfzNd1zFDYkQEtWOBNYmns0WlyL6kSPAcGcJcL3qRo35pwXrLAqkuL22aNrrna1CS6jGNcO2r2ZCbCloa1h+sx22qGPGj/usd6ySfZWI7JXPS8ftXkzk6PyfgbLpZzN86LVhr5eLjH219jtqVo1ZoLfJ4ND4MQv0rZC9mr3w3TKgO2xFXCj2zs1SdyMuNmulrSIMJsHpq82qwusylrVaNIZkcEZG7XNYcqRgvfD3sxSrQFzYxOJpxTRLNZLcbvPcBiNJTPjvRL7flTVIoEA34ssD13UaUnB9KcqJAoodbreDFjXOZY1Pax63Lt/lMkqf75ZGDu2oj6cQAaNUlusSjzbbGS/8OT9La53jaoEqc8hE8aKmAWrLlclzs+WeOD2BqvawB8LB9r+gGGkmayshq0RKhlDPxrxZ4XE7LQ5sNY3JvY3tkasEZ9eVGdRL8XuFMQUZLPY55H/YHUTWS42nT5sxSoyDbjdHXDYb9W6h4CA+OTsfC10z/Y+Ba04NhfYrM/lTcTrog+a0ox5jaLMcdxfycqBz4R2ES17PBYrgUgCaGM5CHjIZrLdEhkw4EOfPODeFfOnPC0UFsB1uiIwP20O9QAAIABJREFULPBlr9ribW/uxAb+/m/XStF98hOcbBvmmJRmWl7k+KEfKfDyF7b4zV/f4efez8PBGmClp1gfq8Yiq+ceDMZyhf8OmVLzykB2+SRAfzG+dvsUvuorMrz1a3Ms73S4OGNK1zVSchcxjzjTCFJf5O04wgrCQRmrFAmy6B/GS6mpA3skk7UE+4kWMiiMqtLM2AUyOwKxZDMslM4O1yZMjhOmCdX9tOmM16wTmjVd6cYYwVnvO5MZFlRPyYQTvVH6e5MuQiyWl39PaaMZ6HAtpoLxmyDLNkjbvMUeckc8mvUDAcPkxq0Do8UpY088PaE4NwMYY5js51GxpqpkgdrZWVuMgZ67MZZ69/BW0ubLakDfhD1bY4F9PtnHZhXjwh97RtjTKIylrpvx/PBcqh/3kY6qPY+JiXIQbheXsGiK7xbk5+4D9nNVb05WDt7yxpmkiTEZGD84H+lFZewAx8v6T9pBLQ6gukcxEaFzs433hH1xvdUkfPdUYThrWwWh+WXFmPH3Tdhuz1XvORmVJmBSQ869xkr/JqbNN17pGj1Nqbmms1Rs/CYLZwxUAUGAWPdsMuuHVCOVPl8fz7B6oM+GFwkIZLlFh3lvGSMtSYGnEPUaSYsTMJC0MwqGa57V/rfJV8vBrqcMU81RWvxxsv5thGw9eNxI17NN3xkYnM685F+JlsmwScz5+blMr5Z+yZvFO6MZ+y/jvhUMzHotpd1UXGR4ITpr2LWl6e6oRjTWLtKAUZhjHlq+BphWtNzeFB8sJjjDH5IfN5w6ZVPtc6d5lbjNGxvoQdGd7WP+GlCei0HsEJAUnXgrur6ztca9Invryx9QGjH611kbg14WBtY6xliV/f6IfdvjYrWWHouBquv3Yn64MRpbNUjsTZH99jharzq68eaZwAqF+GSB6PVEWwmyMhLF0nGciLdlZZ/5RHEpMj4xTUWzTFoQcDLvm6Pa9OjzmQocclW5Xe5HASOFXoK7aGBK9zD6WXlTUfYA5GctuCirUaX9t2TqyfRdgx0tCSjM5iLsC2w2Gzz80ENY5GzUfF8omA7qh2Mj+wXptdoMT1+z4s6mxZItb1Ylbm+W8rhi8cDZ2RmWC6bgeOpr0ZO1woD94Yhts8ciZ4sjLn2maLlYTASc0ameIFjaKwZCFh2cadvhePP7DJfhhUYWRyCMtJ9oUqLq3hipYUBzPGC3fVqs2VQBohnM1F6m9GlUHtJElsUNtHdYLNdy7SdA5HsfDtdWUdUx9brDfr917zD+fq3fUTsSD0yywmhz7HqypCOe2Hb4sydoIbFXmTvkpUaTWV/G8pBq8eBDAza3M3z8Y9WUEsw3tzEcj7JueMXrgL//g0e0hx7/5MdL/OnHarrqGjPLxdX2pn1hWjo4/2n9mD6QGy9d74eW13JEfvEIhvufRzEc8J1vy/HYYyPy5aj5q0Dn2jQFV14vQTsFlKIQCOLdPZmnXtHkXCsG+qpNhvUDA5ZsB2KyMq+gndNZ6g3qux2bw8cpdT51y7TJj8Kz0/zkC6MfeQ8mJium9MINJBVDHSf+Oa5MzyGl4yMWpjov+7v3SHRUNbE/NxpPp6xBhO/4Hn9VskJeK8lqViepa0E0fPYKOQea8wHVvn8C6Cbmi7jBmA2rWvQTf5SGq6o4YQgDeHl6znjTSMlaOfqc2poHbZLFJfYNsRmFbQxTKQrQJ5s7W++YlOEmy6Vxsd7YE0t4c8PV/cxFZu6oH70Ob2yliSYtmAYChYGMa4CVkzTjLK5XHAlfrYnRMiAXm0+q1zLmbDYrDZ0Zn0W60ZlG5lmqPdPPSJhAu6PZDmVqVJyIxXnoLyozEPZSCvNtE4qdJSlivBKDUM1HjwXxZOMetBTZQNrXpNJeboUhsiuKAPrC4oGzgM8EW6dVwdGWaW65Y9YRIhIk9E4NTC1ro/0tud8T9ir5WbpuYyaEEbGe2bOkFKfXpWk5xw++s04squaQC9yNCrU9y7JR6XP24gHFSjPNlruZirjmlkuaX87Wy1fLeS6tAy1bt0/wVLetOdOkGahKgLy/j57L5J8VjJ09A/lseWui2QIi0rAmPjJGdWZ5Y0yjglPspeaEP0lvpq35TlqD99wxbcr3zZF986seGY9DJ/PFrjPzz3ZspJXhF00xbbExZVXJhJKCXnpd0fvJmiWPqmTkZl2w919nTu0S2i/ZDibHxWohYGMVRZwwNC2l8Jnu8qS9DxgEQEoDUl0nLyYzQ+3RUAPEScwqRHZkJzBRE2OCO+v3x8FnKT2/6MrO6sdlZQJpMlX8XHp50TyVRBX/Y/739vltNANb5XQoM7JI1BblKOoCt+4+qmbMn/vsn+Gpe3Rr79ViiH0GCe5MsUan+wK3NkucrWuc855XC6zXa2MuOMNoS4HKAGJLDy8K2E2ILhbOne0JxJQerCkit+SG2Czi+4pAh0DVbBjajh5YfhKWdo6LiNYVTN/S74rpPFu8siOgEatrtUh/svqwZGp4tcF6wXHiAmDbI3uv1WqF1fJMf+fc4PPgPCGwOxCYdL0YTWu22qrggW2EyrIQmyVmXRYSbofgi2JZDfjIJy4ljM9KvihMbSKT7iJe6f24DAtki8VUDanl2mRYbEZ8z99t8aZXdPjQH3Z430/V2O1LoObCYj6qswA7sH0QwU2JjOCrZxsh+ozVGNk9gNc7FujZ/Phwhbw/YFxsMG7v49G7A77ljZDRab3OsNxcIC9vIRueQCZLEs5d5rOdIqKvlhrwWpWmOR2Hd5xt3Hyf8oyFEFZdGY2KZaHhZcV8Xgme0nhaf8CorJvZrEl/5oyMlrrm1LyZneq4orrL3u/mKXgCD1r4fpq9UbUYr5lTb76ReGsZXXv02fPgfdLax3aNKeXIf6rtDIPrgSliy8RGCb10EZ46C/3aTYASzXvjJCwBse/laYpRTJqjeg2pi+il7+Ln08VG0iWjqpS+cn+isFiww4+zU7PEJfarCVQE2CJzE2M1P8OZ3ZrSea79mtwinDWcQZ+ndaQinhkMPUcxU7OZqE2WULrPqEwan2Be9oyNxvBrc3HTVxsWT6n4ZjdpWByzh/dXlM/rGp6lVc+0ESaie772FGyZDtLew0r/g20wMGMxMv1iDmW2hnDdXGXrioMRom3r0OAMrKQoxibHRh7Vm6GHC/ZVGiMH+5pIAll2XbJ7ENtnlWxx3yyK0absSJCyBUubzexJvD/jP2OjioccGgbYmg6dTm1bv8OZ2UvBRQq+UpCVHm7Sda4DJg+2SnfNgvkY2+n6Ep2lPSs/uIjQ9yrT5JnZvJrnn08b1y2Hr1jMPXeMdw+qCchMRq3hWu+N1CeWORo/O6CLAhWRP7wny17FvUcGwzCHV4Nae/MJbE1muhqK2dh4EvHf6DIRdiY2L0/TjmrX5PPEPEJngJ299iWrkUxNw7yaTvgGhvhFwMHk1U4bMFMvttDlicTWNUWJyhkmshlVVWLjlY20IwhHdkN+RluTherU+odWAkdZR5ivVocqc4diNVwmwGKVpOXKyapowngUIl3MB87XEOyRFdqsyJAxvcW0IK+1x7K+i/Uqw257iS6rcCaLCnM4ZysdHqepTxLr0xyw2dySWH5o9jLrLOsV9run8NknPoNdN+L+/RbXO5v0HKu7tzZ44PYai4pGp/TMNO8qjVFW2wPuTZBOywUKopt2K3bL9hsXAGtjYrVipVY5KjSg7o3iOPbvExNoQNeeAXVAe2O/Cp4oOhUO9O1O7XHYXocStKLeqAdjLEimis3Bl0CJwI1+WLXALgsXjs0Oh91Weqt1tcEo4Mvm2/QeM6F9ntfSjoiZ9MIFgUZfeEw98j7NWyXKp81IVYugb/EHf3Ep9nNQdSOjiI1HmNvIHV1u/h2yvsNAuwh5knFjaJG1JV7y2BE/+sNs0zTip/9Zgd//XafzaVqaVcgGPmc2NKtNw11VBq6oVJcOznQlYhtYDlou7PTYXCNb3LIcx+ESL39Bj+94W4n61oDlgy9BvvxGjPgTlO3vSR+nTYfzk02op4VJvQirgKwiT8EkxOxkI9dca1aJKJ0JIaUOtM7gBNjyCBj2EFZNlmyySvtoJk3AaGKWXNAZmoYIpqcMyXwKjYAcVL3m7A3/p9gETgCZv7FOy8FE+C9qUwvg5VVNJ5uD/66KD5jK5XxWJaIZK8/O6nF7pkGyzXdmAIOZmMxWw8zRGYvp3kWh+VTzFA/d6LmspCsKtkPeXVbAQMEuzwM3W6VYGf7sR6aTtqcLdd8MuilrKJrXnl0Ar3RjS18b6cSIESynT0H1pEERKHRmQXPMN1D9YoICE1PVAFuc8rRNoU6TVdHW1stjUsL4zRu4H7y5ccl+w7qBRBrQrt8PGqIoUzPWSNfM7KriQ7B9Ip6cS9QkmwHMXAASYMsOZScWA97hhKloZiz0c7Isjral43LmKg4txhydvqdl5K1aTzo1NuP2tSuASGDFlly+KctNX/Yu9nksDrCU4pxGvMn0xTO1g++sJTSgGQcBB2CeWrWDS4yvgdFUK5SuKXuf+TUzuJv3z5gbsZ/Ga+bf5bOwIhQd1h2g27UTS87MZQBR3Y8Cg8cwB2vBUFvRhfdDdGZw8tWyvg6zlxafzWSbYs/IQsp8II9xjR6txkJZzIoUo4FY+zJcOYvZ9TxvzlHNKy8oYIrYmbHYJ2J8uFakAZQGzZ6VgJdrtaRVd1uUaUxf/eLFKJak7VGx92FmPk9kPrh5MuDpxE23cVaj1eyhx42fOqil9DtkYggSTD/Fx2K+SrSSME8ReizRsZ3idaa+SqURrw9HOdcTfEkHJU2Web5ad3WrHpsGizqio/WTIzvVDbRmWOGhiyUuzte4OKvUMJqMC4XoXdOgHci2rEzcSHPTMldlYYYFiopouDFdBcFMVorNwriVvQQnCRm83YFmpUyN9thue9Q1XfBXuH2xEYPF1Jt6ELYHY3LIENL3i0BFXiwDNquV0oE8BXXdTijcJriZmgpIsR1SxesyryzjtawPITVPSoNpvRnDx3xLS5t+VazZ70v8z4bQA1vO3MKSGiT1tHTNRca/0yXfTEXb4156q912i4a6uuaItttiszqT9UakKgl6yYLRrJTlrIfG+jHm1FJIfEnQa9cXFhLqn9jw+gxE04xVfd4w4o8/eY3rY2smWLH7yfenMb8usQbmrK7JSvDkbvtZYxYd3/BtW3z3OzJ87vEB//SnSnzq4+T/aNF+bga4YtU6VZ8OBFl+olP+rqilDRTQowmP2UTbBkEesdtZD0WmbYf7ePvrB7z8FSOWD59jdfYWtNnzUI2/har9f2YxagjnOccDWIjlso1bJ+AwQ6zpEWZeYzzEcJOTu3NUOoa7qU/+AFsKSckGHmtjCpbORM0nX0udpVVbf93pdwJUicVDgK5ngK2pl6NdSbgmx4YSgSYFFVa8ON+EXeuQeGyZ9siCdLAlVjXG4O+rwD4vTXkkJp8xLtaY24K1tt6EHEmdI8Qs+3spteeCYrW+4e8QGCdALDRU4Xc0V436Rqf5q1GY4hfZDj9bOSiZWz/FvQTgSgsmtUlMbNwMDgKo6FPcaHf+MP+bp3LFnCVCXjX8pVHykRpK+tBZnLKKUGrZDNwp3DAOe8uYlC3R/Z2U/NumYxtY4nzucgZdZ1y+56LNBiIAmGm3JlbCgZzdiVscJJW32tw8esT4qKo6zEh1fUzVsoKNZIGbygazFYMchxLXF8XnR6qQfxo4dh2ht+ExH0bvdcj78b/bszRdUgCqaa4mPQ5nhiRY63nTDuY1Nvt5PTnT42smmNMULMV4pek1i6EOtsLiIbRZbgabrqc4zIRei5o7fs/Sjyb+notu5kOGga1IraYpxNBqubZ1EsbPqXWT1XnqNIpbkrkxAyeLqVY9TFLDGVHXV51eWzjKe4ueGwskLCDCJoIHL6b8+f43LUrCjd5+5gyzDlSW/rUKRIszlMxY1tQ0Z2ISX3zXwiczR6rYo4jcm0Ry02HDYrJE/D6BABsiFxlbyGytwiszkBUGbqwObPrdxI6JteIHDXQPt4uUi/kA3N+ajQJ9lOxkQKbKKr+4uBuaRBI0lBnO1mSEKOIvcOfMKhfrwlJ1BH150ckGgqzVOFTaXGksaTu0Vc1pyRSQlYGZrLHPIsXa9DLhQ6Pw26rsqMm6z6bOLJLLuB+Pctg/36xxsVlis2RT5VKVfDp90817Cq1W/cYNlECNIHa5qm0T56ZPJ3tZw+fIawrIrU2RoeJOIIevU5Mj2T1sDZhhYXqq7lKNr+l5pWdOJ3emGnP+vDZGiIGTRk7qbza7wasFEoWJx536Nx6opWr28svS86SuqMpwsT6XoSnTg/z9it2TmZ5tG+zJRo6F0rnmsm8LhC1+eE9k+TjlaCPBVk4Edpw7xoayEjPHn3zmHj7xBK0rOG48PTGtTDDS6nMZ3CZKXcGQ2itzIMxa4IEv6fEP373Aw3eu8Wu/AfzSB0ocVUnDoGKBniycmAZtGkHV2/YxpfYoEi6pB/O8Sry23WrHzzZfotPareFJfO3rW7z5a4D61m1si29CkW9Q9L+JqvukijRuGljGuraKHWMCtFBpgMrNvPbAwiJSnRjtVBYn/NBoxPvw0hRjE0d5O8VFe5+0omnewFKgk7Ja0/Wl7EvCZMUJ8SbQisB9Erd8U48NON4y1sSJZYGLoWMD0dizqTJz4jzpsxJRPT/jhDyXV6ucOtGshH+Q6RznK7LA7d/zevCJNZiQjDGlE2DSkDkw9reKuS1AKHaJ1SfW9mVKTXnDdWML/AAl1BzzjsvQwMIpkHDXjAjcfl+pX9eU5knSevNdzhFHVz7lHp+Z1wywZRkG2wzo+zbSsmQ/4rB3loXVjQQs8qOKQp55YOOdp3gaa3PaZE3Lw4ON3bDpdNylw74XFVt6lvOmrXmati1yJiLAg/35zHWsmEAwkFODyypy0/FoHN1GQ3NZ9RA2J2IdKFMQbCxZLF6rWyEYmLOiJf3di1+MvXPwIeAV+xdf58CeMTYxew0AMlUCht3CxELFGIc3VsQy/maM+nxSsHmUHjtSoDYDnunQ9WxAKw5Hvv8G6DWAaAcgm5KWKou0oymavfjGQZfGwz2m0oIVeZO5uDzGTEBFPmRkq63UWoVhPv+jklh3HmsjZbVCv5WYi+q9fWFYLI9Y6CRDsGQ3dKQpaIrOBzZtZy8vuzdPB/rvq0AtMeKNlLVSiJI+mWbWOzqpYC370rv1uGAjXz/1MxV4xn53uaUU2RdOTXG9ekcl7hJbG6Kkvomol8CG/65zitaZ3mLD5V7tWKzE01IpfF07ZCCpQaaDJ1x9DjdkrwZaFONU+cVU5O2zc9xalzpFPHD7AdHE+6bHan1Honqm//hZ7eG+BOZleVvGpKqSQovmcIX7VwezgCgq3RtBRCu2yErtKf6n5tq0YZbaY7Pt9arC+WqJVVVIu7XeGCAJYRzBRtvTvT5HXa/QMrdeMAW7FHvVtTQCLTytRvsA9iY0jEyvLDW77vbojlsVJVh6c61WO6C2CEeBFi3wrJYeoWuutRCW1Vrf4yYvo1iJ7y3AU2NFvZYWuSoUOf4G5tqj9W7U81NrHmuATSBHwKUUAU/09EIjCi9XArcUxW93V3qOi5qeaEt7rjSTVXHEXKWktKJ7otD+gWljjrn6NNaFqiB/52OXOFJHxsldWL9CVSWi0emC/mJKsDm1r5+RSCuP+IZ3At/x9hJ/8ZcHvP+fl/jLv1giq7kCWHXIevG9NFkWKvyUrVy+3AntlKvPUi8e6elUnGDOVvYeeg3/Vah89dbqCt/0pgEvf82I9QOPoM3egLK8QN79HoruL1BoU+cBhGkET3uLEXCwxZOv25JIU2Um92bc58yBWlRMp/10Y3EHewGzhBVysGX35ayA/9jYjjlVYqDrVK/le9+0fz+DwQq2J3nPZzBr7iA/gToBHy/9twZ6s0Zmsm7wvdhTgawEZEAiEMhppfEsYIu/oR6rcybKWoU4wxI3EWm6AHHa+OMU76mK0ABFo94I9FPA9w+xTWZ2iVbS2YX1mlZR9ehNjgUHZM0SldKzqFnz4EREP4Ml/iwwoAEQv0kZfAarY9+LtI4+K2Gs4h41a9IUYmxC9Ibif+1gwnhWZFN3uoPAFj+SbD/XEe0xeFhkfLa92OaOCgQCUFB2os6eqS2EbUopCLbfITNpG+qcCDIYoTYu3gA5ZAeSnpD1n/pb2hgEOxdcZYxH9FMkUb6gzyLBjsxczfMtTSdpfgRuUWW5A1XfYI1N9bUk7aNrtJyNCT8mpRBdkzMzWCb6jhR3SCnSFHEKIGL9TRotTyXKumfyj0uvPzkoJgvR1rUTCklz+gCnE1iI2GaIYppPadPwaer5+6kPacTQxNIl7kPPJfpkTkUTrkc8KXCJ75nEValYt1OKHo2aD0lfSl1mwkzPGtJTjzbfPKwy24GWgbtnSQN4+jAqcRl/09eGdtE6atncVbpXITYV/0ffSPNcDAmDeiJLN2usGuUibPuWvfWxR0Z6XTFVSH+obDQDSppM8mEcqbOifooCoC7HsSVac0aDk80rP8isrBY0tmRPv4PpLbTojFOlLUN4TTUUtlN8jwy31mRCchmqPnBOI89GQGAjR/O1mCzpjFQD3mKxPMf2+JT6L642F9heP6VUlehvMAXaICvPxfTQIZ0asesttUgGGhnUibbJgtDzhgDuUp4+9nOCjvN1JQf322cbLJZMabYKKlrqYpGMci9pq5DXEuNHg2pNjrxgQZxez4ek1jbqsWi0pw7HBJYjLSy4YMkUNmi6DkW5RlGuLHU7UEhPK4lC2iY2+laql+Jc5SN4vdyxrX1S17fY7gywSWfiFSdDSyaKQl8CMuq+CPIItGwShRu+bSqmUejEqDE4skUSnfoz7Pb30ItRK5CTr0cp53gr2yZM8So81xeocpGMqExNmd5kAQbnGsFNhw/9+RafenprJ5KMPlj830LjTbG9FYcnX8UKY7PHIy884j/50TUu1jv8wv+Z47d+eWV+J/W8EYi2TTe2vJb9gxgGniq1aTFdyBLWXmwgtV0yZS0dRKpHyYCsvcZYbKTjWg/38LIX7fFd38lm1bdxr39MKfB6/GMULdPTBp5Iqirlp0o522jENPt4s9CAc5HViZEy4O/qGSjV6gubh5FkM5MRY2IIGWzYFFOSe55ZlAScfRFgKx3yadP3NET6M9sg3PMmadljAPemScL8m9qI0pYYHmDzkmuBzFZu7vFsd6JsugtRlZrls3O9XaQRk/570+Y1bbAO1iO1ESf0BLGZ/CVO8q7psF3cnyfBCwGkJQRMMG9jGv3zBN5Z4cwTMPdDYm7FC68qVtsX9mv1L5601ZjXmPNZf2MaTSPZ5qqoKS3tLExkgiawlQjhtQ71AGaQybdj6pDzTg3SD/QIoglngcN2kDUJPzeXwJxFAnRhZ+cJm59T8YBfk97PLaNnJm4+HMhp3Vmt2Ai5W5m/lGl3gpFVQ+JpipoLvYGtdFz88JK0/gm7CF2fjyPlKSyCEthivEuAloHvuXIt1p1tUpzHBgB4UDTNqGnOVNHNl6hlUbqBZ1BvVJeKnDBeUfHmBydjyeZ0ts0C83eSrjM5QMQctikQQH8WfRuT5/NU0gqbuxFv5t/xFjNxbw6UJ2NT12SK7dRg26qNqJumjHUtnkKUl9iNFH601ZrZsRmABQuk1KqnYM36IfU3swGY1pNfzXQNbjExxUUfs9BwJWqjxHR0vs6Yq7H8ItWdgtTTQ4PbPrj8QIchz7aQtYr5Fjot2QC5+x+zY2n3AGbqlpQRv/PVD1JdLvEyy/cZ4KjFoYCawKAZIJ2Uer5RfyKq1lJRCvShg8hKHNtMup9IFzL1Zovc0oZ8EHRYV6VeVZslxIbNlI1VoXN6T5Zn6NVomkBiICwbTbxOx3Ju2BTTbw8uvFZfQztJUOPPFjjSLuXAoWEfP/NDktuuV3MoT5ub/QOvi2Du1u0NyKjxdevFAgVdbMcR+/01BlS4ffv2dBpin0BpBJiykyDSjVzll2Q9Qujuzn5/XOusArTPawWebEyO2B8P6LsSeblUlSHHk8J55qLriqCrMs0c7R/IQBHQkLTpuEA5zubWThNZOc3LDJWtIJiK5OSgaN5NM7Mai9W5RPEEXhS9y3jNnYwZWAWOqSspchx5bX2P5eJcvlMU3ROoEIxqfhCkyJ6BrCSnUNDnHZZlhXq5kSWFysvZ7Jq9JBnEZKpqxRLUBn708/fwxBfIKHEuZWKzGGV5DeoGoNSmM17qHT3iHe9a4O1ff8TnP7/H//GrGf7N7/Kzc4w0UFUHgZXprXhAIMDiDkNLDL4nwRNTkmS9ykqvEQATmM0wNkdk9QIjfcN4MlGbiBbsOSkB/ZFGqHu84VUN3vz6DM97YYFmYO/KDmV+tCqkwcTuscnEqTcodf6cGVdubNXGTTZHgn8yBaepFQK39FSusui0MXWi0QqaXptZWjJ94ij/zNPezaAaAWk63SdMSwCTExCmUmeDgNPvRLWSXYyAg2EaB1pJSk1icLZTYrw48hmYJjG1fUhPlNwXjLGzjUqf6ZtV3PcU9DlWz7BkcHbAWcHYqHjfxrwkG5yDxjnVaGy8eUbZ3yfmK4yEJ0sBAyxR7Ti7wtumr89zMGljPrcMimdgm9psbxFeVDYvnCnwuRbAa2JJtUH5awgijtbpYGTvdcZFpvnbDIcdtamUQnBJsKOGt5BisGFKUXEnEbslouO4vpijEwiQw3pqlRHwIu400lIzixcpRdvInpkKnawmhMZm7drs/O3PgxYeatxs7FCwlemY2nOe6yjNesArL2LpCkTZwTqE1QG2tOcIiPkydxAmPJO46keaKp5VVNXawYpMI6eCHRKDDeZrQ5nIvSCalkur6025p5gQbWySmBCfP6UQHWSmc8kmjxUxpAcfWzfz4SxlWdNxDCZsaikU2j0HrMrkTbosizlGwJwanIacI0DWTeG4LSXRAAAgAElEQVR/Gosiy6H78+roSPWKObUUyEk8mLsV2Dtp79d+4k3U3VcrZZb1usn2wa455nXgmGDMghGTXJlFFdxbvViJ36MN1IL9dYse2WtfrNINa0NDUCL7BODqyGo2CzqGWq36g1sf3bw52GxNR9TG4HS5y3D/ynLbS74BJ3JBrRNF9QU26yU2axpknmG1OhOw6o73dHHLxZkmnDRLnFrDAWNrn00LA5pr0l+LDQRJ0dEsNNJ9KqultcP0vai6pXstU5ZW5cQuOhR5M01KHRp9oAjwiqyTwH29plFmJ1Cn/lW+iAgQbl1cqHn0/si+emuUFVsJmRGnmLj9laUVBXKWWKzOgP5gTKHKTRu01Ei1BxzbEceGnlwmiqzJpG0ucPvWRqCgkWC9Qbm8i2J5G+Vig8UCGHb3TWxOzRep++GIttnaDKKFRGtGrwo8TI+yal2VfgR/rDg8R1VvxPbtdhT/d+o/SaDB1AG/9vu9xPVVxcIHAkC+B1vbGOAhGJ+CBoEeBf0CWaTtWbhgFYQSo9JVuSFAYwsgJn/M9V/vB6ZXC6zPW9z+0ifxCx/scHnJdyZt49qtxFPGPKPZ+3LAnUc2+JH/9EV49OJT+Ld/eImf+5kzXF4RINIRvPLqEfZEtOpaPqNw3Cczqo2X6Vcds2g1Yq7QFOWPI5/XUoC0I0ulYo0CAwFiTk+Ho/1efVcM4fNWX8Cbv/qI172Wm9OIq4OlXNR0PTXQm1o3hGia6RsGBaCkh+rSNmV27jRcckp9p4BLzzh6k3mANeG3AcnTFJobVTpjZu97GkzTDWgKbM/CvAd4iTTj9NqoDk5AlObIc7BbxigaYyQpqQcy2T7QoZ8Nw9lfUi2xbKOjhjQ8jvrQNXk/NKURjQSyZsKei5urumIzNPZgMoAN80dPlaS6mFz2Mc7SqOLQ038EHf75IRszYOBsjSM+bUou8BUQk+CcoMU3/qm7w0xnxEamqqfEUXQCtWH4GWyiN2y23nc2mvTLYt9TzftER8QWM/LUa0f0rABm66iGB0L67jH28+dc6+xjy7noaTayJqX1wOV7irWTdtIqrayzRTTjdqmDuUD6xuYg8Vkm2QkQCCF5gEZeL5l5k8cZAHYXfAMbnt13rVaI6gM/pH0wqYWNYgxbG6dAjb/DJ620T1SqBQvKD1VVmQMo/3kAqnhMur6kE4lc2B0sys8pjIOdgQpQbbIPWwcBvuKwMnlYicKMdLX/GdWnfp0W30wXqLmWmM6qOMp49RMrDVWt+nNJD0ixlnRVqieYvb4i9utP10hK4+bsm0gN1wtTgmKdZSyeyUHd2T6RMV50oPFP0oYp2NI1aG4E1xapQ9PombHpfHizJNoc3wIIxfQLwBSi+Pi5Dkxp5bC3dePj95qvOS3seva4ZxbQBcBTC0IfVGbMaOC+qCkLsivIvvyhcjTDRUNzXJS8qIPexNA7UzStqEN6M7mQnrYQ1CYVFEJzwRJ4LbFe0hyzV39DbjpKDC0qVePxTwmluRnTpqA31oqvoraJYIKWA2wifb0jywbsjyMOElnT84tXUGBHus1PhWTTVP9I/ycWHPI1Gdvi5DhblqhLutCXWK4XWC8XyKmuJvPgU41MiB6o2uAwZcY+gzyFs8XNUpWN+/3T2F5eydPr7oMvxvmtC9k8DKzIa6w3o1U60yPLGD/2Cbx3fcC9XYbrfYv9jrqpDMtFhmU14u7ZEufrFcoFgWCpKj+m3cga0bNMzZyV7iMTxM+h4SsrIdnHsZZPV9tQr7YTIyJLBuqVuFcxEKoCj9GlQKWm2muZ1G53l9bOJ8uMfRpzeYzxPgm0yNQxfbtYbcRY0Q6CzBvbKO0PW7Gdy9pMVuUV1rH8wXLwQctzkRK0TqJg79nIqtVRwYBs0hkeeNFn8do3XeOP/yTHT/98j3ZXeEsmp3Dj9M8mhypgqLBY1Xjj13V4wyt3+PCHW/zav3JdFt+XVh6JIsQYD7NgiEIJilRG14dl/UFmpwSTGTVsseq589Bry9PlBOE6SekhDxg3D6naKj8csS6exle9usVXvTzHnQft1MR5Usmiw8COVgEDSsH1JaKMb69Nrr6A+iTSTIObung/32ViQRuItrSKFcrZXyJt8IyT+0lFly/0EHg+y8YX3wqMl1YcBrgK9sjExbP2yO7YExBJam4K4NPW60EwEePO/RNHlPRG48/EbFk1otalV3ilDtHaeJMqtrnS0tNBU9m7OTwHWE1PqLpmTzHZpjmnHE5IHB+cAGqakolAP3CpPSNn2+KbAmcWfeULGMJsxRo31fSNRoJ+ghvLk0zxzYbUfb4SBi/u5f9j7U2gLEvLKtF9z52HiMjMyMzKGjNrnicoZgdQsFsQu2GJ2CqOiFPb3b7V771+vezncz3bpbY+n7QISgmCKDKILbPMFJQKVUCVgEUBNVFV1JhTRNx5OG/t/X3fOf+9EcUT22BRmRkR994z/Of/97+//e296rxedC562zmZGTJa9IIj0JpzvuTflaBB+xjKHMxAVrpPGUDT08/F8ZzweWl4nCqtuUeRxmPohwx0Rf2JC7SOLzG3TCXeBftVXEe3eUjIrJI5LRk1fi/KQZpj1UGaxNJIX8wNB8/DbhwP315TNauIdIx6OdMMOpMdRmQekm3yMmGh+RP4D/aq9KkKUBHPkgKY3XMu2KES1JT2A7q9umlJmVDlS269XLLNf6cWLCtlc4GfgvHi30twos2+xlSxvSlmgNSqpWCCHSzw3+L99tL+CdX4+/k9i9frOroFg/wVXQwvfRvXCX5PLBAjk/aajAxMp89j0XDhqDW9h6H5Cjmkch2jPCmAvrzBTK1K7NKXjQV8X2OHXcPl1y20WLxe0prFBo9gTOjKTJ252aHgn88WcUC3Y4SKF31QuWCznvdZ4lGrdYREklGyXfaYJm3I0WZkTbcm1orggIxOUKB8eNiBttHtiO2iAz39mywA2TroIgKCgGIuXda22KjheCad1YS/u8jRaFYxGc8xIAPEEhiPK7knHNR8HU9YFlT0oKrl6LWrynGkoJ1Aj4OkUWM00LqE3Mbe5Bj1T0sgKo1OhUDRPMP4dwIPMkndtX2a7XmMo9EQp06d0gBu1NfQWz8T3bUeNtbXkPHng4fRH+1gPJkJFPbHCzUFbPUZ5G0O+iT61pp1bO5rYd++NtaaDdQUVs2NE4+jLj0Puzj5nNQIsgho6KpOjymW8Lj30UCyMqTOnD5X9BujZYM7VFOjxgeMgEzghs0LzKicTtEf7ohGZc6hYn6qDXl6VSnSl6EsDT9ZWrSSW4CmWlZFu22pAUX5uFKRHo6MmrQY7hTPwU6OhpquJn286nWMJ0Nsb2/ruBj6rV1knuPKZz6KY8e4zc7xvg8CH77JzovGtgROFfalq9PTq+EVng89vAbYWAPG046utTkB8/4S2fDdaR1hLKl0WRLA096jYdYkXqY0MyfT02mXo3RavqaOvNlChZ2RXPhZDhbzZbYQ3GXkg1NW4sxakggf6AzwpKtm+JYbjAneGbmmTvo6NxDkZ3D8TqyMyGeutT9HZ18V9QZB1FxgS+yWz/1WtjNGJTYIuveu3TInod1UlMZ06Pu9FLXX1KbrnX6W/zsFXDGZ72XKGe7xegsvF8bnpDtmsVlJkHLsP21HmaNKd35OZGS2VEK0DkSVXtWlu1za4KQWUUw2+VkjQOhXohGgbAiwTwyAJTDgC1i6A46fF0xTIaYpy1bpdUzBVnw/wWJig2xSL00aOQdap4e3/FOr5tfHwJl7gUWeXTIBxv1eBQ3+Ia4R9LZzdR3CGS0CV/oXkgXn/M6/5xqLE86HZJ65QagxJ9dL1TVr86ffkdIgfNylm4Cle5xE7oSI3rRZNl+nhcgAXNK+RXh5wnClWrZlvzKbpw1s2ftGSVXvyQ/R5tOVjf6hoXmL8R561rAqKZhYsak25gwwLpfdbVxGOcysJKzMWzqZB7CI+UJpKMn4tXsXZcMEWGiEGjttNjV+Ll5iFNjV82mfGwAwLQWWz56Qgs2niRmsna+BzsKfyplhjdOEVY3NXSruLzpek/J2lPSicczWArs36soTfVeyf+ZRRbayFOjb82tHX4wNNzKOBpei49ijeuz5NU2kmLvwBYuOUzJr3i0Z84CBLWPb0jERoE0/K/y6jDFMS8XS7vmXTJe9ahFu8qwAkuHrtr272lMgdF6bbcpQ+AtGHUs0iQzdptk+MGqGC+bhzQ4wfQSzUYZOs6GYHgrDa1ygKEqkKLxGQbRzZtxV6O9G/VFEPBj1tZhTk7UznKA/nGM4ywQWlGmV2SQgOwhRn7a4E5Co241aJQE/Ar4M7Y5pvTbWmlhr0XG9goxif1oW0H2eAduNhuuheLPJUvXFutSok2JnoNrCzNaCe4npbAe15jo21g9jOj6Ok4/dg+0hOworqNfXsbHvTLSb9L4aYmv7FE6c7uP49gw7Q9OL8YuMXrvewHqvhQP72tjX66HJEpr4YBPNygtrPtLkx7Kkwi4ZRt1atwHn4Zi0ZZgv6KJquiyGg1er1HeRmq3I/ZwME89BnY3iymmCyqxJlkWH1txACKLvKXROwv6MnYwyo60KEEpfxS7NqYeA+6BVlyI9zibUmTH30DqueAzWyUEtV90fsLm0diw9kLnkn0wZYImSpUl2Ig6Gc6xtbuMpz9lGrz7HYlrF6UcXeMt7cnzla6S3qafKUCGAZEci2b2ZsZu6NqG74qqssiRN6Kmf4y8okNJ+j4J3zU60/rCFlmyWBbrS0JYgi2yemZ2C+ZRcnaTnIs0wRmVGEMprSjRURbYYGynvD22ltY6c43fKDtQxrrhgjOsur+DQgbxgDAoTRe/M4YRNDzq+RftAjvb+KprNuehmXk+VCc3h1Esm5c43OsPEcMmosSwxlNNAyY4sT77Lk1k6sS29Nuh4L10VeX7Jjq4U9HpUj79Buo8srlHKBHkMTSwqEolz96dAiUxgSwJutYUnJRxnCHkPxcAXK0B06vk99wOLMuIS6xWdUj6ObDEJRqtcLMtSxqreZ7eOKDohTVZgP49SY7pxLxgnd4jnPBDgxUqNdh8Jaszny9ktRQSVdyf0ZAEUo0mhcB9zHRGdZSgPZVAyASuzWvMZjToJ9q2MQzNoarbIamkhrzNbMJeBMkGXTGY92FmHYF07RdnS2DxneRId1SpA4QIXIdKr40x6tnhefXxFDI+uZZRllmKOlt9Fl0ubZ/OskzYu6UKMxbsAqhqk5n2UggcLzi6BQmi1irxBMRtW3o7YJo3xovRrrw/wX5h76uaXVgIpEx3zku6fwJSBrdQiQteBzJzHmRW4LWG49J6FqWhcnxLMhEdUNJsInjges3acxCA48TIz0s2eaj0qyWcmuEwfKIDlbH6ANmIE6oB1TWT3YM9bIYSPeTTSG1YkFJrb9R/XlhWxUwEmOf+oncL1oCVYMwPhsve1BFoGlmPsyieL1SBNub4D8wcsmKzU/DWYLy6rEowIWFoEEXFUs5aj0zGMqfUx1q2GHuUM7VYN5x1sYTTuI691cXAfS2UV9FjiqnJnOcZX7npErdlrPYKcpuwZ+EBmdEaXNxTpThdCVwhOaphOwmaAvloDjCaMmakImCikkkyO7z6IeBlabXReJuDHm9diFiLBWF7F2noT+9d76LbayjKksIg2C2R8+HrmLOoShIidu2ZqDPgEy/oix2jAmBXTGPGKVNsbWFvrYj7ZxqnjDyi2Z23jIBbzPo4/dgIjZ7/W19ewubGO4ydO4b7HRzjJLh5iNQLAWob1bhWb600xfGudrsqQnDwpwibbKJE7o4cmOxgMtgQsa80meq2Wflavd0U5jsendT6aJDg7UpNFOpvu8vUN3bzxmPoqE6zTCV/ibsVImBM768UsO7IsK1Eny6JZXSamhO40g+UEReBJJlK1/rl1K7IBQUJ7uZ9bFyX/baje4oZ4MZn1SPAUAJvH1B8NVOiW5mDB92FplYC3rVBrTt6DwQRXPuk4LrtuJlPFxQiYbgMP3Q+8/aYKHj7O0cntvLFRxoiw5OzMhPJUXBTPEaKOLzJyU2MsOW7IzlUayCmWXcxRqXcMREk/RuqEJ0NOm7t5Drwq8loPrc5pjLZMxaF+2W4LYA4kX9teByYDM5fl6ym4J+s02DKwlhP4NbC/28e1l0xx7aUGIJi1GZ0+JtEIDc0C3cMVdA9QRLlQ5BPjnfjw055ET6aXUmMnqIfXV6ASmCU6DdcXxYReMiB2jWLzE9NxLES7FkH/RlHWShxACxAl1wWDYqGdir+ToQvmIV1c9HkJMFO3Z62CjJ2kXG88hFqbYU1eBjbcxaQopU6LcpBrq5ZOgIteeASlfEpZArD5u2S6yn+XO98oi2s+csQcTI5plYRAloyXDXS58N3BV8TeCOyHWN99ukJzVYrQzZ/LGHH7U5ym2Bo/ttDJOdgWS6EyNwkzmzcXEwagM6izpj8Vs0UAJoDF60l5CIEX/aBs3HEuJ6DifB8lRWEYBy/2zJUZgzF2itZ5177oeKK87KXVECovZd7xZ+wOD6/mcOEmA7nS1LAXyxJgjD/zvYltqLxUDYqSi81IaUmRbjJ0zbzRgvKKmZcJtVjM7dpwTTOQEcJpCQoKIbwtxKG1s81nKjIXk+Pss/IBixJ2sLOrTPZyqoNeEOa0BF1eidH1T2ineC7TDcYyA+qRQ1pVzfQ5SmA6N/fAXPX3s1m/tFqwZ6V8TvTzsERw4MGfG/NjekoTlrstho9ju00Gmoz5TgPQSyZZ5xMgy/Vq8bwaGPPrJaun0r2+3HBpN67LaKKX1DbCkFAEThddjQLHEcJempja2PYQah+3odMi0KLNQ68V18a1tGF3c/5mO280crSbTWy0a+oGrLcPKmy6v/UYtgZkgubysRqPLf9vrWfMCoUnKtn4xEHUz4dk5o7x3DkxP5GgYDInM2Lh0oHAI4yy9CSyg7WvDJ1GVVmD+7oEGXXUJbBm11YNWZOmpQvF6TBzeT4bmK1ArakMwXKxYYeXvSc7BBWITE+MuZ0zW8n56DQ7dTx+/CHs7OzoASXFzhIj2SPtzFDD/v11PH5qgodOUpNWw75eE90G0Kjn2Nelk7zpriiYneeM72HEDLVUpL59V1xZoL9zUixRq71p5qwadSxbMguSf9JgNJM7v4xG3cmf9gjMTJQth/uWxc5KrJYrVPg9BUo3yCqNxHwR9CiHS/mVFMdasLe53JvOgZYVVlIzwMzrRIAmsJdXZCDLkuxkOMBcOjULMI8uyCHDywcD7TBUOpaRLX3HWsgYwl2liSI/a4CnP/cEDh3JgWGGCYPLT1UwOA189b4KPvDpHH35o7L83LCuQqfP5QxffPmuhTE+XJAINKnq10NCtq9upT61thG5sExq3Z5ylKfPFuecCSfWEc65pIIXvqCFBx4cYXtrhlv+LsfONp3maQ/BdjlLwrQHnNualYgc3u+ZWTzQiPfYmQNcf2GOfRvm0k1dI7WzKpFIYJyhvW+Bzv4K6i16l9F7DchklkeGwTYZYhCKp8IEv1FSNMy5u3U8uUiFgDXKF8teT+VvrpYTY1INAFH4eCUMV3krbNJKzUvTSdkmUwdaUT7gnKTY0CqqzE2lBcCYDs7E62XnEm+frnxiaMrW/kLEnnSmlWezWvZbnrzL8mJ4IoXmsARvASZWmwLSa2vzTJQySk8tvxhlJ5zbjXDjFzgxukbt/ZYZoxB5C2Tx2rGkR0DlOiBjyPmMKLdM76AtChc1JoDQq4ybGJYNJ7b7Zk7bdMJngBpcE8irs1kGyDY3aHPorBZZLrFu3gFrBqF2tCGcTksxMeeqBOfRTTquRCe1eu2Ku+gyjnDdDkYrLWGtfi8+zwCcbWiC2bKfBZdVKsas468EB8FCCrTIiJRHaP5eVg6MxdjKi1YydIuZwpjUIuWWv1I/Jme/vPOtLJH6tYzOOtupePNVKTxPnyNdz7B9kEcdWUOLBUubJSwap2R19B7RVexWF/G+/hjqYAqmssiitGu3uwxani2F4TYoLLjZyqxs4rKypK6b653i+MMuqJgXVvSeqWYr7kI0DQTTmzq6WzdiHEYJduywrARe5h6WiRrF/fTREh2vcW34GS5fL8rHAlxs4tCwyzAlASG/zgzrHevo1SbR2cYYp5WnXdDIuejwYAhieM6d3j5k1blE4QQOLEXVswY63U002x0s5szP25YWJwaZsVKmp1K3HR94ynFY4w7qOWj8GcCeP96idiPDgfU1rHUYFTRHkyUj/r9C1/imZSguJhKccyc2m2doNztqsiOb1lvfkJnpdDwpcpnIqMm8U2kvBIPskMswY+mTIdAUPNN3CjWMZwPsjJn9x5DtqjpxpvMRBjsTHQuRMMX3BDP7eh2VFGd5Awc3umrr1O7TWSMCK4Ka4WhuQdKUZlQsLiifD3F6uy86nYC2UWui0ezIyoJPP8+dodzc5UX2oAa/Yngk0EJNXlAOHKfWYMB7FyW9LGcJjwCjIY0a3ef721va0rI+bjwhPcBMo9RsMMqnIs2ctdKXQEYDRLXxuZVYvTzM1xHATUZjF/xSDE82zew2+MVOU77vbMrYJnpmtVBvMX9ygPEOcOSck3jKdzCBgNmDC0z6FYx3MuxszzEZVPG5LwOf/CKnSmPC2M0pXRsXJGcsNeFREL8wAKWHVgxwwt5wt15vYaFdjRue6ppycuT2fqxSJfIGnvKcEZ7zrVMc2TyASj7CIu/is38/wJteP0ZW6RI9mZaNAI1WH8q5tusvbWKjY8p3Gs6yAQAtZFkLa60BLjx7gqvOY/svsDOwjEhen97hHK2uea7Rz40RVPSakj5L0jDP51OFJI2QYaOKdQcbGZFQ1U4bpVqudHcbU6SVTJL61MpSUbD5qbVE0W7tk1mUY6IU4O+h913Rb8WkWoT9xueFJxtv5SQ3jy3vVopoI02Wzt7Ey6KMaEzT8nnExy+DsZJR0PtpYrYMu7R7Tv8iWxmMyArDklY5xIjIwNYX5Ihl0sSeGrlGedGYQHVeu/GllVPKkmF6PmIz43jkru+WEQLgpXlqsWgSCS1yTEcErWQJCa44HGnzMMeUQngtFJQx2GxAJ3m+hjYkFlNq9jJMehDL5R2UBF78ff0ZrfBu+2LMmi2JBZBQSLN1imseS9iQlaFWWGfYIl0yDQWwS6q3wZbGfCOglRimCmyFa7x/doAQLayui7JFn4Ag4uGMTTOvJXM4T7/C6DQc4sPZvzQDLceAva4UwZtdRFw3064tgZcoMyXDWMDI9VUBUMTgWaGxOLTiGU6zL4v6XmwCPHIqwrAV92YxMmHtb8e3zFbZ55b3O7R3xXhLLBGCyWJHcJTVLHLPQGuwl2Tt9Tku+i8VBknTwC7W2i1RkoaLGCfRDWv7Xps700dWZqQOTmMYpc7vVv7z59OvLatq1j1pADXAlqQN7klGrZZqIw4oR1Og06FfqPuL2opYXD+J/L/1svWcgGY8n2A0spw9de/VSEfTaoC+R/RVqqHWYofaHKPhjuUdLnKc7jMDkbVsojuKps13iu8z4U7VH7Ro9lY/Ya2Cfd0WNtc6OLjRQ2+dbM0IQ4qo5WxpxnI0mjCzMG/YqFTQaa9hvbtusTzc8dcrmI0GGA1lXCS2ChhYSULdeVYSYxmKETwEf3wtjU63BvSlyjEY0w8jx9EzN9SBRyPXRqOJfa26cgPlKVUFOvU22q2ezEO3hwPUqm30pMfigKIOqiV91WjEDkfWqnk9WSZpo9Fcl55MRqWjoeX/qUxobAmvmETrZEckCrfuyBnpELnSk8sgqOHAJWPEkhmDpN2olIZrtIJmYYMdn/OpHN9nDPjOKLZvKJaGreHKocya8lSjf5YWDarkolxCY09t9MgAEv3ZtmiqIrVFllB0b2UuA4OFrsfbw9XdRBd9MmjqfFxX5+RgMMJTn3kCRy+fSevPINzRdi4QNtih6J02Hjk+fxfwN7fbxGIZhS3kBEcEN9WGui0JJk3fYCa7YVEhewxqvVQ78YYC9z/j9ZYtA3/OhXLcwOEjU/zUz+xHt9OXpoUmtO06P3uIt7w1w9cfruPEI9TUOd3vDs22vgTT5Ys5xf3KYyP4YxZoFfV8hv2dMS45Cpx7gKxDpgaQjcNVbJy7kFs+F30a3/G6c0FrN+09uOmh+W4wXKGIDME1R4WYL8fJMWGuiuaDUk8F1gG4SoHrHmL5mPhCrL3iuRWLQoCUUlhXehalUChYMk1kajgwRkXG/xRqh6GppyfFpBpNFcZemB+cuhk9+LhcGM2N3FiQFGDtBpbl79n8wokz2BMBcu9ii7JK7FClewmLjqoJtmP3rOsg0OWALV1AE0PO4ni9jBILqkV3mUZmicEorCS8izEsKMgWk/Xy66l5hxKNYQVTakg5N0+Z2GF6EuVNqgxiJRsxW+z05sZQzU0L1MmcUpagUGqzfmCcmYEY+x7/bmUnKxlyrBfXx4FV6WJVwt7UzDTOeRV86c5Jr+lsVQK2Yi2I1xjra+tMgFM1HugYy2sYXlwp8AqXewFfL3lpLnR2xkZQGSwdqzg3b6oiJGU8Ac6V4wzAlfJLaYl1abOzQneFblAgyIPLi5J+sFTSxVhZV1/yVUt9piyrRHOBxuyyj1sMzdCZ2XgL0LPix+cmr6sbtNR3yqQEphG0sj/XQMMGAdBiTMdmsRwZUdbne6THGeVfF/YXYfdJx6CeOddbid1Nujf1kFtpd17oM93Ogs9DqtEKqauc7R0gs7LlXocCZlpn2X0f5+S2KbUcVJxEWVbpNclmlK+rfNvla7kcTylApiu6Mxh8kE7vjMXqhKibzAoX+RH9WoRgK9ghrvH2W0OxNsXx/80q9VYUhtPygEL2FtrNljoG203qbqpoVKqYzLYxkMcTgZFrtpxl02JVr6PVXkNvrSNWaDGlgacoCi9NzDAZjhSX0+1UMRvvmNB7kePkVh87g4k0Yor04SiYZxhOzF/qULeHtV3AcVAAACAASURBVPW2HOu7Peb3MdWdbA471xZYTCeYTAcqN7bqTTTrDT9fWlzY51NkTy+wRaWm8h11UbTD4IRNuwt1BipDsILJaEcsXJUlQjUFkIlihI8FSXNik3aCjBwfaQVDD61fNjMBOy0yWN5rNtsCYNZizY5SaqkqqNfaYqSm4xmyZheNZhedTk/vT10Vz4fieA4+Tp5qj56ZiamVBQ2gMpy8KC0IpdOlfuzCd+YJWpi2JiWF2No56H1qTXmO8bNYIq3XGphOczRaJ/C0525jbR9ZLYCHTDKIUi96/gw9TGpnXMEnP5vjS/fwjAik2LFJewbGiaxZaZA2DsHG8UQ4Dlli9V1rdKvpASdAczE9zy/0ChjnOHbRGD/5Ey00G2yY4MPNgG0+HgTl1hn69reexu23sdbSBKps6GgKDGm3zz8nFM5740C9KXCfD06baSrvbbWNWmWKczfHuPCMCjrNBfJ2jgNHM2ywzDiyh5ePBcviXPg4BOvMCfVFgxJDLlYpuIpyYoCxFGwZS2JlrlIQaxORHn6fpPZa7PYqKRZmn0U2WQnOCpGzL7TBZMUk6zel6JvUIuJicnqkZTTV3RNsmV5Jzt6EVibtWipXanJ1diDKDwG07NwMENsu3RoTRNxGSTe6P9OalV8UrffOKIVfUxqWHNfOQGFZrorzNq2XRxel3nHF8ZaWKTrGQs8TO3Iy8PHLBEBpuZGbihA8WalKcznnZz5btCZk56F5+npZx4wXlfMXoeguglcmvJpfLJs9DFuLcOrQ1jiDXVi9+HVcBVspe1Ncj5XBZqCtZPbix6tMWOoQngKu0MPZ/bVXC6TJGsV2IKkVQjAhBr78OnDuWhJe2/uIrQlGyjVH8fo4zrRTban0pWfPtIMCM0mTSLBc0exSPmueN5hYkqSbk/TSpQxrodtKMh11HZzpNwAVY6hEhMYYl++aMluxWShfl/yeJ5MEqxdsYJQQ5etc+I6V/mU670L7mT6z6Zn5XBUMp7PaVmE1wzJjxqw6s3RN4t/R1eosZQA8K2V6Wd7nkxBYxobTmCsDfnz/EPQbSDY2kB6fmlsFyuyedTtmTsvyIeUyacqHSvv8/add0MplHlgBhtMpxjN2Ss20E6KQ3TSRnlrt5m28mGSIaA9haNE6GHkozQzotRro9erY191Ar9fWwkVamnoF+5o5jU0vrgVOD0/KxVhAZTpFlW7y1aYMPyvaVVG/1FYZhr5WxB3UR/HGdeg5lY/ERvAGM7tvMBhgMJ7LUd48wOYg8dVtsRTYxlrPvLc69VyaKQIcAgt2++mmsgxUTJ5mTiYAJPF5hpr16WM2ZTfhGKi35fhuJUHqyxqgXQJr5uw4nMzHAoMECs1q2wCignetNBgO8WTc+B48L7Fc1BbRHJX6qISGZ7mX+i4TgXO3WdO14d9ZGhWwoG9Xsy2AwQm43iKQnKPfp1eWBV+zPOdkqIHGBa0wptZFQSDcaBYCU8UBUcPGsqBap3ILqQ6QTpf7ek0O+rrLCphmOXdYdGf1t3Ocd+nXcd0z55aszl03c9l2uDBwvFWt/s3dQ7ZAfwB89vNVfOaLyd6QDJeLx8lSkSE092V3YmZpkedCEb8EWTzUJfMQCwNnpyJrd1tTnHfhCC//cXZ5Dk1zOM1w4tQcrY5NCGweeezxKd75buDhBxsYj2geKHdfm8gpwOf4JwNHQCjGhrv9TIao0mEQBHpHYxt9XHR4jgsvrGDt0AK9TbbbZwJc1OqHLVi9zrxNlnWMDZbHnftrhXjaFpmy7FU4Madddr4zjjFku0B7FlcqcCtLYUrBL3v9hA1EWbLzecLZqqVJsCjUhRjZ6X4B9EylUxqaMq+PuYiK6glmiwuWd4FFuU2LrVzr7at0wPZz2pUNp9+y8/VuxqLLzZrY7H08py2OnWOqtmtCN8FvWXI3/7PowDNgvLoQ+ATv49S0AiUDsdeCas/1bjYuCv3R3RgxQ3YCpuERuGLmIZ+vselH5O8m3yMjp+WLN68qKUTdoNRpUZohjyoHdCojOhgMp/wEaAW4IqjiRsA2XM70uoFlXMsn0m1pTCZARKuJZ/Hp/ewX7JmitNIvSSygdk/1X2MDC8PY0vW7GCP+rJgXVAipQ+zNN09GrW8odASecVeWOEvT0rRLrVwzTEyvKoSHxAfjZPqySOSMzYqX1gTqYzAmjRZ+WKsMdGymoqSpT4xSYdg+pKjM15AibsdZ6mBFpdtNnp29gFbxbHhXJv8t2wPZ2hCceuQR74dftxR0RzMF75NK5F7iW25W2Z2kECVgNRdpU11aWgRDqWMrQJpd+2Ch49pYtJRp8lZZLc0N1DH6LYgNnipPjlGJPVh6tmvDjUuODm0e6pmeO5ZRK5mtywJoyfWvXHioks/mNT3/08VUuisZm1I8TaTm6DAufNHGqbXGwgSYfdcmW1WvotOsYn2NmYa0H2dnoF04mc3N+hiNBkbZy9Ssqy5HLoyLBZ3X24oCCssIu5EU1WfS/HSqU7mma9BpoTcjzu1BX4LP/ogloiqqDZr30Rero5idfDrEcDhCt9uVfoqMUKWywPbWCYzGc9NQ8HgyxuRYnp/AAsFIbn4ZwfyYtwk5d3Nx503v9vZL17StkOYmNtbWxQCNxjsYjxjvwpiaKtqNtnRSHNAs76m1WCidVg0+6bNzUsZoY+TTQTF5kC3ie9FWgQBxPOkLPTNAWeLWzJsWGrTHpC9WWwCRjNt4zJKbacsUI8RdAbswdW4mnM8pmOXC5mU5c3qnLIndimanYW3J5txLto3HT6AopkVlOsZPcGfAzscGqrUGRrOBgDD1e6SXn/Vdp3D0gjkq2nXnmO5UMO1XJORlV4dAe9XGHd/31E6Gj/7tHF+9m5o+urm3beF0MCv9QmECydgf80uoqIuIP7XOxZzlWZn0SfhnTQb8mmQ494IFXv7jI3W45pW2xuuQmhdlSW6hjgn683NQrUywtbWDt71tigfuZuJt3ToT1YnL4j7LnBVUGj0rD9M3rdbhqofK+LTFETV5nzqojgc454wpnnzVAmeclaO2kUvyRVEzL3G1wQWMjQb0nuNwI2NJ4oHt+TZJcewUAnovmy27MZeTjf2+nXK5I/QuxuieS9aaFHBoKUto+nIBDdGtl3JlZulO7uEDlLynLTMJZPKyNcXxAg0se8mqwDM2Pag2wJYJ5OMcIqvNGLLlckQwJdbsEV/xWpvwS91WcT6+6UxZvQCyKg8kAmct4Cyx6c8oNQXYW/bzskWx1ETa9Y8NhP1pXXN23MXnh17G75u0eQkAC5ChRUJCZEOhikejbot+bix5eAmReiMtAFwUeSck+TBvrSbnvJqZVptuy1hvnX/SkRg6qpK5tOOPc4rvSyRfdCcmNN4eYywWXcvkLe+d8usKHZFtYGTvIJspKx/yYhVaJr9+AoEeMB2LrCnU3BfL3dajzGeHFH5QDhYdjNnibBqugilauEt/oiGK5yoFKCWzbJ9goNz/njDAqyyylaQth7MQcCdl/OLZ1PUpwa2V8dLGkPJndnwl+2rgpRTxB+CyTUCpnyo+y9ePANgpyAzvqShNp5YtctPXPqz0WdOIEbOoq5KMCCduQnDvz4jGRHKeJv4vn5P0ekQpUxvdpPMw3kNsZthPsBEuxpz77qnErkYJb4hYyq7k8+SCf1ZwZjnaLQribd6jtUqAfZ2Zs6LGdAGVM3qVXN12VbIuC2lmBgP6TKY1W/NcoUaCtf1up4GNTg0t+lNgjmZ3zRYq+jNRxNds2UM94UJu7ts0v6TIXQtzrYlFVhdCrZGVkUs6sxFzsUJ87WDMciERIv2jGgJA83kfi6kZkc7mQ3VJbg2Z/1fB/o196LYbYuIiQZzxLdppMYdPIIPu6wZCyBiR5aFQVLmMZINqdQtfJd3iInPZGMymirHgFMVmASJ4K+WwE2QdmYTxbAqYIiMDV2MH4hzNKpmdqbRLFI3T0V0XPfKu3K9JXUY25Xpu4UylRq68UdYV/bkwU9B6s6FSourGeSbzUJ64ypDMl5QNAstyA4vxUUdhbh5TivupCyhK0xS7/ZxlQaDRpL6sLcsO2oDwiIM1E3NG+wr3rdJDydIi8yqpIxPSN6DOSYrXVWyfRl4Xa5sn8S3PPY1uZ4HF0DqmCLQmrH4qjDbHguWkGq1GaDdhflaPH6/gwzdVcN/DNlmY+Sjlh/w9K2+GXot5jwqcTtgU1VNUAllefCWwH9dx6XUz/ND319UGz85RZH0JHXcGczzydY7XDGecwTHDXM857rx7jne+o4oTJ8i8EhYS4FFXRm+wqZpK5Eqv3E7fSZENlZieXhcE4PTyaqFdH+LaYwNc/xQanFYx3mYJyHyX2I1IzMuXKjqJgdcepaKORPdsi/w36Ws8yiR2VnKZT7udfGbSQiAcsnshTHfQxUS20jG1smFe9iuKz/AyYVGeiBJZiHGVJWq3TsdLVovdqt6JaHpNY7akH/RyleYWZ0MkiqX+zkGV/YygNKJkSnZoNVdQO3I3r4hMSmIZLR6arGkbs1x2SbFCiOgtZswC1lUqcc1WPOd8HgLsFvl3wWz5a2y5d52HL4xhk2CLNhd4Y1BjxdYYd52Nkg1cd0SQNZuQ4bKObYItY1ZMq1WWfRxEMKOTi7kafsz/i4y74gUFuOy5E5DXZLW77Kfjd3YrjklXzrsMBaj2asiwF5X+WLYy27yUGqL6oCyauvmyxCLCylNJtIyDUo3uokRoiyKfkeh6DJbD7lsZUm2g1KKYCPJN1+Sbl7gHe3h1FeAoGSi83gFSdDi7tF0GHExDSZ1nXOLEomDlGS7Z2AiRtsYLPSsCaZzvAmzZ/Ss0Zd5QEHVX2yDZJsyCwk26ENcjuksLl/ukIcQaFkoNYLA5qeVDrMdxSWKboWpKMh+VgHB5QxjPlI0L3zBEAoxLJQxMOeuVsGUpWIyg6VK/Z6XB2N0Y6WCMMk3CrbGqtPhQSZksO43eSVTUWfWwDY5YLc5njDJ0RovXxTYtZjReOadXzYnuuLCNZxnG9GQxHkof1Mpy7O81sbneQqdpYmguomSgdFO8TBUOyJNxX6UoRc/Mh8aAzAz0tGgw2mjJ+6neICBja/JUan92CLJEyIMmcyPLAGVHjVWS4w3rD70DjvF2dYtm4YnxZ8bE0Gx0Ks0SQYqFafMiUGRcMwNPtn9VFpgNtgScskoTjXZLpqzxQIyYdcheuDo1PDN1MvJ9qXeiQSbPo0oXeLJJjH7JudCG67APfgUT11GTd5IzRtx10g9sYsxPVmMnIDvfoGPmtSJA4uvMOoH5ilN1NtZrzGSsI1MnJR2JWQqzLEC+v3yx1CDPjlCCNXGaunZ1rWY0UR0KmNKtXzE8GYGUlVH1QJHByqg7a+k9CRQludTgpf+T0afUsfG6ctDRfVoLlvK5qmh31rT4qQRAEC3bhAzTcRUXX34vLry2jxoFlLTW2KFWqYLp0B9yOmnXqa+yR4QNGBNmSAJ49PEMf/3xHA8+wsezjqxhDJTMg5IvazjQKu8zCIGYIRAGVIvlItPIEiQX1MkUz3g28H0voCcaX0gT3XU0qlu4+57TeO0fHlCe5M/9uzqOnjXHqS2ygVWMJhP85dunuOOL68g7bL83HZ3egWp/lgxbbLGrIB/vKA2AYIzRTjkFNbrpZFi7yOZDXHJ0G896BrD/MNA/nWE+tKBqdiWylMgNAiOiaA/B0jo9hGR4kQqnuSAScHs5RQtWUqKJy1TsYnWwvvMMvUuwX08E0BJwYCdbbqZT3ZYmqYTJKlRHSYYi758ZmrrQlx5bXOCc2QqRbbrw2SJS2icIFyXCcwNbFuNi528AO65DdLOlQc5ihqLF38/bkhJKIBqAwwdXAaoCcAVrYDtqE8jLpDJZDNIFLN4vmJBo0y+9vXZrbLR2OsqVBUSxUBlrKUDFMsfQzEpZDif7zx045R5atJSqQ6DNEiLLzwtkDW7UjCWtidXyzy66ETk3OmDQZsQ+OI41rlMAfA0LRabY+wTXojERTJXbmfAuxf3TleNnR6esO6Wv6rcMOJqlj5oYZEZZgq14vwAtAfICnBkYNvBZ2A75pigFhaUey4/R7+3SfFOU00p2z87Tzl3jTZy2R8GkexsvRRUbBWGi0vohDEjDj0raxdjlOHOsc3VwKphc6LOS302OJ0qyYgiDZw4/rJgDgmFdJI0AzkIXwMsvQgq21HwRgdT6swx+5mbE8mJX5ySbJVJn93KclPotG7slcxxl2fjdmGtCg8bfl6OWXy81gHtGZTTC6Ni9lCrnd918IzDiXGKOE9Xi5Xf+nJsSNjTxGVCiDT0za1yTI/HCnjnO11FVqvRqWa62amVpmcEoRbrUqaw1a9hY62B9bU2fqV05h7XMNU17xEWevktD7zobDrexM+IizXb2OlpVitsb6Hb2a1dGMTkHFzsdJeacTCVIpwC63rEMPqVC8X3ljG6WECzFVett625TJyQtB2bK8eNxUTsUE1yz1bMOGjnXcyLhaJpiQuE2heWMW5EHFDv6LK+R4IMlM76GxybmiB13lK7XKc62Mle30cOBzcNotHoqj43GW2hktBcwAMKLH2VQ/pwTAXekMQHwfC18e03vzw4/Ain+4pyLtC8m1D+JlcBUx0z7BOVGUqflOXrs/lzM5piw5MjJp4iUMUPSZqOFVoMgboQZmaqpieDlPSWrBlvkeB8J7lQy0ERJnZq56nOAjWgzocgUBkh74jofVpnO0oW+hma1ZSVfbbwN/OoeLFjCJSgY4unP+ToOnDlVxxnb09UxNSDDZQahehpI0hG7eHcYOxOpD+SP6MH1/g9VsEOXcYEnL4O5w7vihGidnVuHZrFL5GDxXDSTlGRYyEOog3w0wXf/6wae+2y2y/fxoY+McfDMDq65YoR77snwR69vYDqa4sqrcjz9aRk29+VodObKCr3rrgY+8K4KdvoTLNgEQQDHzlfd9DC29DBwLcFmUaHdmTdM5BWyXHVgVsXhI0PccP0EF56bIR8vMJkaGOHtolCeYIulRGK6KsOuCcSkpTEPJrEPvitVJTwBRvF3fb4csA1cx+KXAjE96yulxZiU7PUlA5O6XlureqnL0k59JVst1pr4XJ5freUZkiyhakzbLrwAW0yd8CVb+owAHS6y33UOwXrJy8zB5EonYArQogyYLgSrYCt+lmYR6nv+/KQLbAoqAmCpc5pbuKJTsizxpJ1nBahxL6SyxLQsvk+1NcYQhOCdWkg2nrB7mD5aJgvRJslNOS0OiQweE0AYPE1zUTJzNt4s/dlLiWJPy0XO4qwSvy0HzMaCRDXEEPjuAlHZ4KHFM/GL0vgEN8XGjtsDZGy+sZv+QCUD05duYxlkhZKWIa3MHpqpwlQ1rkGwh6VEyubo2HwslQgN3Clnb6U8vrdmy/zPCkYmRWfx9/DrSuphOrWwsvAuRHNBt6pHASyWLFh2P8OFwWjxuenvpIDNWLCwRzBw5yX9AMFugRLaI4EJMX5WCrQyq1UmyAZxHIQgfJXItLnPGgfSZyQFWuUYcsbM7RxKi42yVKo5STpEkwoYnIsxUDYb0EdSnarRfRgGtDE3BCOsNcc8tAp7DQey1GpRo86tPJedTtMM3aMhhc9IsFq8BlylNbcJe3jdqlPN8nqlgla7hvVWA/t69LEy3VSD3Vk+wKgxAmhNoH431Kt1jMbb2OmfVibgDCb2ptCXN6zZaMsEkxmALOHNZmRPzPB0wbIT5mjXGqhzwmcJs7WmxXk82cGUdaWcuXpdtJpV9AensDMYiqVp1dlVZiUhLnjmGWWusMz487uo36u3qKifYjKlmelYBqwd8n6LGcazIUY04ZzQKoHfo1XCCBOWFasEZZbRR2q23d6PjfVNZBkzBueos0zKUhnDniWmZ2DzRJovMkU0E9WD5qo6Mk4CSW70Rr5edWGydiJelFnBPgfbbZFtqpO54Y7buu5oI5HVqBPzARsPg8R7M0Xu8JqIRaNne6NltHLOIG96ok1Qq3d0fIu5sVpaUHiWdKHPaIw3sWPOqgKWYwLhhZt/kv0ky8Zx0eqVC7ny60x/NmUHo0pnBH5VddVRB9jfqeGsc07iac87RbsqRbJECXG2U+pUaKbI6hoZv8hLI+MwVj6edVTddU8FH7l5gVNbVkrMxS5mus/sVhSLFVYQsS3hnxLO019AvWwCRuwA5eu+9/sa+PZnNtCoDfCqV1NntYaXv2yOO740wBvf1DX3/gWnuwEuvTLDS166hu2dIfat1/Dggwu86Q3spuwB7YEDGbMvEctGkEdzVZU6OR777lpPUy0ujAMDaY01LGo9ZOMtPPW6AW641gSntIngHFVt0PWfzRlcHFnuZdi1O81r8TMmRjo+Nl+4mF5zeXg7KRHAM99WQdMeC8Jeuoh0kkxfUmi1ErC11xpTgDrXNNRYKiUByNpdwWzZ9eamxEo3ttCYfrTs0guGqywUlsxJUcoimPDOyyUmaJcHU7AdrpNJOxOTiJoUkHEOsGXDQBQ/Jy1VGIOSlNzkreXv70CDi4ARCQFMTfxrAGpZg2MMRqr1sqspVscjYxQ8PaKRKRlos1FRh7gvIOpCLUwmDWxFTI9YxvDSouSBH+/diXzGCrd7LyXuyZo6K6JlI7mGwS4FMCy8xRx06bpKzmLXsPhycMPjL8qq3Du5RZRe59RZWZLSKNWirtKsr3c6BnctZ8C0IIwfr+5b3E+/lgbiEyrKS3RLx+ab0/heaAFT0FCadpcaqfTZULOHqln+ebpuC+RKH0nMUYN1jS7auE5+vMsyCbsoJiY3TWBBijnDmfp1lV1+0XBQsnNFN26KntzuxK6bWYoY0PJQcb92EdWU3FDv0jQ9HteZlHxPNW+8P2pa48bUC/7yfiz2HfF5Nl640aRm2OYojYxyM+nAMC2N2rPjQnoCMfcIk+9W4lvG96KkQZ2JlYX5IXKzzvOVKTBLirYJkS0ICSU2ubEkLyLYN8RPOrqR06m82aqiqagWs38gMzCeTjGkWag8oJpo05hy3hejw505d0LqnpNxZwcNZisK2MwxFUVL53h2Hs70ns1GRwtBk5qaGQ1RCVa4SPPK1DBbjFX6a3c20KFlAUOLJyfQHw3VUcPFhT5aPKkJ2ROWaoQ0c7E+BFgs8w2Gp91+oGs2BtOZQqpb9ZbYna3BFuh2rlvISZ0PXo2TclXRN7Vsgj6NSattbG7uR6e9LuaHJdLxhF5WrI/b1Bo7A4KgGuN26ozP4QIx0UUOUEOmTLom7QCIe6vKS5znW1buQ1tO7hKd15rm8s6S45wO8GYxwQfG7g+1aTU022S72jSr0jmS6aN+jI/qZDbCZGzddYuMQARot88QIGXAdhBJ/BzaQLALcDQmc1lFjSyNzEsnMo7lvYvFhKVYDVLZQ/Ae8P3IfBlQDONPaseoA5zyuEZzPOmZD+K8i8eoRqfUqILJzkI7cK5YtOGY18ma0sHaS0USLFs3FReRCNv+8peB934UGIzqqND+QiVBA1GoWXmxIo8ze5w03KtNlfAISmQjoSzEqpzjf/Kn13H1FRVs75zE61+f4757Mnzn8+ZoNnJ88EMVJvRo8ubO5UUv7eG6awZiu4jtT54G3vu+Jr58RwOznIkKvqOScJ9tnbYBUNMwY1TcrkTf865I8+UiIzcFxqKkcPScKa6+fIKzD9lOiw83QShZP1rJyRbCnb5pfipfJE6iNPAVo2sLZ8GUGEpxQyGLASonNu/uSVyYY3IMYXxov2wiS+GN/Wa6sOobeyA1Lc6FANotXnhO9XwJbMnOLco6Lvo2Qa+XZRQOWxRBlhi8dBErziHRUqUAIditYJvSRT4sJszy33P0eAk5Pl3Txa5YeaQFW6kGAdcfLYzFZ6mrCNwN1oTskAma7FKt2AJo4eBn7nGdrdyo37Dr7liAvytXay56I/PWolv8Ys5NrnkPWWnFW9ZFBpieRA1BLo431soZQe4B5avn2YNFrIqt+qtlVruepbeV5oM4P18hJQ3x80rLg2KqHXjZpiFYQGPIdC2S0MS4Z/GnjoUbQh+a9h5cIC36TTOBd43GnynzW4r8y/FszJT/2+PelsBAagws02iWr42RMyPMsrsvdEKp434xVoPl8m/Y59qzG12rZbnZfskag3hfzJg1ytj2fKa1ymCRXFLjTQZ6D46VYvwYY61rkry81Bfvfs6pGdZz6cxQGc+Tzg9GDsRXdKtGdqKUIOVPXRoUIKlsVijO2c8vZeaD9bTQ6WBCba6zsZZo36LM6SXbYMesU9cZYk9ACBKVhbfISGw1WBq0+8OKjCWBmC8d71d0LfLfdqMSMuFfXH9uTsA0mhgo4sVmJ9twRIsFE69zsmjWOrJkmHspylzLvRRVtWDl+ZTRPhMMnRGpN5toNzoq21GHxZtD0TudxE9v7WB7OBUS7LSa6DQI8Cao10w70/CSmJyOCexkveDu33RsJ3Oi6BnqwVT1leCdzubDaR/zSgMbbXYJyi1RXY8MQ1b2IhtxZhPF4ajVf7ZAt7OGFoGcRN72mdRm8VpospTOaaJyIq0fpI2Qn5SBEe4YJR5n2ZL5h/SXcv8rDixeW7kUzM1egeCQb0LASfDE68DPVl6jwAz9vUZWQtS1Jiiyv8sWolpH272zRoPT6racqMRqGWo0EB2r07KBRpPZl3S8b2uynRLksqtTQc5dMX5kfmzyNB2cQFpuoJCWHCaAN+1WCOKrkGrbbA5Y0RO7Z52L/D7PbXt7igMHT+NZ37GFdpdxPVDX2XhQUR4id96alkg8kYkkQ+PdUNJPuQZB9XJqTxSWXcWddwMfvXmO0zsu8FLnK59E9THaYqDzMj8wOvmLGzHO3H53kiFrVPHynxrg6suYHDrAq9+Y4R8+30HGcdcgZ8AORwrbgWY2xPf/8EEcPjDCeN5Hr2OdmNuDKT70vgW+dEcLFTJz8jFiWbuGjDsd3VOfOHSMLOWya5QLG1k5MmAzdesqK7DZVIx3oAAAIABJREFURV7ZQGVxCk+7YoQrL5qj3iCDybGXCZzoz9pczvMR6yOMr/IPy7bGorCMruc+KeeV4lpvVS5YnmUQpYmLi2AxGfolDi3W6k7XNSPx60VGnb9PgIf0/VQObdDuQXsG5RmZKaLZbkTnUPgdRTlTl3EvofEKmNuLfVk5HY1rWaG4aJ0/N2NhX/SipBTGsVHGERNiG4OUCLNxWAq/o6AWpZcAeWkpM46puEYrJeAAvbHp8pm80Crx0rPUo3IHpx66xtNvS55ATAgxLYnAyCw2BJQ/cgduJUPKLbQLJ8Ns7qqmOSPCZ/tLBJNLYb5cZ465Q9cusb5IBdB6ClbAVnre2hZJUFyWA4vcxVVAsse9j3ugKn50m2r1C0bQwXoSQmyfX5acBFodNEmflDwSKjH50xA6NPt9ew/rpbZ7X3rCxRuY3UD4TMV91k/dKqb43lKZMBXPl9elmE92ldLT8nQ0bKwwaoWuysGWr4mlyjJ5QjzMOZ4jHaODTDWYFLFalJmYIawxSuUNWt5M6ISTDVKp10rVfQY4+VkWQxceW3G/+KfGdFjNCCgJ2nv51kx3OQeaRitKnqW1g8gLdrhH9J1sJWzjGJ6C1LKbppzkyFyVNm1a3M+OjwHdClRF8lDqmsdcBYtWPNPPvvq8nF1ng9FEde+qDDj5sE7QbK3L60qRPOwabFC7NEG/vyNBPVH6iFonaZtqKp81OLnzz1YXbfpmTQbSnjA3cTTqy0Gcok2WxBr1Fg70euh2iI4JZuhmXlfZSOjco2hMyF0tuudmFLy7qyv1UPx8ite3+xNMp5lKor1OVx5M7MYTiTGdKFCa7BYDf9lRFzsbsng8fjqvd1tddNs9lSppUzFSrIsxdHKir5BBa0tXxvIjOwNZvppNdhRPQ9RhqN30RGEKysFB9okAhKemctuCZde6ymA8Bv5dJVHptnhD6RzfkB0FbxhZKwKzkIOyVr29fVoAk91wBEX26C9QZzlX2Yc1tFpsGLDuvsFoIANZ5mk1uzQ6pYjdOrq47o/GA30W7421bseANdNSAi2J371rlCdTq1dl1souUb6WTFejWRP7s70zwzOevYWLr50iIyU+EpmEeZ+lN0azkI2qAGz/ZzdU1TUDXn5R57B7xxBGTcamVSJ9e8tngJs+zXubIW/0ihlCYCKc431nHaVmaYz8vfNZDc31OX7+5xY4dmYDg8EYv/8HOe67l0yYAwuK9mW9naPVzPFjP9vAsbMqGA/MeZ+lPZ7z2/+ygs/cypgi81Cy7Z5z96F50SbL26rljG/WETaFkwHjrNAwkWUtQzZuY5EtcNmxbVx09ghnbBJo81Yby0Vmq96gNQTvgWkEOG7lQq9uTWO4BLq8lKZJKnQQTr2XE2OhqPK0nVWYlYjRU91WsWImE71fY07AAe7Sd1OFihNlg92eFtVD2wfi/2C2tGtOuqJlTUKdYJRTdhNsqzjqH/XvVdBjC6UtntIOklmOclfkOhKAq0wYBoYlQOO15sbSih+lZ5A6/GIRSY4s5qGUadmzRJfYb6QaHo4pM5G0KJ7peCGfLTah8N/WLWkMhMqI84oqCJz1JAtxnVbYiohVS5ziTadr1yOOa4nVKhTwxnQoszGhR3TOiVg+rneI0eNn6X0oOsrdF016QC2+dvP3AtpxSZcrwD6G5Oi/zBYWLEjo+SIZwME1uVQjJgxMh36M9YwQXqfgmBuClEWT+UACEtMuuBS8FMXKFUBpOMwX/mDYosGgUHGVAyl0TXpdECuBeXhu0rZyr2ddeNYoYw7r9lnuSB42E/qZg6vUhEzAxXy0yBzac8oSmnUNlwYvJasV5xuMVlR8lpmtctzEvSlc/tUIYOugEQLedemnHzFBxswZQCrujWumBJKcZQvz0rLzmCXBkoWK13IuomaYXeDNtlUAWGkhQI7gaWX+qmOawMs3C9w0e3RUnHPlaRcdzOd5TU7n1DLRD4qLJb9YluMLZGZJAOCWBdQ2yQzPAz1bjSZ6a20dEB3OeTBkuLYHp7Hdn2HMLK7pXN2Ma50a1to9rHfaikQhCCMjQ30QByZzAekDJRsAsWCc8BbI+Xd5cxnt3m420MimePj4KWwN2TlYw8GNDhq1ioBjrlw9AwpinsjmzMzElIyYwp4ZWM0uyAU1Tmtot3sqSXLt3xkSUM7RbHbNvJPB1a11gZ2NAxu44SlPw8bBAyqTkdFiVuRkPMPm5kFkdTMA5fFvHDiAA/sPClzx9/To0qOL/5OJahX97dM4cfwxbJ88ju2Tj+P48Qdx8rFHaLqA3v6D2H/oDBw582yhfLJdBFUEglunH8doMMD29rbl81UY0THEaMCuTlo3DDCb1VCpsxOOi4OxVgoMZbsb9wwzmhhCXaKRcxns2ZxAmkQQmRgxaRT1TzEnS8eOw9kYgzEDwNlqPkaNtE6VZqRbWvQnwxbanT6+43tGOHjIWC0uAvkwx3hIkbw9+NRp8aUKwBUj4xELnnMYZRjt3LVjDwPWHLd9sYJP3UqbBpZrrLyr39dEwXKox2o48yXjUZYYlWtoLMp1T5vhhf+yhnZzhg98dI6/u3kd40UVWY2u8A0sJsxQJLs7xSt+voVmnaJ/jo0mut011CtD3Pr5Od77P3htagJKorn5J0MUbdCy9dK0YxxgI/t7ToaTpSiW49U9wx3iGBVadnCDsXEGKvM1ZMOv4RnXjHDJMRPH8z0ITMmWEnCR4WIrMndZYXxKzZylX7mGyxe8AvR4WbHMSXTXa99txzQeFcGYgFa/v4Roii6pRGWfLLxLBQ7iajKaBJeccpbAVuySoyXdwW90DwnEWXQP14jlklCyAO0RkROLMc8ndFbBoBS40auuMy/fW0pDGQtjC5prC/0zzM3cNXFF51TqDVaiQ/kYui1Hev3S80gXcrslLk7X21iDQ/F9BuJy7Eyo2WLyRIax3KdtMYwSi/lr8VUGnlga50NnOZxhaVMyfTZfGfMldtQXkNT+QRmdRRag+dtFt1iUB/WsFQujfU7oeaJMyCOyxdJGSSmxt9JjlB1ToFUs4kmMVJp8E2azdh6lNcfqeAlwGAbfmkJWyrgBAOKa28W36yKgo/KwHXuUNyPWxY4zqha7aTn5mSYi+HIcLrNSy8dUoFw7lMKotQQNwdoVDQY2cAvQb0xx4relw9/dCBDnbHKBUhhfbozKiJ7V61aO72jk8Y0Bqw+O79LzXf27rVlWyg+hftwvMuCxt41SarCPKdAtwJk/wwTL2ubyPvN8CEA9rzTYc5bl1bErQbzl1rLDl2uGNjY5cYM9HwJesuUJssVcAkKwz3W+cv1563lN3lNm1Eah9IRdenIRZ2v/SFoZlfW4g1JLtIa9kO28WlM5jivpqD/A9pDAibVy7qBrEm6zRLjWrWF/l3E9xr5YfESGkbyeCOjoXj+1HYNCT8kWjVGv9tyngmU9aplMbNbrtLCYbePWLzyOvFrFuWduoNuioG6oBV0eW1yUZIVQdgM26HTupbk6dWaNpoChOiy5BtKKYUZkPFc0T7vbcfNOLmJVzGdTuddffs0NuPpJN+DCiy/HgUNn4rxjFyjWZc8vW0V3u7Ct/rJcs6c4deoUjj/yEB566F7dvOlojO2dUwIS6/vYCWnX4cyzzsPBI2eJEeM5EAQzt3IyHmOw08fO9kmByuiszMnMLRbY2TmFE48+itOnTgioEZwZqF6g39/G6ZOPo7+zZWCE8wLzBOkO7wG6PGxe59Gwj4Xc61totrq6XtMJQ8G3Zf42nXRw8eWP44obhgIC8N32bJDJX4seQHpSOPSaxtYUXkPuWM3PkghTU5HHtijf0knjRRW33j7HR/6Gx19FznvgAdExwdLfjLMfy7vsFCSbJLEx9V4jis/7+IV/18LmJsu2Tbzvrwe46cMEW1UxS/qazNFoz/CyH63h0vM5sWSYkH6etkGH1qy+wBvfkOOrd5o43jIkWYJz9o7dnvLeoratXHQFyFiylLaLnnDUfdWQS9C/QIXpAY19qFBJmu3gknNnuPT8GTY3qBNwqwfqbTpAi6CryQYLe9BrzFWUbivwnoEL2+Mm5cFES1Vcsz2c4HeBLi8xCgQU3nE+qAths+lWCs7Mf1cTDDc2nKy4OLG3gUDBO+WC0SomVQGrcI62BaIAW4WwZrcZY5hrJsbctgnjZOlsxSqzFAuljb0SHqbMCAGGb/qLxSlMOTkRE8BIc8P23ESVEucTxa1VBmuVZdt7QilNZi0X0IEgzUynUCZiPq3K2Jnj1ATyZZcW2S6NQYad0z+QCQVxvByFlGfIvsJBj6/p3DOIhUk0ZqXJ6XInorGlpWYrrkLqtVUAJRfHB8jSdUxKuhGtY2BC8MEATYj9o7yZlvz8tgl4rWCbuMblc1hqg0oGywBBlNZWQc7SMxx5fZ6XuFcZsbyvK+xmPENG81kyQiwVrqFaPf6lEmI6lySUnrGJphmKrmONcweRlpZgLLEBKe9SdmZIx5sy8VHWdnYwjEwLvZaCre2LZELB5gRW8Dtm4M9YNOsUtacjBbIFsPODC3NQ3XF1OLNqZGs6DXBkB+N6q9DoGtDyWD99tjcMFNpFB5xhnJxYS5jFhmm5ee2ZJMIucD43BGXKRmQ2KxsCG+Yoz2urbkQWpiSrsRUr3TBVbrjoYE6s1B/1Ua120Ws1BXzEbkn0R9DVQINgjO8kwDXDdn9sC/dwjNMD23V0OxTKt9Fp0E0+Uzdii+BKeXo0/TQgxqDnZoNeTMzv69sN4rPPTkNG2jQYzWOTFTP9+DksYVbzqUph0h6IFZrj7vsfweNbwDlHeui1aNY51SJubcTsZKN4O0e3u4G1LoEbqUieU70IfuZEM11MMB2PBfZoC8GLxPBnsjg8XwrV6zW6v5MNGSHjos7FezaTgP7QmUdw1nnHcO0NT8fVT3oGzjrnKDrdtb08I59o/nzC7+t6nz6lYxlsb+Nr992FEwRE2wRlX5f9xeEzz8HBw2fhyNlHcc55BH7m+bTnVypepk8Iu0lZAlzMBNh2tk9j+9QpbO+cxmBnG5PhNh57+GHcf99XcPyh+3Dy1OMYDxkqPVHHaG9jH0bDMUaD49jeOe6ZkV01SjzjOx/H4fMYT0Dhri2qdI1XwykHOF3RGdAtRiZJAlZJLehte4y1G/auIQH1CX3EgGF/gZs+VcFtd5BRNbBjO2nz2BfSU8enZcBoIlEHIxkr4OKrFvjxH6aifIFus4777p/gj1/XxePbbLjYlkO8Jp7pHL3uGBdeUMMLX9hEozHA9miBRtZAd2OE978nwyc+RoopfJaoN6BVgWvHqOPjk8JS/XSqWKVKo8XV0XVytj1SpyStVXjcNCPrn9BmgAauqHTR6+3gqZeMcd65mVgtsVd1PjcLtDsGspTuQOZL7cf+fFE8zxOmNC4GBt9zDyH26rjRpJGAq2LRTU0FV14UVhB8XTCq6a+IQW26q/eE7J5HyrhA3houQifjXnWFEbCZltqCWAIi6Zj1rWBPSn+d9LNj8RNg2mULYdrFEDjHwsLXV500lYN55N4lYvaiI9FWbW9ScLbDV80Ac8tC5lX/od3MSkQkxbMQi5L+pN5EVg8V0NqO3b581soyj4VKsuqgfiAeXp1zXOi1zAzacFQZQh3VAXumfDlNxPEBmOxPY87T89L6EYxSCtKScZPG9cSymArtC3Ymyoh+I1PAk7KVeg/3VJKViPZzUe5ankui7CfGxkvEYaJrINw+LAXgJBIMWAdScXYrOafQfUV3annPUrF2eSzBPAkMrdiuEKBSqJOanmoshNN7wq5pLOj11j0aLI/dl3LDL2gU8VF2hn5VS7aseE2hRiszJK2MaB16+pyCHQv9m7NrRVmZn18o3fRZ9v7LAvkA6QG+9DuuG9M1DB+7BIiFVDTGXjCmIY4PWY91Gdr4j7Gj50aYugTBHI+qqM0ZE2gNSTw/khHWBGAsGKU6bJjhIiJ4xGsw4zoyN+PcpOFIK9EzLj1IFQtGFEzr5NkhZ4sVbRw4iUtHQbA0GmEwmSozcatPCGe5hRu9Jo5srmFjrS1wpQvJnL85HeUb6A9G2OpvCRVKKD9jpx7NImyCqbda6lCk1URWN3+mbFHDeD6UsFsdi3SUF4q1YGoTlUy18B8/3tfEQUuKGtvsa1wAKbznsVDYWUW9sS5GiCW+0DZYQLR5WeVzOty7XwdFmrlZVogWVrgyJyaLyiEw4RZhNh9gzmYAtSxXTZicAa12D4fOPAtXXnUDLrrmOlxx9VNwzrkXiClZtjb3jZMMCktty1In1xP130tEPxODRYbpzi/ejru+cgeG29sYM9UZwPkXXY4LL7saZ5x9NjYPHSnXmm/wnnuCs+SbuQvnx8MRtk6dwEMP3IsTjz6CE8cfEiC8+64v45EHv4ZTJ9mM8BCe/uxHsLbPyhls7WdkIZkttqbrForQoUbJnJTIpgrkR9u2lxXj4WDZOeZsLhyUyUXo6S23V3DTp6gZ4/uaZk9bRWbghIC1Qo3dTPE90nFNgMPnVfGyH9qRp5x5ugFf/doMH3r/HPffS2sJS0HQBKZybRVXXTnHeRfMsW//ApdeREf/GW7/QgU3f2yBkyc9N5FTncaPu7jzs1lLVc2ggYpsSCgON/sHav94zDkjkNSxSoATk4D7GDFqakAGeoKLLxrhkqPAvg3iNwrmTQPVblFzR4zJpo1cjK2yOMVamNO3R9iZxibW0KTMogXLDUjj9se/0+8HzNldlimFI/z9dOIu3o9gq+U+P7wsvpOsuM6Ix2b5ZWGybJ194cgei7u9X1lSS8dw0sBWLMDpz/Xsattm4Kl8rxJspXlqaulnF6k7XnKcxti0Bd5LsSHUjw4vTrwu/JahaiFKTrQlq4axfjQBaAIUprvluK4cs+wAX0wylREZmiAvLW+VD0aD19TCddlswcBp22RECdTKhc6AqqxoGsqiq5VztgobZUdiyXSVbf8ySFaDQ6nzSgmmiCmTFi5KO1Gadc2Quc/bRShKXYFEksU9ZAYaBQEyfGDGWAmGM2wYAltZWLTHwbihZbAyAQgIPtMSZMwl4QcW5c2UIeV1T7tNy/Ffgpn0mVkCQrvKl4n9QzBWMYh5Il5iSyNt4hgDbMW5WKao67c8YL14HpbGpLFFOm638SgBLZ8VdoeTOfLSaKFFTJncOFe786ubi91g6wk0Ww4K4xougXkxcAaOoiQa5yN2S/rzkvIk8WLCft+8ewZrvIafYc04pr+qtVhdIP6xQG3+LF6rsqEM1Z1d9jKubKNWALOeoSvPbqlBi2Bqyk6z8ULi5rVWG/PKVNmBg+EUoyk/yDr/eBBr3S7WW3XsX29ivbcuJ2sGQJO14jif0XrAcwulBSISrFcVAt3wmJFOs6P6PA07yY3NWGLBBIOheWuINlTGlYnI6cg6HtEagiU/E3UzVuWx41/HV+4dCmVu7uthrddAu9FFvVmXEFwO6eS6uKCxkzGjj1UT+ZzeWn1z0eQNnVH0TH1LTXE1zFZqtDoelUG/KXaCcZG24ODJZEvgS+28Uy7IEbDLLTp1NLxeLdRaXVx6xbW4+vrrcc1TvhXHLr7cFoflTfn/H87Z/XN//fKNXeChr9+P++/6Cu798h245+47cerkcRw4dATnHDsfz/i2f4HzLrx0ydX5m//gJ3iFbGzm2D69hcHOFgaDxzCZfAmnt76CnZP34fhDd+Kxr92J/vYA0wEDx00YHwJdxTbJcmwmapYD1Lo8vGyU7iaRYQwz/iRwY9QT414+cBPw2TuqmOQ9On6qpGjeWlwkWMJW0dpdU62kly0q+LbnzfG872SAt8c3Ncb46Edy/NX/aLgxp4nXadFQofMqU87Rx3XP2sCL/1UTEwrmMcPxx4DX3ZhjNGVbIuk7CuLM6Z/h4Dw3q/ORCp+p8SQjq8hJQeXOBUCNnTnwAWTD2Kzgpqlkuez9utKAHejNcM0VU5x3NjtOvTTUqKDVWqDeqqBOOtviIT3jzjwra2S5wum8gCpOcvmu0crI3mulTclyNXwpAHYJkNtKp0YEL7FoMozlJzymHGzp9pBI16RmFgZ8hzBHjElTbxolG+0cl3MPozxYMg7GahS72KRTsVxI7ZzShW8VOIZGJbrJlB+o96J2hWDCS1rJ++h+R2eUr+wBHEKNVH0CY1ldO9eKhX4kvpce99Ji7cwWNSWm2eLQD7NT60TU5fNIEjJz6uZm8rmPBXUBhq6P62TRjcjjKT2pBGrcuFfPj5ssFyDEGwzKEObl+SIFJyGSNybavvTz8mJZuTZsJLw8ad2GpvmJ+10wb/4u8jsSyHVvsUI7aI0Puqa72kjNAiDMancLvpc1TlECI3unexP5mitdsekV2At02Ng1x/UUXPNaFJ24q0BLNInbrrhurPTOct1oonEsAMVqWTUZz0sMl1hlY5asquBlei9FCnjovWhzktRwRYrEs7miK9PvLYPH5cMpN03GbCfd46FJKzag3o3oTWnpdY1rphJ64UdmnytmK7Iv47CdHaSFUyGIZ9VAdg4VPU+mv7LX2qbVInvUCazsSJvzivu3MPIlNkmVtXol1+6W1Q2PbOAuh2LLaU4XcwMfG+s9bO5jkLIUJWg0e6iz/Zy/t6DtAnU6NA6tSgxO9ocT54+84hdx4NABZJ4Iz50T8w/vv/9r+OA734LJcEflkUWljhf9mx/Fvv37MZ1arp5231kNX/jc3+FTn/iYxObP/96X4vCRM6RD4nJx+62fxPvf95d46PgUvXYN+za6ZuPQbmAy5u6NJqPAbDQQoJRHGO0JGKXj5ZUX/sAP49ChM+QRJvE4SznqJKTY0y6y2S+we6eNxx74Gj70vreAAnKWOcl2WMcmBdxjaavaLQI6E8Qff/yESqTVxQjt7hrOvuBSfOtzn49nPfeF2H/gjOWZ6H8WgK3goOlkisceeRC3ffqTuO2Wm3H/PXeh2+3hquufim953vNx7KLLvMMxfaEP8ETYvPK2/6R/zqYDTEZb2D75IL5+/214/JEv4cSjt+ORh7+g3MvZlDE3XKXKRTRYFK9iFZ/LuCKCYe3Up/QVo+/bHKNBjptvA279NE0biHVcoM7uWZaQyTIl+i8tKJMRLr+mjR/4furP2DCRo1kf4AMfzHDTR+qYETDJq8wd9+lttsjRqQ/xfT/Uww1Xj5WaUMvm+PKXgL94RwMnTszMeDFSL1NbjZiYVSr1pgkyIKIaGshpMUJqokpfugw5a65y9a4a4yVNxMzE9nOKnsa4/OgIV1www4FN6zhq1HNK0tSpSGEnwRUF9ZZ1540INcHG5Qmi2LnxAzlphuu9Xfpd7Iq7xFv1yX20kq4vsYFEjVFCcINQY4PD0JRgi2VE6ots56gdZgJWlodi6V9UaqqMiTJ2qpzg5QVk5iS7BM9Raoo/g+XiqUTXUsT6FB5cCqEvI6JKMXba6WYPsWm6fFVXzmcwRN4+Lp8uB6YrrFa64MagfyKGSyAqLDPYQDIOsOWGpkmrvnVcmRmuZIJaNAx4S4fmmtgALjYHl+WuVBhvt7yMi9Gz62yJgVH3nhJG9iWV6Q7+/YgyWgYiXn5yvy8bdF6aijJYwswHkC6ARBFWXo6FVbBd4KuVOCXTWpVzjzVFJPewcCe3Lu2wpknhRIBH3ZNkHJbHuWwzwfFKEqG4ru7LZJoqs6Eo2Ms9LFpCHxWAaPVclzRZXkgxhwS/zoVVggEJIy2XS52SY/hxhd1DzAUps7XnfXQn/TQWqWATS5VXotsy8JaK9sV8etXNmi/ckkWbe/WMChDF5iMAMI8tgFbEVAnAaWdrbJR0WUnzBOceVgQ4f5pkyPS5fB9ZV82N1VbVoJlLVkCPUG0mVa8ux4+eD2X3uv9ck5G49VwkAAEKLQKQWzBzd72NAx2jeWv1poTw8+kQfRmd0kWeYcdkMNhWRkGxZfpRczVniW2W44O33ove+kZ5H/xBoRbox17ynfj6vXdr8Tjr6IV487s/iUwtxstf73zbm/DK3/xlHDx0BK983Vtx6Myz3VgQePMb/gB/8Nu/jM0zzsbO6S0da7PdVUTNYHsHlWpDRqOMyZHXxoJ6tLE6+piJ2G208PtveRfOPvv8ZX1VgJ49Sm5f/YfP4z/+9Ev0wLVbDcz0nlOLt6H3ljLF2II9wXQ2USfmxsaGWDvePNaux8Mt9A7sw7d914vwvBf8IC68/Kp/EoD5Zl906sRx/O3H3otPffz9uP3TN+PoBRfh2d/9Yjz9OS/AkXPO2yXi30WH+gc+0fe/4fHsBSRzYGebJcgH8MC9n8BjD92GRx76LB5/7E6V9Lj4GitkbIesBNwZX7sq2UBU5dc1nuZoVul8D/z1R4AvfDnDpNK1YGqCFwnWTc/HiBwKIemntajMcPS8Fr77u3JcdDGfYFpwbOHP35rhc59tmqieDFSlpizFvMJVaoJWfQcveFEbT39KA/0+rU228Jm/q+CDHyaEmXm7vEfzyI+MAdkWV6WFk7u/RhcVGsLSULbeMWNTBzUGDutylV/UWPJ2nRLzeghMabnCLmJ0WS/CofUdXHfZFOeeVZEWSgLOtnUrZo0cbUYwhQeMMxvanUlXZlgpoErkwtmCuqydS++xGg1WInkKYOWlBU2CJZVQvF94bInso9aBFjGWKWOlpUi68AU3dbzWAuSMhWUhhq5mWXtSlph80Yo13xmElNVaci53NjW8CXU8KqdYIxG/CFDi+kS4s8YYN8RhZugdamKU3H7AFmL7CpZn6Zom2qZYPL/RPSjc4yncJbM1MQd5alfNN8i6xwRgZ+qLkomzlRCjpGyRJnZiZdkwyoip7YPOOUTzjhMKVsHPP+5VylpEgckLT0ugOLoN4zqoizGOx1kbXfaV7tNdpTh/A9NY7bZ6SIX3uv4B5Lw7MjradF+SzsKUjTHWy53CnXGLe8k/UwuI6FTUwp2wrPaMJ9mM3ASq89uuGAGJNh3K2rOTio1OvFZjwzc4Vobu/u4EAAAgAElEQVR024Ekami5tFZuRPT8JDdnOa3AhPVLzxvZHddGRrMFTcClny6SDsxrK47VzqNMeFkFgnZW4uaKoHTTYS6L7PW8SNzl89+SM7xbQPBaxfyVZwJGemZleWIjjxIUXSa3ZeKzQaG7jTNj0ShjcSWUsezOBFPvRdcCFR6qtAGSzsKOlWQRG3v4zoa+iq9qhJtzk3nRoWZO4NFqdNHqMDeQYdF1NJX708d0NDErBRmYWg2eRpnNRobR8KTCoUnqEGA1Wm0xRo060eOUoTH40/f+Hc48+5ylA4h//O+/8KP43N/eLEH+C1/8A/jF//M3ln/P6xZ/cuPv4fWv+X+xvr6OG//s3Th4Bm0Q7D698bW/h7f88WuxscEIldPq3CMNzJLkZNRXXZksHKN+KHAjmzXLp2jU26LRydT91o1vwyWXX7srOXcvQMHv3XH7Z/Er/8tPFSawXFgno4H7ltj2gIvqnJMdH0yyg/UGRlPLW6yzI5LJLbNcRrH792/iW5/zfLzkx34ah888959FVF9cyCfSZ+UL3P3lL+Lm978DH3rXm9Dp7sd1z/pOfMf3vBQXX3Hd7ppzIRne81b+s32TpdjhznFsn7oPDz1wCx6496N44Gt/i52tB6zGVamg2d4wJ/7xtiUdUFA+Y8C2aVTqeY7tQY5bP5fhls/lmHDXT5bS3ZPJbGa0dBDIYO2qBorJzr1ghp/7WQs4J132hj+u44473XNrkePQ2RVceU0dn/3EGFvbObq9HD/60x1cdnSBrf4UWW2KL3wuw1+8vSlPN7IE8aDbBeLKZLOCGDeCLbFVtImwnxuklBmOlS85Q0vLxexFy4+zFnNf6F1/kTXXkY/I5PZx6fljXHE+sO+AMbKMkqjJHoK+bpZ1p5Z/elpqY2B0d/hxqQtSyMviMPb62ku3ZbNsAr6CWo9uI/9ZLKL0eGKJU/hySnGpO4A72IrdrS1SphNaJVttATKmyL5sQbHAajLmu48+mAI1yiRlJjFpxCGhI4pSE6UODubsvV3bmVRO7HNsUudxGxBLsuP8MMqylXkwpVvL1fLlXv/WJU6bEgphrxsmU6vFEGqK5L3hwBZVP5bIaWclWzmbdszWAVgC62I37jYsTwi2kuaEUrMU7BT9uoyp5FchlC9KbOW9SxmqGB/BOARgUfNSqKHDa2tlfksZpAA3RSeqnj+3v0nuR3qdgxUJLWNZglxZmqTtKQdXCO3j/VM3+ZR1WgZcSeajv30AoLJ8GJ9bghjbdK2Ux5fiZcqBWYq0y0xEPUqJmLFkv2zMxntrnImZNmAYgD30fzF2pWXyoO2ZNLZlma68arsbA8qfWQk57l2ALQOEqddeaSmS3g0BJipS/d6G5YM2a34p+F4kdWlOGoAugKGlKtj4ZN8bS4FqNAmPOt/ws7zI56LN6l59oedLQEsmp6Y3DkZYJXmWG902Rdfy+defmWe1NWTN/RbATG+mSV/u4aPRjjrKuBIw5Jisl2JBWMqgUehkqJvQqtWphEKzu6Fqx2zKzL+mmK/X/9XHcOSco8uLt1+At77pdXjVb/8KRpMx/uN//q94yct+IsmfKJuM3vCa38WNr/p/0O218UMv/3mce/RizGcTAagPf+DduO3WT6N/6lHpxYg2x8OxdqAEYMPRju4LASVLiu5Hq+3cYjxRV+Tvvu4duPjKa8r75xYMXNAVaedTp8oM1Sq+eNut+K//6Wdw6tSWhP42OOeyheDiRMH/hG71U7bxV2XnwAgey8iz91A4d3MNrRbdwivyGtu3uYl//X0vw/Nf8kNLu77iwP6ZS4zxvicefQjv+tPX4L3v+BNs94d41nO/By/9yf+Aiy67Yg+7im/yIL7Rr/8j36rffwSPPHArvvSFt+CBe2/C1sn79ERzcWS8khoWKjSeJaBmI0eORiNHbZ7j3R8GPvN5YoCu3LKpmaJ2i1+VhXXU0hCWi+6xS+d43nMyHDkyQ7c9wzv+qorPfYZdj3SU38H1T8/wIz9YxYdvmuDdb89Qb+d4xc+2cOzoEDs7Boze884qPn1LD5XGSAHrYtXIZCWxDfpsWc1bezIf2Izducp3pAB87lYQOkhZQ9BElnQ2kQk3O9qxstzNmY0r69i6JvNKWyasRzYnuO7yCc49izmlkPcXrcbaLWYsEmwZuKJZMNkbatUiYoKlDb5vWcK1HWEQDRK8J5NjgIw9cI3jH/t991qw9w6PLRLphXu8garVMqJ58ZRAazebsSzETSf4VbAVny0My42jZAKlFUSYPQocuJnlKrsU+FONBgJh4a1j7v3BWKQAorBR8LlP/nUeUbO8jO/9rxLIpIuuMYYBHskQMkJkPs5kaGoxV2b7wC8tKnPCQI5LB9lsqqA8YglsGStaaKDSTsQAKQlKjCZFaSzDbNrtGHT9vXQoLdSKbi5KjVYys5FUMFoErrJRsYV6iQVcYVBiDKYgJJoXokNU2loHBVGeCwAYVz062AI0G4vulhN6BoypMeCRNIEkZXJdaz++1PMrPt/u1xM8LS5Kt6ihKDGXv19uLiwPOBgtnbdR/+VyEc2SxXs6CyTXeWOU1CGYGhT730M+k4rurbnC3l8Q3QOpC3CWiMLNzDjDLJot/L7HWE0ZBX2vsIuwRcGeHQMy5fWyFA3Nn14S1XwRzF9YFfH6u3GrdRa615yzT7qf7hJvHb4GtOp1jnvbpMTviA0mUNPzmqPVqJrcNiw04l7Sj6tmNsZF2T26HsPI+vk3HMtHY/bjsVNqgdl0iNnYAIp84enXQ/sG79Tj32mDMBkO9EDWKWpWeaSKdruLjEalY+vQo37prR+8RTYIMbb0YPoi++lPfhz/9sdejGangz/403fiiquv38Uu8Tj+9MZX4bW/99s4sHEAm4cPodXuKsR5Z/sEBgPg9KlTipo4/9LL0el0kfHizGb4wudulYD9hm/5Nlxw4SXSa936qZvwD5+/XZPLaDhBp9XB77/5nbjsymuLQTodj/Br//nfor9zGlmtJk1WnbmODIvOMpw8/igefOBeXHjZNSqtDkZmEErwd+c/3IYRY4OmA6ztP4hLr3yyFpl6tYZObw0nH3sYD953j0pRiuyhVYV3PuxsnZIZ6TOe/V342f/1V7Fv8/A/Zh7+5n7nGwCcO267Ba/8tf+Eu77yD7on3/t9P4KXveIX0eqt7e0R9o8ES094gPH6b+J9tk7dh3vufA/u+MLb8MC9H/ddfl1WHAQlzNGcGDEluvex41V88OY57rrLd4MeL0SgstRtV2mpFHdw8zRe8Yoaum1GWLXwlbtzvO3NbKnP8OSn5/jB789x6sQM7/tIht5GA8/7Do63LZWSx/0q3vNu4HOfY/TR1Bio4C4Y5OvPkOwdpNHiQ00A5bvJClGHBb2XtheJ05MmxolHK5EaHSKvtsxEcj4sm1gb66iwkaQxxKVHJzjnHOCMM6hFyMVkdNrURNKNnkkDET5sZSQDXA5CyPIk+g2by4NRW35UYwIsZ/plhkti+hVmSx5bCdgisxUCVM0fMemuloM8mzpc3svdeKmXsMN0cXSih9Ki7euRoo0i1sUP3BavciFMAVMK4hxF6g/TYtl1K47F2Un7LLfn9PKjfKO0QiwP/GCsVp+XEnzs3bkYDADB1nxMg2GOf4KtKIPYohz+Wtx1l3ot1105qyUfthD5ejdi6PFigSv0eSv5iMF+mReSXyFnScNiY6mTLJZM7wIMwFWUM4XTyniY1EHeLnzk2uzudg2mMTY5/HXrUyhlCKm2LywHUqAUgCvuh72Xe5qtBG2vil+ilFgyWV48XfGvCwCWIqQoJUrLVTCZu60rAoRwfJBnKEBvuhFyj8FdJfj4QAcqyz+3UrjGTAFq7YaaFYtdOct/NGyR+tHJp0o3wG0hnPUtx8DyCNfnJJFJZTcowZU+tdBwCcSF9izuhR9HAFxrhrOHnBspxfq4t5wc4Hm89AWTDMFyYrkhNUbLn5kCkFGmYu9F/SsbSnLpLI0RJjDTBoPPFAkcpXO49CWOzx32K8+66lhOEELRJyNogvLkIXLRqtZa6HXalom44K66Ju+q2WRgSnuNYDMrnS/YgTi3CBbKxpo9vONDnyrKiNoRzBl8aszCow8/hJ/5gX+JRruNV7/p3di/eRC0FqCVQavTdo0K8Oevfw1e+d9+FWccPAO/8/o/w7lHL7JdaRV47St/A3964x/gyU99Jn79VTeiVrcgYorCX/u7v4GX/ODLccWTn1RMoIOd0/jDV/4m3vz6P5TXVq+7jt9709txSaKZGvW38MMv+HaFTrM5YDTe0k6F5b/JnHVdCuUz/B//9yvxLc/9bkwojtYqWcFfvPlG/OFv/V9o93r4L//tj/DkZ3y7iedkv1bBf//1X8Zn/ubjAm1EyQ8/fK8GdK1Bd/aR8hi3dnZwyVXX4jd+90/Q2dj4n+9aTMd2PJG6b8kPfN4fDHbw+7/+X/DpT3wQzXoNR49dhJ/7pd/EWeddsLoG/PP/W8dQLljf8ANmI9x978dxyyd+C/d99aMGEGoNb8yYYzyvYDzN0KkucPpUBe/92AJfuYcMixufkmWMh5amtgS+owU2Do3xEz+R4dCmxVc1mzle/YYMX/rMHDc8s46XvjhTxmanW8E8a2A67GAy3kGjPsXx43W8/R1zfO1eZmQyu4Hdj1zFPPtHbrvWXWugyehvxcG47xfZz6zdxWJ0WltHlg/VjTjtW80t9CIEjWz20KppdhSVRgeL0Ray6ciigPKe7CT2rW3jqddUcP75JownkKOWq9O2sSzRPPNIvfvTWC8bHOwy5pf+mXjRrN4b/XZSQgyxbarhSMGWGF73AF4tI3JBjMgclQRcYJ92Whkwsd1v+feyS9COzyxE0q9VlirAV2hqdBpJZ5V8vEqyYNeQDMPNAmSt5NqlInyV8vy9ixJM8ll7ga0nYrTS4wywNWf34YQpEgvMaBBLEE4fJHVLmW+Q7qWDLeXNKtwgNHsGGu26eilZGwYbABoCEsR7rciFv1puXEcZJd0YP8sdgnZtA3BFgXpJj+bAix+po5V/kXfEuWYrbsITRfZo8Xafo9LWpAQrdk2XXdKLe15k6Nn4iWO1+2hAK0CDoH0wWCsjI9VtiVHkA0SPSAceeqmfz65ysYu3Nd5LNb/zOVHG9pK1QH0JSM34t3S1TwHlnoDLGZolIX2w8Hr2vBM0kntc9xSnGxYXcZ2IQ+glHozU8rNXsrLl4sN7W4a1l8J4G6vGZJX2N7bZs5nbPPasESHYLWkUxUaVXmvcdNAySmJQbsTdwkdaYBJGDfMjDKsUYRoHmvEZ3JxSj1WmbZgpO+2itEF1E9OUYeXYN82YM5TPe8pVJAcxHDyO0ciCqCXypgiXEzoFuqAwnp5ZCxmBctwwW5Dh1exAJABrsntQwbrW8ZVVmmg0O/izd/21nM5lLTNf4OGH7sf+A4fR7rQ1if3CDz8f+w8exK/8zhtQyThRTHDP3V+WM3uVYn0Ab3jNb+O3f/1XcWjzMF739vfg6PkXFffw9a/6TfzZH70aT33Wt+NXX/lHbtOQYzIcyRdsfd/+5clWHmRz/MKPvwR33H47emv78Vs3vhEXXXpF8Xvz2RyfuvlDclHnAsKdlqFmoto5/vyNr8Fdd34R5x07H6/+s79Gb2Pdt00Awdy/f9mLcNWTn45//0u/tvTZ73rrn+CNr/ktNFsd7Jw6iVk+E4hFRtC33+w3ZgNU6m1MByN870v+DX72f/vl3SXFb4IJKg4gQNZe9PXK+3EA/c4v/wd85uYPKHPy4OEj+JVXvRVHzjlmb/dP+fxdy9Q/1zcW+PtbbsTHP/BLGsO1RkeebJMFA7eZS03PqQwPP5rjpr/N8aV7a1jkDdksFDtwD4aWdiVbYHNzihe9uIMLzt5WXuNDXwdu//sFLrq4gfOP5Th9cq68SjaJsMze7czUBjwcVvCOt2e44w7OOOSFLUDcfHBM+L78ZRMnn7latynHb3XldWrIp3PkE072c8UtSSfEiVT9g9wU0QPO3q2YrOs9+duxT1l0dptgqwKMx9jozHDJJTNccA59uTxbsZqh0SFryzBrsh1ksm0xZo6f2pu5YPtEawvx3p5ZBdhKTlDg4Qm6Eb8R2Ip28tj12wRb7vKLj4gDE2th3WexaK6CLA3bBNhEZEnpgP7EbFa8jhYhhRDeO/HK03U2R2A40FnoVOyBkaRAZWszct1LHL/XU5EuxsotLDyN7LcF4LiOzDLMWaUYucGpu8dzUVdsDLs9yVZ6J2KR46bOP+IGz3PjQsX1Wv5/5RjTWIvH3xaBcnopQBq/ZbYD0cWdnlN5f0rbBVtOrXMx/Uqd5KV/iXvojNZeLGR5rWwBT8t41mgYMv3072WHYAj1o8xrTJZvOFJBeaJLWjpq35AERgpgxk8LAJie46rvVyB7SwVwc+ZEN2mAPHVoN11lzGUmYUtBQZxvEh2TOMnHsSxlJfp1Fh6NmCpnBdNGgfD3KrVrZZlv9Xnby+4ifS+7tGWusM6Tz0tuMX0hzStKhi5oV6ekynz2jBFksWwemyfKiWzT4ewYGTlvYCFOadaZL0u3eNo3lb8TZUK+pzSvNT82v7H/H3NvAnVZVV0Lz3P7e7+m+iqqCoqilVYakUbssME2jU3UxJjEmMT8JubFmMT3njG+aIwR0YioSGxAFBFsYxOjxu5hjyhII6AijYBQ7dfc7txz73ljzrXXOft+VSjDGMf/jcEovubee84+e+8191xzzUVNF99Xeze1uQTh0mp7YtJG1vRnwTLjMScfkjPlNugtBwaGFXMNNDozasEz7LE/XlW+UtVmy+wQxkOlEtUfkchQvYVYM9nCbHsW9WZbC23QX8IHPnUlDtx2SDG/vviZT+Pwo47GQdu2a+W+9uUvxtr1G/HCl7xCf/PjH92CH950Ex77xKcWlYkXX/BGvPNtb8Sq+XV428VX4OAjHmTvlwPvPP+fcMm/vhUnn/ownPP296JBR27tzW4hvL/tC/i3D1yEC9/0eszNzeE1b7loCmzt/xXlT//mhc/Bdd/5lu79cU9+Ov7qleeUv8yBa779VWw8YCu2bDvYTj40ybzlRvz1Hz0T3f4y6tVG0X+yWWuh2WkpgPYHqbRxLC5goG12mjjvfZ/Ctm3bgmi61LH9vGv8mb9/AGBpYcdP8Xcvehb27r5PKdGTT30U/vq171Dz7SnT1Qd4IVNp5Af4mvv7s/0VLtx75zfx0Q88G4t779DLVCQRABep3kZSRdaf4PNX5fjWd7SEkDO1x7NHzdhQsks5zVezMY46LsHjzsqwZs0Yq+eZUmfgaWJpgWa2FJRzOyT3PNCaoGvDrh1DXH55Cz+9p4qkRhuR0uNHx1gyuhTDU/BepxKTzdX7qohKWuRG68j7AyQdzhn6wHGO04CKKUNLS6I+awaoEjoRzGSqWDQBCRd/x4Si9LvjWWW4ZOwXiwAAbF43wknHTHDwNgNcCU1PGzQbNrdknd504ktkhsqXuubF9E77F8y7lqXY9ANLroNaTuDJMQ96IbUEyVFvmpBdsscgkBduCLS7NqspYDFdXRbPDwdbvskb2JpmSVeyWsUWQU2HWzQUaZtp8FWKrA1kWEVWWbUXp3QUNsL2Y4CAQnElSuyUHumsYmH1yvkepw/9dzHYLYCLByk6xg9o9MuSdtvo6SKvNIo8nEybZa7xUdPckELU1RVsVWA3w427Tm8KbBUXZe9XsigBnNgbTt2WpfJKkGbBUq2dp2CQN6J20KKMiwKwrVk951A/4s/Gn71/oKcNzUy2rPzj730cDa9Pz6tY+G743NLNdngIW3qU+irhm1XFFqC+SKcFDVAobHF2S9WHIqHi1lEl+xkfDhysrPxZcR8BhGnO242XdivaD6PrCj1Foy5SVnnopqaR0FHzOrStKu0byhBQpO6CqWjJfoe0Y3j8djAUT1YEMS2NcADyXcWYrTDWwVTZ7CVCpWPQm5UHjgqygMAEtAK4KTonTILGLvhjUUPG13JPqzeCzxzF/9pOWdgX2DL5pdFP0/y0DBhaiyNV/PI9tI+Fal5R+W6DUhr5uvaL3R2SUw7bmKuPj3K71viZzXfJYLEhLsuIa622RPDctLNxF8Mu/ZAaaDeZimGj6QwJyzIrNTnB07GdrXjScYYPfeYb2HpQYEQAvPdfz8fxJz8UJ55yutbEV778BfVUfNyTn6rvP/bBS7GwZzd+/49fXByjLn3X+bj4gn9BZ9U8/uXCy3DokUcV9O2/vuk1eMf5b8CJDz0Fb73k4wa2wtfirl244pILcMCWg/CUZz4vlOLbL7/w6Y/h3H94mVKY517wPhx+1P1bL6wECq948e/je9/9NuqNJgb9Hl7yitfhsU/+jfuFEOkwxcv//Hm49ttfRaM1i3E6xIRVcDnTVDPSldGOgpO53moroC0vLaFWA1791ktx3Emn3e97/3f+4p3n/C/8x8fej87sauTZMv73G9+Po0887RcCW/8d17kSdN1608fxsct/B5MRCzyMjVRT9PEY+YiLC9i9N8dnPw/84PY6Jm6jTtd2sVucO6qfF9BpdZo48MAUz3teivlZEkRVDNnDjwuOjt0j2p3Q4mOMAzZV8MObU7zv/U0sLCRIaqEWmSGEHDXb84QUqQVR+7k+t0rfLnbp9j51DChV67PF1KOc8+xLoGY4MoPWWmbAixqwwCAl1J6xybin9NRwnKipgWRCXWaOmfYIxx2R4vCDgbVrTCDK3o5q9UORKNPk6nJkfkzMCzClSk894yAYGEuvqeK6nDnSia984gYaw/mfAYjZIQb7FottzOG5knIsTAdiwYcnSb6wFOOXQGN6I4+D58p5tj8hsqfr7u9ffw9PGU29Z5h0Yimo9+DdhEotA6NlWtM29qgzRBDdK80RBNbqBRt97ZNSWmG7UabclIMKVVzBQZtTt1dBSqBFoTyrV0OJvzQswSOMJ3kaBEmPJ3Dt6cP4uVnaRI11GchLK6hIf1s2FlYaMQDcEiTGLFJIB3q/RfpLBWf2WDju9gUC+GFsCLKUForyuVNFiFEjZYX0gsGsgGmtSpRu4uz1tN5KQ1O+Lg76sThecywCifxeRRah96VlPwjKSq2ip4/0vlEfzpjhcruHYm7TPDa6DsugBy3jfsx3bT2OS2uVAO41Ds5wRSagxdz29GHEGovdUhWyAQ6Bj2BGbOuoZPn8fQzEhbOeHyTYAWQFC1im00u/O6kWw5ipgbt6Hk4XA1gboGk23Zqq27rhHHGNl6wcBBSN0eS52cEblU1kd3l/nFvc5+o1soKhNU+weOB7uuF8g96ENWtFFDNUqlSUTYQzWua9p3VUkNq2t/EZUO9LDXFy5lGbcw2wNn4ef8pRkvP6JEdjdl76HTJg2XgB/YU+ZmbXoc4u2GkPqXoG0RoitAzJWWJuiPOST3xVAnmLFDne9E+vQHt2Di988ctssEapWJ6WmDTgogv+RUDveX/y4mILuvSd5+Htb3otOrOzeOt7/g2HP+hYmwwJcMG5r8K733IOHnrGI3DexR8twVYOfPTSd+Ij7z4P/fEI577jo9h+JJ3b7etLn/k4/vFv/1QDdv6l/4Ejjz6++B0D4E/vvis0oC5z4ryuNBvgLa/7e9zyvWtlSDnJ2bJlDV71xnfhwEPL9Ga8gV5ywb/giosuKDxTWBlJ8TZtKXRaCw+I1Qwc53q1hdFwWeLlV7ztQzj8yGN/uXYQU9v7vmlBBzGXXXguLn/nuWqZRED+ope/AQ8/+2krX/2r/b44WoYD0orS709+4Dn4/vWXWxcDmvOOzHOFX2rtkydip77xnSq+e30gr2uNsL8QARj7UsnqMoqkn9bjn5DhpJPGmJurijWgaS+XbDVhK58x6nXO3wS3/2iCiy9pgNnnpMJuCGS4rC8jW/IwOjMtX+h62VtrUkNOdSapiJRdENgncqIeW2TO8snAmKtU2zsqGGHrYcDdd7UxHoS1Sgmk62h0p9xUqAvjah9Ky8Vqn7y3S+n9PG/rvg5YP8TxR0xw2KFVNBr2XjTqoxC0XqeOgZWzpseR2zi/V4VeaW/gHlemj/JCnACs/OhOXBaZmepzCkNTmpkm8tniaVS61mLDjfQaRRAtWQgFsEj8PpUysmSr6VfCV6H2iDy2XMBcUP378biSaDxKQcaMkzMG6oUWBRj3HiqedXi9VzgKWIeAsVKlWAIqC34xIxdfh/bAqJKLeq2M7bDIcI24v1jqjdlpTgWOjw7Wqka1vqLuZ0WNobfk8RGbSCDvnTw8a0iAZYHRmR6rODDTZ1+O06lUBiIzqiy1XUGWEUrx3YOsbIFjKWHdP3VnSjPup4LTU4oRyxWPUZxO1vuF9kneBspKF0IBgc+TIBmx8TWQ4YzMSgDuQdifhWJaYBBl7REqIAurlnDQKk1yjasrGJ4wj0pDU7MwERsTAoVbGzj8lATcNWjFPThgcl1TyRaJXyrWmafow3sEY9oC4ER37+tIeEYLNXiHebUwNWkBGHHcp8Gpj6G91OeYp22n7skZQTHAvDvrKGP6rQAAw2Ha2Ws1iA6HNF4nP1sNz4L2SgecIIpX6rBGawfLfhQegByXcEbmQYMdb/j51ofZ4gKBliogVWVZusWrW4atgnLeBqaMnRzkbPDwYzax77IMv1hGX29UMeEpXBUldJLP1VyaBoTsA1hNMvS6S2r4K5RYy1CvVdU3sFHjJm5u6ry5wXCED37uKhzIdFr4esM//i/c9sMf4vz3XLFPhRvdzl/6wufitDMfgef+0YtLL60L34jz/vnlmJ1bhYs+/EUcqnY39vWeC87Fe952Dh5y6sPx2gsuQ41GGZr5wNvO+Xt86sPv0RC89m0fwINPKRmiL3/6E3jV37wAM3PzOPfdH50CW71uDy/942dgx0/vldC53ZqXhm2iHntAv9+Vgz3vP00HEt894w/+GH/4or8x4BQBgO7SMv70OU9Ct7uIdNjHKKZwZvUAACAASURBVOtjrr0KjXpdrvsqv6eQepIpsHVm5ik0wiRL8aBjT8bfvO5f5V/2q/+a4E2v+AtcdeWnQ3eZNv7qNRfihFPP/P8Ns7XPmOTAF/79L3DVN96KRD3Z7JRCdkuLLauoyw5bPO3dC/znV3LccDODSdt8rghMam0BHp2W8hRJyo2pis1bBnj8kzp46IkjpNRTJTVkgxz3/GTI+hD85O4Kbrqug9vurqG72LUUIk9t1HbZEU7WC1r8QzthWTVMCDqh354FV/9ZgkqoKJtf08LqVSM022P85jPq+PqVY9x5RwX37qpguDRG3jCNgyItmTpPI2QjJEH7iJSIjenMOpARoVXRanRx1BEZjj8iwdwq6xxBcniG/bRlvp+gVuF/xnIwBeWeXIWQPVggxHoZCx6lzorWGrYsrWJQ790wh2aCrXxM3UTobxZ8tuz5mg5EI6L9zDb4sqIwNk70yqgSJJQC+nA63k8m3j257m+NxUJm3UMAVaFjzRTr4vZFnqpQa5AilUINrJXsq/XPCkZGdxdYprKnYAnFYuAVAwprm8LUYRWT3gQj9kbUnLfA5P0ROWYEucThSiOSSODVqEjC9VrWssfbjkiDIqsPMvHU4tprde26L6bF2ZEj3GR4MDGw8vva97kFkBbSuA5kjDUMGi2hlVLPFVcs+hjoX2c6QgD0dSXmJ1xaDLaMxTIWyvsnWosX86bTexZN0MuZsdK/t2yUbulI9wTTyBSi8ukKSD+s+P2ufK7yh2NBQ5j/oZY1xDW7ttJI1J6B7tPXmKhkY4nKquYyTViMW2C3NKfVeML86gp/PwbRMBYrWyGpai8UIbhoXalqgZFpoFcAyVCbbWNffsWieI2F2KCyOMAd47nDKR0XwKdXMPL3PFDoUMQKQaUOHcCyorJmkidW/atnLGc12SYz/bWNqdSLUYNVrQdT1InrD7m+DGhJrkgpgSoZw4EvtO1S6J/yKrOUvtyJznrwtpzMEi+W7u/UC6X8zSTHMM1Ujcj2Ls1GFeOsLyaLwnP2KKw3O5idqaMGNm1mEOLDMe+f3mAgr6vPfe0abInSiBe88TX4zMc/ig9+5iuoN0PKLxw56W7+G485GX/y53+F5/7R/yiexrvfeg7eds4rsGHTFlz4gc/goMOOLNggsl5XXPQOHH/8CXjlee8q3xPAua/6W3z88kvQbLZxzgWX4qRTH1YcUr78uU/hn/73i2S/cO47PzwFtvrdZfzB0x+PYb+r4KIeWxO6lA+RMQWIBHMz86hUq1jYuxMHHXI4XvvWS7Bp034MSXPgM/92OS54w6sxnvQxSVN0OqvlNj9KeyowSxJaAZh3C+0z+ou7Zbfw9+ddWrB4v2qwdf3VX8N5/+cv5b7fW1zA1kOPxMvPvXi6G8Cv+qLKdP9+P3l57x24/KKzsWfXzaEK0DasOPDwNJNmdFIfY+9iBTffNMFXv11Bd5gg52GBdDB9uGTIObTPGekoh0OPqOOZz84w28owHFTQbCW45ZYRvvFN2oFUsGtnzQpEEvqrWZBSPo4MmdrEB30KLQ7oahu+TOdhAMttIdSOh4FxlKEzM8azfnceBx5oAXHt6gZ27WDvzgw/uTfH5Rc3MRhYyk0yMr5vaGSd12dC4OA1sdF7A5PxEHnaQ1KhLozrdYwDNmQ46egRth9syIk6hWbbWJAWa2WU+TSgJZaLqgH1czO9k4GLgkM3UKnOS5ZeotbBigVIsRBssY2QpRAJtmhKaymLQL8rmBtdUeyHEThxVkuBPGhe9j8dC54mYlbCWBfna9/6961cjBmvAuBEuoKVbNqUoWDQCRXVaEUqqqyu8vd0NotXImF4LOYPQTfWoJXBxJgCAgZqSahLtObs1NGatoyfz8BQzasKIvTY4rMSqFAa0ds4RSlNzoHCwb20WPCDpJ5KpMfyylC7RvuKmS77STnOBoDCnNBZxFpv6VpCRWAhNg5tdeKnFKcV3Th4pSh9SrenIF2mn411CXYMU6lHu1KmBZmZ4TW5PchKsbvuIOrOYuxTOFS4kDrM3pgd5XWY87oxX5pj8ojct1o1vmfrpmGgYN9U7XThRCEqdwAWJAwr55UfJNww2Fcb16GS1JH1iz9X11pZCq9MhrFAIx2VqWi/z5gZLFKHYTb4mUz7X5y+DL8QsCymVGCIAsskHW1IMyqFyG4g5hMd5A5l1wT+vlFL5L9oOlB7r4LV4uckFdRZBNgwmYd06DpcMcNnthem3yoPkaZxtPSqeezZ77X/BXmBwJbSiMduyUWTJRVkw6FAExE+DUwrSR0zs6uR8HhPs86Qi+Wb0Lh0RKTHyhYk6A0HmpydTkd/OxplaDfa+NgXvilTU9fFXfS2N+CiC87FxR/5whRDxZv63re/iT94xll42T+8Hs96/p8VgOoD7z4fl174Zqxetx6veet7sc2rEXMyW2/CRy5/L44//li88l/eIRDjX+e/7uX4xAc/IFaBYOvEU88ofvfl//x3nPP3fykjyfMv/jgOP6ZMI9Jn6y3//HfoDwfyzhoMeqGyhsauNQx6fdxy4/fQ7S2h31vEa970Hpz2yMfvf6/X0wJe/bI/wve+eSWarJbLgSZZxFoFvf6C6EyCmu7SokxY127chJe96i046fRH3f97/rJ+sx8As/Pun+A1f/NC7LrvHjGd1CX91avfiqMffMov61P/W97n0x/5fdz4nUvl0u7yCsoA1GYhWlxcQ2S42BCdC+OrV03wxa9zgc0hr6dGf0tIbH5uSqdTm5ENsWnzBB22JMwIRioYjOu488dV5LJyIJhgf9AQtIMWTLuFnzIrDST0+OJGMR5iwkXKDZRVv3Sd74jfx7jPtVVFZZRj6/YRXvCCqqwZFimXNGoBc3MjNGcq+PdPAt++uo7ucgUjCuErqbnS52MDV0oxjAzwMKWoZpI9bac5q4vzlrxj5js9HH3kGEdszzG/yqptyMZ12gnaTC2yNVI4wUnDVbM2Xwo6IU57L0H7aUUGyGXSIKiMyIiz3LoamC0SbsGteezGhM74ubUD/ySkJlaCl5XidjEYRTqwTDv66dzTd0WZ/FTznBIouOlp3OLFwZdnSFdO5JhxExMUkCJTcgJmbqBKDUlwrTZg4kyB/Z0CVUjX2Em61K7En8kZ7AWO2TBhIwR1pjBdCT+D86CiiKjUdz1Y17BxeziVe/pQ4xPa7djjc5gbhNx+XQz6DqZC5wFLI7reJjC30XMoWS0DWBaUgmkpPyuAlpXtdDwYSv21sorTtTwhyPnlrmTVXC+uitCiuXopclZyKoBbnotk6Kl0Y5xGXCHsV1bMgA/BsVfFeYWeP6NQk1wMZcn6lOkmrR8+J1bxF/onCxzG6ZYifk97+/vHrJheEYBEnBpzy4cyPe2HDbd4iZgx6bwCOxMJ/P3z7P1dg2+palXDciyyHKmE5uX6c162EJSvEMTbNQeAGmnEYkDjYMs+OzB7oRUP15C2oDxBd6j6V9Rrxlipf656FvKAyLZlIWMgBwjXM5ppn+nWjfnS58R2E2FuWsrYGS3TI/qY2sHEq6ED8JVxqsUKpRFP3j6nFUU2S07ceR3NNn2zOujMzKGKIdJ0SS11OAGzrIqUJ3Nuu/S6qlXRYjucGtMAJvIWeKvVlH5kv0O16wlB/ZIL34i3nvt3+Mc3vQePf8pvlftGkuOKiy/EBW/4B7z0Fa/DU5/5e4VO6cPvuxAXnf86zK1ah9e9/VJsO/TI4nUXv+31+OBFb8exJz8Erz7vvWi2mauxh/e2174CH/vw++Ue/89vuQTHnfzQ4nXUbL3hlS9Bo97C69/1QRx6xDH7+k5pF1yxnRJBj/p4wbMfi7tuuwO//uzfw1/8z2mLh//46Ptx3AmnmoYr3Pfdd9yKf3zJ87G4uFcToVZtSSfDHpEpW8+MRhj0FnDsKWfgJS9/I7YddsT+jUSLWb+fa1u58/8C3996y/V4++v+Drf94AYN45r1m/H/veyfcNKpD/8F3u1X8JIcGHTvwX9++qW46XtXoN1ajW5vtz7Y/YNoDuiNQv0kxrQ5MQeXar8LXHdjjmtuyLFnyaoUE/aSYVCY0BtL7qOojKxqyl6lMCctlKoYeTKnV4LARZB1B18Bkeb8OYXsSrVre5VFg0AYdSvUB7C5esssDMZZTcL5SdrFoYdV8dzf6aDVGGL3Uh/NmRrmO2O0mmMMUmDYq2Np0MGPbx3hI5cH7QWLV2TxnIUUqdlQ2EYY0iU8IapF40BdhJC01Vh166ZlnHg8sGXzWPiRNBaLC9pNas5YxUgSnhvUGM266XTYZ6/sQ2ibuBcSqNrShbdKnY5RawVtGoHW0NKpVkHEE6HMlYr0iP4vKG69eswFxw60YoYoPr27D5YHAFH80Rg4SIg3fZ87sbi+CCDeMiaAjfizTEEQWvu4hkMXaimp4FgVnr81Pbbrc6GwNT2O0zAcF6/jWHk9YRZZsBrT7ibHmNWITPEIvFoZvDUPtp7n0srVzP7BUjZkXwUVCs2WB2ezf7BAxmuygBJSRNwYAyNmN1TamJRA16/Q7tErWUuGielUY7T4ewfq+7J6If0eWUOUIvLpKsNie3Q9XGQkG49rGcwtLeUpxDgVrnkg1pSf4fTKtP2JRi5UGZq+yIKwhk0VbWF0gnbL79HertTt6bsoPW6vCkAmHFfKXo2lzkwjX2TczExTqS6vsOT6DWBIZpsBSJTj5JqukpExps3eOG415GOj1Kk6MJhHFsGQg7CUbaJCSs/2g+kiiZJnjkGWXYPrsgoZRWCt1A4nAElJF5TqNJKcXqBKCiahY0LQv42o8+PbjnI0WpRI6QMECKUQKUxp7YqkYSTTHu5FeyTZYdrJRE2uvWJTazIARzusmLZxJdjV0qStBMHWgzbRWZH+Qi3Mza4SQOKizMe0gBhZf0FufpWaGB4T/5GJqcvyQV4VrY7SC2wQVKs1RVOnaR/D4Qgf+dy3pqwf3vWW18mu4Tee/QL8z1e90Z+5/n3jq/4a//mpj+DP//ZVePIzfrf43WXvOg8XvOHvsXHDVrzxXR/FtsNL64dLLvhnOcyfdOoj8Oo3vwd11q+Hr7e89u/w6Y9cjkanjVef924cd8IpBXi68rOfwGv/9wsx05nHOe/4CA6JfLamLmo/3zDN+Ce/9VhpyF534eXy8nIh7G0/+j5e/sLn4glPew5+78/+Vq/2KffZj16Gt77+5ei0V8lOgWnZfMTjbQubD9qG3/zt5+Nxv/bbqGlm7Ctc/3nX9V/5PQsVPn7FRfjAO8+1nnjjHMefeib++C9fKQsLSwX9Vz7hv/ja/aUQc/apfA++deXrsWPHDagGMMFcvFqHBG2Jb2peuaIFRam5GFiyL/TiyvHtaxJ88cocw0lTJqdq7cNgIKFK0E8Vws9SS0Nxb7VZw3hA9ihUH8qeIUdStwpAIbuaeWSRdTIXvVEIXQ1t2BJNq8UXrRp4HKsDwwUcdeI8fvuZbdSSvcirGZaXEtx+h2nPDjyoqtNkp11T9dhHPzrG1d+mOD5B3pT4yWrg3OuF1ydQ2JO/m11bqvJ7WUQkM0r9rZnv4ZjDJth+0Biz8wSfbOfDdj81AS86KcvIN5hiUv9T5dgw9SkBbNh4ItbBpYwM7LWmpVgTeoml4bTs1XPOWAT2wNaCl6AHhig0n/ZZ5WzXPmkSYYKVVXF2ChWLoFSYG0UqdIWN3zblaeBgQcUCw7Ro3q4xMFmBpdL3ZCdUERcsIwJIsVvK7efRl1dC+Y9cexT3w4vv0fRanDMV0GKNOkJntiQ2D2lERivXawlwqXpQQp1g9xDMTIvUYNBwBbA15akV9oG4AtF1TnHaVQBKgS1W6JQ3GwNnjbx80kzL6Ck7Z6n4e3/GAhf+lvvTvYnNjjsF7K8p9fS4u9lsCch8LpSbHn9X9RRR3FRaaU7xY0XrF6Wz6EgeQJ8L5Q2D23xz2bXryjQfirG1NjPOxE2lswMTE7cWUsrWPfBWEgQ+5KFFjX8rC5JIzxbPw1hPqJ0ucrMvwJa2F3doNyDOFDb/i9lnXy+xl5pAiQmc7WNdwxiYLjvcVEXcWPVh6TLv12bslW2V9twM+DF2McXIh0E4wP/4W085CgQ72JXBLw3LQ1VjGBN9XqhQLJnSUG2oNWKco+4gWD7oWRVasbIq2bRsQHLK4evzBn2CGm1zdqcAvtdDv9+ThouMy3hStUrDqlXLVfIU1VojGOFTSF9DlQ2sq6yiYpX7AMvd3egNU3z9unvlDO9fl737fLzz/DfhuJNPxHnv+vDURvP8pz0W99zxA/zV35+Ds3/jOQWA+dAlb8Hbz3kl1m1Yj/Pf/3ls3BwaWyc53v+ON+N9774Ip51+El75xot8z9Pe8O63/DM+9aHLJO5/zZvfN9X/8KqvfB6v+IvnodXu4O2Xf95SnQ/0azLGS/7gWfjdP/0LPORhlupTynk0xqtf+nu4+Xvfxdzqtfg/b35foVczMJbjzf/4t/j3j16m9CQZt4MOORKPecrT8Ogn/ibm167/mYDGAd0DvcwH8ndMmV71jS/jMx9+D374fWqdxtLEPe3Zf4jTHvUEGc0WXysq/x7I+//S/yZngcIu3HbLJ3Ht1Rfjrtu+pLnZaKxGOlrGhGwRZ2ZcPRZOmJ7j5zWRfraTv9lD8JjEqpEbb8lxzfUJfnpfTRUnCVN5FYrc6We18hRthw0HZNxwedKzAC13o1BNZUUTdINXai+oMsV4kTog8OLmzNfTVbRaRz5kOpLnoDEeefYqPPOpbQyyJUyyAZYWR3jXxQ0s7m7hoacPcfaTJ/JuYxHHcreCm29ZwCc+XMHi0izyhqUUK7R1YalypbRtd92KUonsvDBKURn1rdJMErMR1q7K8OCjKnjQYaYpoeVNk/0V2bqC/6/3NH0Vg3idsgKyWqFOpEhLhc1M1bdV2j5Yx1FaFMhji2newGyFPs8WCASMp/s0am8OoLdIt0VVZTppBhBj/fHMONa+jE3R6yPzUSporJLI/85SEgoU0SQuGDKfXyv0W/F891RFkWrg/u8C8rKF2tQSiYO9GqYLWJTAflq3RU2iBaRKXhWzNerTB8iCiQIhwVYweSRLSW819XSsBhAY0oC6RvVAtLtVB4RowyGXae7xZZrIBfIOBGMRtQVbC5jOaDkbac8v8m+jJiZ0LzBms+QACx+y6Pn6gGmsiudVDqOekbqblOA4TlUVry/ziwVjzUOH5lSRRprKptpe7w714fX6+5BqcuZmig3RgBoL7i7ybm/C5W7V0vasvXdjLNkTCAt6Lv0//7qSqKiNRVUGWWy+itWSJ6DPXDvI+HWXoxTY/rAm4klo7Iz7yEWHiqiDhDNb1sfUZBp8DYuQBv0SSBbMnhcdhIyDdIahelUCeALIcBGuqXL2icUfNuZ8oNyL7SDH7mdm70BdF6vO/S6o3UqCRst0oCMCV75Pcbix9U92nlYoMmLQvmwgje/nTc8dyHmaXK/ToVq+HGXaNKjn/e+12yTeAihH8oijtuQsZZc3i4v5KnV57BBcUbjXT5dRr3TQbLVQRSpTxlaro01robeMQTpGq9VUpR2d23UhlRwzzRZ++/l/hrUb1guIdObn8N1vfQNXf+tKpe+e+JvPwtp168ByyHvuvA1f+tynxZ6d8JBTcfJpZ6LfH6LdbuLaq67C9d/5Cmbn5nHWk34L82vXCgTOzMzhK1/6NG668VZs3boOZz3uiTqtcwI2Gk18/YufwS23XId2o4FHPv7XsXbTVvS7AzRaddx68/dx5ef+XZvBk37rd7Bl84HoD7oqMFYqgI1Y+YCqdYFOZzaqjTqWFnbj2u9chdPOPFOgyRR5CW6/9RZ87UuftA7ktToOP+JonHTmo9Bd7qk1EMfzpuuuxs03XIcTTjodj3jcEwRoGiz9/1V+5cDO++7GNd/+Br70qQ/i9ttuFV3K1OeZj3kyHvGYs1GJvJ2mLu0XBVzx66IDzc8CkNrctaHxtLSEn955NW79wSfwgxs+hsU9P9ap3DcSO9XZ6bIo0y53ZVHI7v5tG3po0jvJkVJ3kFlA55zeuSPB567MccfdTPW0Ue20BEJpJKrm0kFcq3SjXCOZciSUo/6KgcMYLJ1+qNtSej1RelILUKmT+6EJ1bjagpT+HY2w7ZAKDjtkgmOOmWD7wSPcdhtwyaUNLO6poFXPcMajxzjkoCq2H9LUwWLQHeBtF1Swa3dd1hQaGzF0PIEzaPJ8TubNrok+RJNGCwmd54eDYqtm2VqSV9Fppjj68AxHHwHMzttJMmnQI26MdsvE86poIygKvk11NVznSgiWMs4GyWWGIlTbbOl4LoF8KOm2lJXpKNRjLbRqiYOcm6za441F7aWcOGag9g00PjGM8YrnoAn+XVM0zWCZxsvsQxQYwgunWC7+LhhVmr1ACdWEs8I6iNNLcfVyPC/EuhGERzqjYi2GhsEGOCoSB4/7FWRprqJTGkGS+ZDGl6dqjjlbjghoSSym91XLHteseU/EaMG7w76XtNuQl4DU07D6fYRKPSXmLJXdr1X+aUmHA4l+Grlsy1mfh/bQm86LBYxd8Gs1AF0CoiBMD8/DWrWUbKYHv+l/p1lKa5LNKuOq/pUGqTBgtT0l3musWtBSiDEL57DYn6M86YLlxvRcLpl33Utgau11vpc5YNJk09AbnxKqgmlOG7UziithHQToWQV39QKKCKx4hi9KW0fCb/5tYWEhU9dSFO5sqrRbfE5UK+jhW0aEvZZTHqKYBaNxcpQSsTSnlT4YE1VafPg6tXnkFeEEUUETpjGn9Q7fg15eBJwhhanuDnYY5rqjRxbF8IwhBF4OHu1fXqn9XkWb4fe+zpzRsusp14cfKuypWGFJKUsIBT2SrOgJSTsctzhLjj1wtaBcvdbGzIz5KbFdC9uLEAWyWm8w7KJRb6PZqqO7tFsLm79j09/haKRWPbYoxmg12gJiXNQUgcvmPqHrtoyCUK9U1LeuwiBWmyAbdq3KcTJCo94JjXlZBdlEpdZSOXi9PYvVa2YlNBv2+8gyqxKrVWpqmt2aW4N2vYpud4+YCO4wnF98NHxQjcYclhYXg7gtU0NqCuk7nVkFHVG+pCyDcV6zyfKrmjQEtF2glxZFxZw4TLcxeDZaLV0LF6f5j1lpPBk+9bqr5di56z5Vc66aX6+HvXnrVpx19lNx5mOegO1Mhe4vNfbzQNcv8prwnmSxrrnqq7jyPz+JG675FobdHubXbcTpj348TjnzsTjyqONVAKDNd0VPuZ93Wff7+/u73gdwHwRYd976Zfz4lv/APXd8DTt3fN8E67WG5ms6pHkpPXxK0GXXUb65Nq/CGDKcvgiLCjM+aoUIIIjocmvlkCTYcW+Oq65L8P1bqlrc1FRps2eqTxHXNisT09uYmZyVbFeoNFT6pKp0oTRRzhx4oAxBzgX1fiIX4KC+Sxs/HSjYF3GCP3nRBjz4yL248eYUF7yTrXm45rgWWlg1N8Ejz6rgCY+rYNeuGj728T6+S6d8zmVtbZk1wlY7rcwORASKZNvkME/QyHvhfYa6wgm1XGNUJuz1mGP96hTHHZFg+3Zr8aMei80EjTrBUzXogGz8pIEQWWKbLWO69tyQ3m00w+mZaVwdSa36x13BnZnyAFXoRYKupfAp2s/E80degiAXyceKkekXuqGjqicD2Cpfb4DMol2ZrtGm66kbZ8AkszCGQiHD9TTh5M/fKYhLI1eCsVivUwTqcK+2eVtw8uss2Qe2KjFQRkNTbrOsCPOTPH/HOcr9uKpcL/cpW96uBfN/rQq1DKrODtHWwaAFgfo0y8axliF2GAsf1bJowQBwKV43w9q4WMHSuaWZZfEeLlyO2bSAEnRgiqoIS0bpZ+1UFgjV+sqBhbNbkekug689Dz8QBYBYiObDLhMYLt17lA52yC+H8fD+U4eriA1x1jJm/eyw5QJ6xk/ztwvTL/QynaAmVoufYfFYjI/rRP2QEooKhFdWHPBM9+TgLgCHMHz+tysBFz/HDq3Wm1DidffDCkCGuq0+u4ZRyykH9vKZxIC87KQQg3cDOKopCsBMz3lSFQPI17Dow5hEWw/OKjqzxZQgTUsFkwpDVL6H7QPcnmsEqsQmgfn1+WCsWalTLEF+eQ/GiJX+mP4bt94oelOqO0IE6h92zCG5fBd52q0A6WAoMNKo1aR1Ig3GB239mJaxY9cOdAdEdlU0W7NYPddBozoRC8Xzcr3VUHqMwYfWCfSjarbnMDPTVp+9bJjJ6JGb8zhdwrA/QL3WkmWDJpn0JVW1M2GfOzZnZkCdbbYxHA1Rq9UFAHtLu5FnA1XxsWqSk7PebCjlw0bOVTa1q7N1BSlNapFTjDP2IayqIrA9O4OstwfZaKQejvXmjCHVbIwKQWK9LYox63dtY0jYRNs0OfyXzBrHqTM7o9eP0iGGg1SeTLVmBzl43y0cd9IZOOHk03D6Ix6LLewtyI1ppTHnL4xkfv4L7/vpXbjtB9/HNd+8UiArHfRl33DsyafjlIefhVMf9lgzlP05Xzo0OnEU/e0+zNRKECX0P+2iPfVR4e9Ztdbt3ouFvbfhpz/5Ju6981u4/bb/i97iPVaiHvL7CuSVptJ6bIw+DbTKjaNMGwUxZdgBXYzrFS6eYuEJhF4sZAKyzDxqBsME190EfO2brF7MVcnHD5SWiwu/0rRHOR4GsXF4tGoOzSljui31GC3KmkOlTq2NyniMcTICuF7kPGlVMcWm6CLr4QSt2QT/46UdNJK+aPrPfSnHNd8M48IqQ1Sxdl2Cpz8jx5FHV3DPXRned2kFO+6jU75dr0Ac51+4Jt6jPqLWtNZFOVtxkeI2NTWNWMncWRE411gbrXoPxx0xwpGH5JidY7sfAtEcrUaCZsOYLTW3ThKrVBRbQsuIihrdM8rT56neCH3rUhqa2ondihjscCYmsMh/lADAY9rKwLFy+tpL/VT9s8FWPIf5vlX2ZAs6o6J5rwfjFQFr5TtfXQAAIABJREFUitWKLyJKLxY/Dh/k+i3+3FNdpRA9YprCCy0QW0CyQFwybww+1B6yQwLF8Rl7I2a5wBbkCxTE7QJbPBdwjlkFuevtFLakvbPCfzFzkZO4oSXOG2PttA1MAYJp9kLH3MhwtkhNRm2RFE/U0DEeb1snSlEFQb6bkBZIQ9diwCy2QPD5oPEkoFdqKgry4XnEDIeY1ZAuI1lQaqAEa0r9XiGSZ5EAz1teqciDVWCcqImz08R+Wet4Lsdz1wBFSQlOt+4xxleQKrB6dKWp6uBnn8v34pLVe4oNLi0gil6cESh15kyvDSJx8XaeOgyCdt8nBU6K6kMX7BO0BlsF6gqKwhZjoyhP7aWUgiYyDyVJ4e/vFiEOY6dT5KEqU0Uo1vhboCu0mnIg5Botb/JcaLjY8KxiBz0pM7jd6Fxs+itjTd1ny1hfpgv9WcvbKzpATTGu4ec+7kqB+mFZ69Gc5vnFvc6d971CQuv2kQ/elk+yoZpK63nJb6up1BnBgjx5uJnLd6srkEHAUW3MqIkzi/+GFNGPGKioHbCFJgHgaKiTNBkk/kczUOrBOs2WgsxklKmPogYLdbFgdKkepRO0OjRSrWI4WJJIny2AqmSjWtSKjQV0mKTIGPhAkFVBOk7lU8WWPcM0FUjr96x0nwCNN8hrnJlfh1ajgr277sIetsWptNFqtu20jppYPCaQ0pRsGEvejbngvRM8+sOTVkjatao+Y371Khx94uk48JAjcMyJJ2PL1m3YuIXeW/vXFvw8gFNu0iuEI1Ob+vTvlhcX8P3rr8bN11+LH1z3Hfzk9h+CPzvy2BNx6DEn4CGnPxIHHXok1qxeZ8fN/WgefinXpdV8/9edjXrYs+uHAlbLC3fivp9ei133fR+LCz/GeMTGzuaeqB5/FJuoKovGfZl50ujtjcbXYg/7lUtz4pgoDUjkDO4nIGkDdMiltYPpKtxtW0aQ9C3KJrj+euAr3wEGQ9qh0KVACbPCP8oYIeUKivy9n05t9YZrZF9R/m2oTPSfx8aDel+yWgRq3reRazIf4rm/n+BBR0xQa3KDG+L883LccecciwjFxiTdBTzskW0885kd9Aa78KHLqrjmuzNAw1hl1yDZWNaQj/uBjashZ2ELNw9ZVJiVhbRoREadWST0FGB+Kq/JAmamNcRRh09wzIN4QrTTa7Vp5dUk03hyVEsebwVTGcu6gj+r1s2lXqfj1FgZ7gE8sQZrLRu2ALjioBERCCHY7AtOpudvbP2wH1F7+OOV6Q3X4XlgFDiIdYAF8IkVXfZmes1KsBXE8n5tsoAQSJ72TSoD8f5E/RGTphY2xomKmR1ySlAkT7AVdDTB0JTj6EBL7Zc4f93ENIAswd1ojaxMH0pFFTyFCETtAF6m9VbuGTGz5QDR05Wl6L0sTLD38mdV2kOUflhxirhkplzYXpAn0bg72LIxnfahWgmK/H3IRhWC8GB9UD5229DcAiBOMRWHgGDG6iyugwybGH5oKMfNtW0OuDwl6e+noB6amycNoN4iy2zpKX5Jd6rq0xKMG/iIzD8LL7AyHerz3TVMBbcUXsv7VOsspUnLak2b32bu6dWIOpCEim9VDWZ2UGW3DYGPmunw+OU9Nn2++LPxdaP74b5MjRoPDTqQhJY6xf+XQNHBM8exYLQKY2gehC31KNBIj0DR7aYts4N2NDeiA43Y5EhnZtdr2SvN58BsFUDZ2zQFQKe/DubMBdB8yCGzOYFVrVJHNqZ30KyACfVLTI/x4Cr9UoWl8jw2GMPD9BidVpW7pgFjeAhkqvn37PVHwX29NSd9wHg4ELPF183Pr5GInuaoKkclI1ZvmDsxfYfqFlTp+2Xi5yZajSZy1FTF1+suo9mcw9zqNdi76ycYjttYs34NlvfutI1bp2mexMeo8URNWwq9mp9RGvipvxw3+SxVeoq6FilP2Mou7em+GvXZMM7WN5LQrtOeE6O19aCDMbtmA44/6aE44SFnYu3GA7BqzdowjwINpPkdbcgPIH22cuPa3/e8tt5yF7vuvQe3/uAG7LjrJ7jxum9j1877tLFQ67b5oIPx8Mc8FQcfcTQ2bNr6yxG7/7y0YPR7VrNm4z7S4QJ23H09ukt3Y2nhTtx1x9exZ+f3kY6WMBgsBI+bsFlI01O3ljlJEEOG+WWnazudaMKHrvA/C2xpMesUwsdgQdBPQr6hFaZ5oVonV0d3YMA0HWnmNME99wJXfS/Hj+6woIDGKpmeChQZX23BhwHJdUSVlumO2EOFH0LmleJ3pum1YENPRlUzUbfB3Y2MGE+olrqTuDtoxFbPAi94IZvCj7U2b/lxDV/6XIbFpSYmzRpqw7141GNbeNqvNXDffYv4wucTfPXrtJqg7UQ5DxUIpduqC3CJ0WDvxNBYVVVqZOsYtMnKNWbV1SDv7Qk6JXanbqOZD3D4IUMcfUSC9Ws4zNQCsSl3jmaT7S5qqFa5h5BRMzNUgjCzkbDS7TENY8fiOCIXZ5vxBbsVTC4LIOOnzKg9R6E7WrFYpliDIp3s5+ryj6XXUHuf6TfwoOQ/nWr/E0B8HEimg0j4biWjRVZGZfVBJByYAdOMGGtSatFKesbvRfM29MJU+pABis2nxWxhBdiyQENDR0obxGjpXzOjJTMpI1HZgEwDLgdXcTpVzyUGZSFYFeMTBjAGxfb66VRRkcaLihdiXZYLyEs9FA9UoZVWMAHeL6sYPsdTUGXLmBJ0+/r3e+H42f8HQBD0SvpeEzPuWuB9CksWhH+h1Fq46RL4lX0SNXejQSmYuCIVuaKJtUeRUEjAZ1fvkJUJ6UUSl/bBpgBQOrAElPIF9BZZAawUKW9/fkwJhu4Mur6wbxUpetcLFqAz2JqE9J712yRDaak8AUeuyUki3ZYaopPYN1LUBPH7Mey1RtP8snY/HHK9X2DULE1ovn+eevSKcjF7pF3Uy5WaWSuO8mpVn3fUsjLtyi9Kfthtwbs5OCjy/SWWIRgYZpGHEUieZo93iQDPSzZWXlwEmMHFP/xxcuZRa3IGNXnh1KrSSomhqo6Nscp4kS2lTlTvwNdTJFytoVmtoDfsKSi2WrO6EHl1cdCC8I2MFhd02uuiWuugNbsK41EPw7SvlAH9vNjwmo14eWOk8EmbNur0GSLTxebXCfpyS7MBryQTNFtz6s24sPsuZJjH/PwsxuOuXs9gIe2R2IqR2Lk0zdBszaDdaGLY3xt0ZFVLmbL8s2GpKbJ8HGwCS25GGzZtV/pv1eo1WL9xC457yKlYs34L1q5dh4MOPWz/2qZfEqDyBzoZT3DfPXfiJ7f/GAt7duGeu+/ADdderfY/BMacxBs2bsFRx5+AjVsOxvbtR2Ltpk16+T5pvhXBaH/f3l/KcJ+/DeCFLNXSwu3oL92Dfm83+os7ce/t12Pnjlsw6O1Er3cPeoP7DDxodzfx+L4bd6S9kg6EwS+cSrjvKb3h1HAhxYpoe9/Qy55qJo6x99VjCcDLARY1fYXzb3CqZoWLU/NDnYAMGCztTXDNdRPceHuO5S7HnQHLAJwqgKTlD5o3xcPQV86diKVhYorKLibhUZVmqP4VGDAbmLAB6Wcj5KSNRjke8cg1eNKTJugO9mDD6iq+d90Q7373vABerdrHGY9K8OynN7Bj1xALC1Vce/0AX/xsAjS5DjNM0rHsKNiKCDw8OUND4FUNwDR4hcUB38TaGaotHibIWi9L2M6U4Zr5ETasoYA+wbp1FpjY+7PVtAypWC+mFrnhVaCG153mREaqFHTr5KcUiIl5CzbJq5DEIhqgLa53Rc9AH8JpZmhaBL3v30zPaH5GLbg+r1w7DAI8qFnNl2nydN37IW/5c/VADO1D+LeeinGrh6IqcT/2D86KOoNinxVSwFEfPDNdNQuTSVrBeGAHg1Fmmi2mEU2DyPL2+DkYsyLtVghAU+kRFZ7YGvLgGAOsaTG8pdtiQCbQuA/hF6q/CoDsr2Ngcif5kD6mbjgA0cIOIpT+873N4oj6PjsYiyHVGIcDm0pYV7KYzgSV6UGfdwbMqAG2VKJiYZEe5L3YU7YfBaH8FJtu96vse5hSbuJpE4URbWyCc9deBYNM/tp1ot6NwVOJrnMTI9MGau0AkINNAtksAR61aiq96FxcrpZHgYmxdF15oNU60fLnzsVBtGbWjomdMXJjVW+wzld4E3WNeyg08rEUUGOXjiEzYQQ+9MCK9vrQiH6aabSKSvvMcHggs0ZwJeY3pGrdjsEBtXy+jNwhe1akVkN/QwdaOuDVyc4BQ/Nnl9pL+sngQeexSPcU3lP3qkfPORG0h7EAjfc19nhmD17p65AadmDo752c+aBNORkggiTRaszYTCZipQg++PNK0pCTuC8+S5tM0JBDNgMHT7BVaV4IXiqNJuqVqgGehMJK6r1qYs0oiu8v70Kajex9iUaDhlkNmis1DFNSf+ZCkpHhGnPR1wT6sqDwb9SrAm0M5kl1HmvWrEGVE4aTWlCfgYAUSIosZWsTtlKxdkQjpkQERMzhen7VehywZTtarRrWbdqCAw85CtsOPgzrD9iM9RvIVq1De4aNsq0yrvjynfaBpgn383fpkNWdHPsxlpcWcN/dP8HunfdheWkPfnrXXbjvnrtlHMvr3L17N9Zv2Ixthx6OjVu2YuOmrdi09WCs37jh54vtH+g1FhHJ/mewvIS9i3uwsGcnut0uust7sXvnvbj7x3dicekGbDv6LlQqA3R3/RRpdwnDxR4mfXo/MY0U7H2ZNmo0tKAynceCh48muwOokuLWzahyLqQHtTHxv5ALd0ZB4L+kz/3SvXeWwFoRlEsgVlpDhLYKkWeObx58L26e7A3KtIzK6bNEBqh7dk/wte9WcPe9vPo68kZghShAZzBU2jmkgUJhCOk46W542qFHqp2X7UAQBAZiGoJuxibo2NglgrS6nZ84io85u4YzTgEW9va1oV31vTFuua6Ghb0JNhwAPP8PK9iw0ZyTb7lxhPe+p4LBiIaqIZ0pHzdWARIs8BnRVHVW1Ygk7pNaR1WQExq6VtvGClIsL+8u6vsyoL8YGEkyXzOoZEPMtIc48fgqtm9lmtBGoNrO0axXUa+MdSpnk+3ZmQrm22b7MCaLp5P3SiBlz0tBQhWUJdgqpmiUHi5BVsm8eMAo013T+pjifWQ3FVVlxbJKlaSbQJ5/s7K59ZS2h5s8t5xQX+J6I9+wY9AV/z+3tH1Ymsh80nvp8TUCcQGcuNErU9/jYcLMspgtZihUpcWG1LaU5KDNgERAa70QA5MT5py1Zik3N+m2RJbYz4x1K5tV69kEAX88vgWj5OsuONKX6TATWFuwtYOQa+Q8veishFgEpoHCZckewNT0dk0hNVU8+0IMbbovH+M4ZegB2IXrciDn5bAqV2cgps4d0JVslb2fm5uWrWU4PgrQUT9HjU3YARy08poL5idUOfozj5tlF0weY5OMPejhl6DRliKnBLGUuxFshHSYVdSVc1h+xs62+24TtfkRI+SMnvaaiPnTvmz7rzeKXsnKeWbSNVV2f2ZQS7BFr61Byj7JMngJ7GkE5gq9WAmo+JlqY6TxNDsN53WlkwueXqBVSJTSN6AV7RcqMTQso/R5sJgYjMzegd0vXBsbC/6tpZLNT76G3xPw2f9PU97F4aNolu79RL2FUDg0utaTs+eUQ9qaq8yPpukE7baZglpFUkUNkyeTVBWGXBxkpNiwWr4fPLEziAi58/RKvy1r5MuFWm8yqtBRjIaITAktY7C0U5srU5c8/fKJV5sUHtfEJqVML5JakPFhQwPD4MUOjLxxpmEI/LirsIpRTBTamJ+fxzhbVmqE5t8s5WcFJG0qCFRGNGlly6E6tVkNnHHWE3Dsg0/Buo1bccDmbTjgwIPQbs1ZYZkm38/QSfkuvb9//ZkYdtBCZOPu7tICev2eNF/95S6WFndjcS//W5DLd7e3qMbUtIiYW7UG6zdsRKPRwbpNB2Dz1m3YcMBm/e4BX1d8/dTbDWkyy5TeEINBH9kow5iu9dTRLe/F4sJu3HvXHdi7c4daBi0s7EGvN8Co38OunfeADbVZabm0tMcaZ4+B7Q/aiePOIHOYAz1zAs+HVUtncBOjMDIZo9oynyp5zYTjmk3W0PQ2nGgInKzaKiwW0c8ForUTrRrfEpTwdyXQMqF8uegUaD1ohgpDPVaVTxnlR/qaBw21dRDq8VYQVg3gviwp08dkYQhO6Frcq2D3rhxX35jj9p8QWFrFkFcbenqo+LwoN6X/VeT2jdFZgeAFFaU6aTtSrWeY9DJM6PdFkDQcoT3fxp+9iKX8XbRbZIcr+NHtwMXvGGMwbGDVAXWsmx3gzIez4GWCD142i3G9HyxKHARS+M6TleyepbMI/JxY66TKvomsdPTWK8aGWFrW1i3/TkattLZgcM1qaDZTrFs1wuEHA4cezMofE8S3GmS5JhLRr1plja51GmeqlnAuMibU54TN2J5hCATegylad/EzL8Z7al2WKYo4peiL3IH5SrATS65szliRx0qwVTJAEVhboRGMgaCzFQ5U/F9de+Fe7Wk3Ag2KxvlvCXr0mYH1U7AYU5RszFacRhyFaMqgIdGwzgBMw4fCBh5oxaBGBqb7pAnL526H7RKQxbqs+L7ub3ssWznZZ3pVmzFjZRrM/Yzc/d/GplzrZe/IEiB4GyQf6xJslQJoB9/+N840KaMSWu6YPYcBfP47IXMhwb+xLn6f8T0aiHK5dMluTY1DBLYkcwkX6HY0FnPDcw3aT7EvNaglV4WN5oOju4vqc/YCHFFval5q8fxmPGdrGxvX0rbCD4FlGs5hUxC6O7ANe7JOD3qHUifG780bzAGRvYh7vuu+J6MJtyoMh4Hd96ILD686TFhjc/PXC1Xh1HxHFhTKgRQgOjDfhfu7HSDiylZ7tqqbpQuUfk8sIKNVVQp71sNAFZ+na3iNRTVhPr90sAnjQTTke4SvAa3DEK+0/fNsEOK/AHhIf/qSSU45uJqzS7bQG9OJMnAkKLFB1gcw8OgE3pJ4fjIZYZylCv5871qziUZ7Vi7GuhA2c6y30Jqdwai3iOU9DOB7Rd11Wm3M8W+RYrE3tCCWW/NqtT1RIKUfjKUkPShLK4Y6Zmdn1UKIYvWGSpkrSHsZGrOrJWqncSQrqGjVwMbR1IaJItWCpv6rIcZrzboNei9quwi+mu15tGc6qFWpqyFwrKJF/VqnjU57Vqdygsl2h5o2ivlbaNTYumikPpFszK2WO8NlpP0+Fvbci+5y31iR8QDd5UUVFKxbv1Gpv1azjtVr1mHNpq2YWzWvAoJWs4Nao6ETdOqpnPFYRQUEtqy+E9NYqagn42gwwnCwLPBERjEbpgJxy91FVZWKpRmnGPUHGPT2oNvtqfpzOFoE+zuygGE4yjEadnWKqfOZsbIy66M/yDC7aj3arRb27P6JgPDqdVuQ13J09zIl3MMpj+7hgENyTLo58nSMSR8YdZliIuUudTQmdZ6kg6av4MUNLPGkUqLHwGz4CTKkArTQfX8Pgk1LERgQ03uElKMH26mAUBxIVqDgKLXIxalNj28QuSyXLtW0KxkLaLEfKLUIpMn7vRx7dwPfuhG4+6fcOOqYsPcg+xBqhfEoai1zpHmSuVTo3FoxXyuF7+YcEum6rKWPb/R5OsCqVQnOevIMbrx2iFtu5GmNs6OODetSPOe5OfrDMVavqmPj2hG+/OUcn/gkj3Ic2wwbN1ew+cAc132nhgm1ZWK0vEVKqGqjtjHrYfW6MbYdWcNtN1axuNAE6PAeWDrrs0j7Ct4D1fhkjjOAfR7pkN9fMr8xbpJspjghm5XiIccBh223VhnU77Kh9Uwrx/qNdlKfjBL5AnpVmYwEg5eVByoTkofvvHlwFPEsHRKaIoeTfAxupgN/8NXydJPbUURzzPiEn1E9a6NiGqfIQuD+AMY+1xLl9YvbCO1qCv+2YOBoDZnJbtgXuX6LfFHFmcwcJ2K2Rr0JstTsDVTowb59rtGiXo7ZomD5YBW+xjhony/6JEbsVvhdDCjtAiztZ0DRAKFzOaaqsoAX6+h8TcYCcGe7LKDFxSWFojsAHP6BNcjitVjVn73Ge9+FpTtVCRgDwMLfi3YFobCAn08WxSsry/c3ttUZK9tXQj3RFJA2BoZ/Z9mZkl3Sz8yrWOnOGKTpmnXYCmMdSqrjhuoe3KkeaMyzCMX8rHSt0msZg8TqU4WKkIr3XoqxDsn20FLr5aBTEIraUKGCYF8TqjP9ecbz11mgclwtZe1jj8zmohihLEdPNTWWTnfQ531dS54oNLMWi2bMs5gtMZfm10mm1pjv2JR0X6Dl2l0V4YTCD+7X8qDLbf7rGQV/LgNX/FxPRxuA9JR/WQTiB/mQWnfwX6RHy/noBwUf/3I1AcmJB7ZyDoCX/grRVZoCJWQjeLFa8NVEfedY7Tfo7dVG22rUMCIt16jLx2fEAM8UZH0OrVkKy3tY2HkXFhcX0Wq10Wk0kI5GVqosbZelGslcEeg1WKUogBSa/05Y1dSUuJNLmGyYKhSHVuVIC4cs3YNeP0Nnfqt0ZgRYyAbWAVy5V157FTUCSe1arDJMUef7NtuY0MYhTBi+v6oMSCNXIAG/tVuoYDS01COBUiU0USIAIhDjKiDbo76MlZr+tttlJSNTpzRtJcM2QLM1r3uQwaAcjg1d8zp5T0x/Si9XqcmUTSfHWsPcv7NU2jjp6qpVpIOe+ioWp8IkR6c9g1GWCoD1B6nl6y0soNOkHs+ANO/LxJNchPQwOwB53gPbEOn5DpdlmaHCiCSx1kLjHHOza2Svcc9de7BhywJOP3uI1kyGfJnHmirG/RxZVx2DjUYncdKwfnra0KliDIHN90tPD5ohaUhbFCZ809StbxpKL/p+HrZd+2d/1Wa2SJ35KvPA9t7mt2WbgW3xVnbsLuaZ8vW2qZNwpU4pnVhbCk7D8bCChYUE1948kXh+xGAnnEVdlJn3ebqk2Iy1VcoXAWwsEeu8XGCvtHfWxfajGvjD31uFPF/AhRfmuIsCfR6ERjke9egGHvu4CdJ0hDVzCdJsjPMvbOLu22ivQo0j/e8qGNPlnRYOKoWuYCJtVhVJOgTT8Zu2jvGQU9s45tgEP7ilj//7WeC+HXSLnz7NcWSs8igUAoQANNE8M51MCXTZEDbH5tVDHHQgcMhB3FcS1Fu5AGCnU1EasWI43MaJFygTRltzpS132LIcVPnvAtvkYMBPtcFLu5hrRVdyBrgQx8vUV/Cu0nQILWz8eqJURRl0vOGygVXJHbzKTCasdq62uTXdDdE2eteATE3cYFMQ2waUffNsAzeg5CLyYjOneel4DDahVuAd0hfO9j5vWVNhGrcWmNPAaolFCad8vxLFtvANgzMr8/g30oZFWhUHaEWQXQGsjBEwUC9A42bZkVeURjsuGY56KxqwMiuUIrC7m38Q1HtQ9k5A7glW+ptNgz2fZeazFfYjuu+HVV+I2qPBMFCy8jptnviX+PBom1rJnhqAc1bO0lH2vuY3VnycX1MARSqao03BTILOrDUNl5N6oGHEIrHnHhkbnuXCvC7tEGyt+oHW9stp9tUAZQwHXDdlBy0HwEVKNNA8niouWCw3XJVFQ5jDY6DXZ2Nq021J6VUAUtOeKU8RDEV53f7s6Hnoz0h7cdCFObPMwfDUIVPsvj8b80qNeQBt2qdtLjKLxhhD4Otzz3WBcZq/3DRsnRro9eNO1KLHvdJqZnSsyCF7LMu82A/4u/LzkpO3zea8EOX/eVKtkGViBV9DVXy6sISBOpFVAz2zJhS3o4Z6i2L6EcYjgptl1GsdVBtzqNYrGHR3Yu/evbrZRtPLm1lJVVczXlYmYdzF8sAYsiZPyIwjus6J3qfVaql008DcGKPBkgn2GzRNDX5Xw2V0RxVs3Lgdk3Sn3LOr0pcF7y2W9ROs8J4SGv71BMQk+le7AxPTE8Ak9DwKmwArFvh31KPJekDfp2g2zfyVbBXTqTR6pSv9BGT7hkjoHs4qR1XiDWzC6rWZmCbeE7VM1KXVCC5HfQM29QbarQ5qwTyTYMtTtuxH1+vTwLOCVmfWXjNMMUgJ0DLUq3WzpAiMyigdaNLR+LNG4X/ap+8ucm7K4yoqrY58y1jxWaUJ7ewaZOmyCiKWustgNd78/Gr1lFpa3oUhrRjUjHmECo1e0gqOPmUBh5zURcLFRBxKfUgPoBxOwkwuVmakGy42tQ1DQU6LPqQu9nGfIKvgLJctyCgLF1X+BYdne2L7kymHn7kQ1OJ3scHHfjTBJ4XvVLAHHgzozh2qkrjpyPy00HHZYh4MKhgOJtizANx0C/CD2zmDmTejhYOlTmW1wG6CgSESvCAzHOa70QTBw4tcBhmuwV4cdswsnvucOjrtIe7bMZRA/+tfbaC31EC92sUTnljDg0/MsWdnjtVrEtx9bwXvu2SMCedujafWUGUWjFx5j0VJM/WK8xM867dncczRHfT6qSwdbvh+H5df1sLiUg2VBjfLFEmlJfAjiwmlctPCANVDtIEJumr2LCWZ2H5SqWQ4ZvsARx9awcz8BAdsq6DVMHqf7vVah1YHrMhlmm1noVyoHelkAmB3kGUbXSmuL5rCFmnkEjSWFW+2z5Q9Pw0oBZKhmE98X2feSt1YSP0GFq4IWMEjbX8Viw6yyuha9k0MNRyF5sZS7ZY+FPifYvJM96IpqVSRVaQRbHHtWV/E0FOO5tFcc0ynBJ0WixRsvLj32dwoxi9aaHbQ2peh8pRjnAYVvJTvnAUZ16rFInm/hZVmtHE3gBI0l8Feb6h0qLnfO1DRmK8QwVsRgVXE+bN0TzJ/XTH+BUA0WwOfcQJBDuyC51fZ2tHnUfkuel931LeS2pCa9cP0WKA1ZiOLQ0EkfSjncnmv1Dd35iH9I8GvmdcaS0MJBNOIYx7uxPyw4MQE3/FnWfy2fTTGtroGAga+LvQ4tnErkaNrwJytKVK5oYCsfotGAAAgAElEQVRBmjGxi7aW3MtKcp88EdjqD8vfl1De7tEYLE/nVcysVBccVVWuPEAHg16rSDdK1p8t2+4wtpIhp33UKNhhEGvofQMg9XtcCbZEsoTb9/f0M0aRQvfYFJg375hhewCrHIMhpRdZOPjkXvGIIzfkQ6UJ+FDM60rpOd10iiFPn0yZMXBUrISYwZtpszERY62GWr1uLAbtCAapdFfjdCgdAQ1CZ2fnGXcwSvvB5ZaVH5bLZRqR5eE8qTWaM2LAuAlQR0MWaDLqmbB6uCj2p0bBbo0Ml6Fyam56/RFm5zcgT3fJUI0CfW2QzNGGRsAeYJjq42sJ7phqUfqUVg+joVySRceSayCgqzaQ0TFeYkIaN5INY5PfFCnNWYmkK0TSDTRaMxh09wqw1Fs0Y83kEUZmjinH5uy8xNzDHlN8fbAgnn5eND8lsG036wJvTBXSj4z7HPVyGotxaoUH/JzmjMaXX2nKHpQLGndOkkazqR55mijSY5gBKF31W80mhsNBaCXE8WdbGIpBuRiYmmRQZGpsWcCNoJjsZjZalhUDV/JwMkRvmSmiIU4/e4R1h+So9JizSJCzCW4P0o3Yekm0yU8aJkh0k8hi0kanwyizEgLJdHqx0F6FqiFPQZqey7+iE1pRPh9SkK6yjMFWOOWZiSY5Vuunpp5davng/RVtLViVjQlH5ZzM4KIUcSJdQso06ihRavEHP07wozsn2LGbrzTgZGai7lVE8G4pQy38McGsqViM4zHWK5n0ceKpdTz91+s6ybWbKRa7E1z8njpuvYVt4FOsO6CNP//LHFmfoLuF2dkBvv3dDFdcViv1A5wc0qlVTWfl7YaGfWzZAvzWc6tYPUP/vDHWrwO++tUKPvjhug4bSYPN20J7IbIVzTYSrhX52/F+AqtlB8HiS3tP0gz6l5rc5devGmLrhhFOPw1Ys5r2MDloGaTnKRaNh61En6nnoQgYwEHRfsWa/sYH8jhtvM81+BVFei8PxBaIvIlwNJVC6HVDU68tmZpuERi097EgEc/GGAxOBzFbExbwyhN9wbjwZB+xEJIYe6pNe3pgZZUqNCE0W/VQIE8RMPdAPnwFAFaA1g04EWipGbWnDoPVB39urGsJxIp16qnZcCiw9KEvKLvbUos13YDY0zH+r7+/f2+vNXZpZcrPAWeh4g4DKz+pKL1ZaIoCtbNSGF+mMuOgr4lVaDy9ctAMTo3JLsHZNPPDV8ZjNaW5iyZl3NjaGe1pMBMY8BXTznRb5nLOCsQ2nZMko66IsWQ61Pu6MoMwZjEZs0/urRYOp95v0C7JKioJgHRfvOhgC0GPLrd82B/Q8mIBvot1WrHXGuAzXVLwai/AlmnY6L+ZozesyBC6VE4GwBzmv7NkDrA0bq6XC62A9NlBM1UUdkSMoaqduX9U7RnTdsIlIA60BKw0OULqMLT2EWkTtFv701E6A+7roVgjYW+q8hrDFBED5xlwLwx0hMencOqha/NKfVY91aoVBu2aGJOMgThnamoV2u220cl5huHSLg10U47r1jyW+qJhr4fRhMxHLaT7amrNY5WN3LhHWOpZ25+1q1dLd8VJQw0YmRoGMXpy0YeLGy9by4xpojpcZvdWVRbwvZmmk5arWkGz1qa9qXRIM6u2oJn0ZGLKMnmWegpwkWEgmqJJIweVKUuaK7LuKrjAawCphUmqSt8Nhj2xeXOzq5EOlzDJ6/LVYr83Bsjl5b2i7slSKYYFzyeWjqXDAfYs7VULI45dvTErawsybZVqVSk8Ot/XGi3Mz8zKh2o84mk0BDA29a6SWTQdGyf0KMvUNogTZdeuncgy++wsZZPwzMZbwY3ImpV/LdNrVKuYW7NZf1MtKk7HSPs9tbyhDUezOsHu3XcXk9PKycn8BRPRyQR9pXZHGKYjLCyMsf1Q4OG/AcyyMG2Z7tXAZFBRCpGnLX3VWQJleSalVhg8PHCGAoo4tceUFYsXi8AVuGsPcCXgMgbD7BpsEdoGOC2QL9KFSj2F941cr32PY0g3yxFzx9bnq0jQO7iXrTpsw7Eybm4IFM6r7HqcI82q6KVsP8UqP6C7BFx9YwW3/Jif0MCEHghktXgaDK14bMM3k2AOzTgMgFzcAyN6ymkdPPPpY/nerVsD3HzTGBe/t43+0sTSfHkFxxw7wVN+LUe3V8Fq9i7MhviPT1dxzTUUugedS4UOxzXDe1xH3NBGyzj0iAb+4I8bqI162LuYY9MBdQyyOj70oQzf+WaCRGbAQ2v14/0yQ8saArcJLSDU7ofMBj+Ma9X8w9CaQbJ4b4jITLE3UJukOHBLioedkGBNJ0dCLWTd2sRUa2PNO21w9Qlabv+htH7Qg4YSdWPArKJNy1cbbekTFQMdXcAKsMU5MQ2efO6V4EutT0KJfzEPQ8rZDrLTrXtWxE2bS4G18won/1kx/0I1XFFxRz1RSKnL9S9YN8jFhoeWiOktmgCzzRQPOiMeGqn3ZA7RtDCsYlXrJM5tpRBVZ2Zi6wAcLICaxsivz1MymodaawREZZsdBxxx78O4eivEogKYeFCNgZlYpAAi3Qy7BF3edcFZEGPLnRVyoOqgyFsAuV2Grj8Ir9WRJKRDY0DhOjAHAiYZMXxPdoZ7b3zP/sxK9rOsyIyvKzrbmT6saDdkQNUq9sx6o9S3lbOHGZikPpFFSmPGmEk9a7bJc+svViHyuVMtQMBD6YbslqwptKewJJNwcB2sk2y/tH3UxOeh4nZKN1caiRap5TBJ5bkZbtL8pGwdKEUrPZTtyWzbM+jl6NFLL3z589IhR9INA/refNpkHS72N88uu17bI2S/En7PvyM5VGMqj3IXSjtGpXVDVYDSdODFPPHr9lZYwayXG2PI401VsvI6+T72VaamHXQqQUd8EnRcBRgLpqfuKq/96BHHHpCLUaEAOPQ7SrOJ2KhaQsaDtvs9BVtVZGRj1BpzYkvoXUV2SxOZ3lt0W2eVobRXAwElUnkNVhA222g0mdZgtoRW7QMTDnIDkFs2pIXhdVjek8noVDojsj2N5pzAltHOnBwVNFpNJOMl7NizgI0HnYRmvhsLC0uoMkVGZboPH1uH0NRPTBqRfWZprryCgYBLG63OPCbZAIM+04yphPBKnWYUvvPebAJQs2Xpb6ZVA4s3HmEwSNGsEyhaX4yODCw54azhLycVNWlk1Jo1nk5M39brLhZ6NY4F759eZ2STur0FfT5Tiw6fB6woZLoSVbSbMxrvdNizig4WNlBgL7Bp/R1pz8F0pglBg8UH08HNtkD0ZLSIhYUFaXc4vuo7Sa3eZIz+iNYflgZkMQAXEyspTzhjgmPOIHaYIOnz+eUYLScY95y+T5DXK8hrpdYj94bIMlCMglQ4wXM/0KITQxJVEgY2qzwZ8fWCuJZi0UbiTJgtCWMiQqpSAvrpIBIHvFhVM9UOktUxoTpFh63oJGVNa23DEUtCQJybmWQ2qiIdMo2XYDRIcNOtwI03A3tZRKATg81dS7mRWbSmqPFCtkQGT0lVNBoVPPd3MhxyyEhVM92lCa74UBt33RkCDws+RgM8/ikNPPqRtuGNhj18/gs1fPlLLaBiVixJhewxC1oqSIbLWLu2ijPOmsPmrQNs3TRAMxlj564E1XYTB27McMONGT5waQ1LS2CldeibKGWVtV9yL6YikJTVUM40aWxVmsmAwV6OPWODx6x6BtbNjXHQphwPOjSR0Smz9bVmropgrj3KGxwoqNm1C1xDK5cpq4LCnsF0E2ZkOyl8sxwclGJd2zj3B7hi0BSnCK0dStkQQvMsBJrpIF6+Q/xzr25yIOi/i9vK8NJjJsu8l0yArX3PezG6gJtzkBYaQyvaSMVyMAKEQwi7ctTom1jaPajIIrpx9UlUCrcMbPEY+Ole66ZoQh3CTzCeLAXiMdtsfxOzP/H/83cGNhhwA0AX2PEUclmx67rHOA2seCVbINdAxayTpTbLdRWzVbYhGAArq5rN6iDy9QspUQcnxbxekWqLCwGK+aJG1iU4tD3HmBUHgSKYVlSZujCe1YeduQrqbZ4kWBUp0ZYZffK2psCWMSocDz32wl2+ZIAL2wR/IKHMw+1DbAedNn7VNccsmKfhoj6WrISdqGLRqgipKbNnak3mu4MEvaFdtzqABECovd7NUgMWUz/jqCrZGWwDy3HRhL2ARWv00OI1sh8obWRUBe/FHkET7YyiV3HqeYbWUYVNS0gh2u36AT4wYWz/pB9Zc2mHZTJkD15j5sgQdJEhhWg6ZAd6QPK4E7fnZDrI7FQrLfN0YisHBW86q4/Qp9ibGq3mXAg6ll+lA3u73UG90wQbuPaXdytV1WgRGFVEWUtoT61Te06phL4aSZs2qlJrI8+66PUtFUZalIuZj46IlFouMkAqXa53BNYIcIy1qesEXat0cec992H1+qPQrg+xvLwcJjD7MrWl39I1sHVPd6+YAAIQbfoNslym3crJ2g2WMWIboGodrTbF7BXko9SE8lmKWnNWFYsMIBK0U/vF1CAbaWeZNeSuErSwKiNDq96SvxefE3VV2Xgo8TxTqARD1Eu4Q/9wlJohLA1im2TDmDrsKU3LyTMaZpjlWDeqWFzuYUQQOLYWQu3WjBUB1ExHl/YHss1QGjZLlW6kdUevu1fj06g10ZmZFXPIz2EDcDZ17g8HAg2sNiUq7jTWyoGf7Aup/v7yEEmjjzPOHmPzdiDvWfNmWj6MebK2/uA6QU9YFMeKEC5MefnYxHRbkAB/wo4dDLei8lpTEpQUradynLEqdV2R4LUoS4+p/5DWDDHANrdpbYI2FW8/siJn5Jubn1A8CHlakck0rSnvLTahFcQY/bSqCk32G9yxc4JvXJXj7h0ELm0knBfjvlW9SAPluhTTvUhzxP9qVVS6EzTnU7z4z4huyHCyH+MAV1+b4zOfotdcJp1gpTrCU540wQkPYbP0Cb75rQSf/2wQfFOPGMfAcYaDt1XxR3/axlwnxa6FzA4gLOiYaWO2leKmG1JccUULu3ZXkDdNBM5KRFVNJnU7DGXUbRkAQ72poSHgV/DhBunu+mTSmquA3g7rvUhdqA6LNGLNcOiWHMcdnqDVyWmyjypTz3U6zZsQlhIEhkcSa0wLuN7PRNtBcxSlGx3MqB+kG6Ja2C+KIfYLspTL9dZPnq4sA5B7cZW9CT2Y23uHyTyVjhO7FA4SSlFHhqFTaZvwd850eDrJY6MxNQa2RqGtklJKHP3BxPRaIwhsMeBJ36MxM8aKTXfVekUMIYOCsT0aK54Pi/48K8GSe+LZ+5UMXNnqREMf7BIEpsJB1v8+ThH6+ln5M2d/LNhZkPNTkgBQSDWWRqaxENnMLR0IOpvobFP8XiVrEuZGAE6e9vNnqNsJDIp6dYZg7GBXxy9Vz9or4nY/sSeV7G4CYLFUmQNI0zipYZOzuYQr1i0LLPrtzCaotKy6j7Iaam55n2ZYa8wW9XkZS0/dGNi9qFakQklnBLme2aoEZX9svOmp1XgeC0xIk2fPWJ54kS8hnwcLMVzfx8yK6/Jo69LrVbE8HGs+mubOXOWLg4aKhMwtoNB96TBqMiAdbgrtoK0zPgMezHggU0sf/sf0sjlRSbkhcOoAlPfOsVahkJ3G1RbMJ2MoFInT24KeBciyP9Qa1LZlOmJl9nQzkXyAuojIuiK2LEked8IhGk6yOazKk8FmtqwTQ7U+g1abVgBkRgjGmtrsaQvBKj56aVDRPhh0LT1GAXi9g1aNTBZ1TC2xKbwgTti050CIAznGMBvp4VEIPhz1UU3qmOnMoRVMIs3PiyCPLvMjMWzeOFSpxEpdg768uAu15jxm5udlf8AHScsGgg8BswrTbEaFc4DoeJ6lKbJJBc1WG+lwWXYJ1FEQeAi4NNpq+DnsMk1CMTIN0eR/gVqzjtm5edkqENhQQ4bJQBYN3MzS1BpmN1rzqMkXrILKZISl5UXprrixEYhmE7N1UDq10RGwItNUkRWxaeQIPWvs06CKUKuKGA5HegYDuuqHbYmeXNTO0S2fXxyfVavWYTzqYmHnfcHFm/ovvpbBcoL+sIc0TwXk2ESbQGhudp0EmdSejcdkzfpKSxKwLu3pYfPBA5z2xIwZIoyXgQovYWBgK5M/mqUQjdUyzBBvggk3Fq9KiVgrW3wBCEXCZvc38nVhRJXtcP6aMpW4L8iadqHVq0oRqDU61GnFat9djG8VibbCAnVv1lI23qEjvbFTRrfb/OKil8RJpz2ykumwItZxYXeCG26e4Id3VrHcVVLI0onFwvQAw0ffCb5kVkHIjfH0MxKcfXaG5WVgfnaC5kwNF11cwW03Wwl+tTLASafP41lPn2DQ7WNPr4J3vSPHnvvGII0krQ1LKNnbFDmOP6GOZzx7gttuTjGpNtFs5phtV1T5tHnDCF/9ygQf+1gDg+EEOfMaCngB2HhBooJIGM9gjhm3TrLh878JtZ7ONCrlGNI2kxztxgSb14yx7aAcG9Yncp+vN6y1DzWkcp+vWW8zilL99CrPJYKFyG1Y/dei6i499QAGvLWGB2ABsgCyin/92Ydn7QBdKQk9JneJtjSugxZXpuyr8iltA4QjIpFivMFzGk5rgMqDgp8jmC4TCAjMloAIq2LZE5Hu8dTwUIc4DmmXRrBKcG8tBinObvcbkkWB+RIZs1x61Qmc0t8tUG+eMtQa0NolEAiBJgRi08BYyrHwq/KlFG6irBiMBjo4qU+zUR6cwzwJKf790ZHy+itMki2F6KyWAzgfW7N+iIGygaUSnAXxddhj4mpDD7pFOozegME53jBBOfe8sfU+TGaUrvQR0Bp2SUQ9R3s+QZNGpuwzysM29Vn0wqPEgfF0XEGWGvhh+tidgorKRzV8iHrGBuCieywMhAOADmvFKkiDHjCYmhYHggAoimdbtCgKbFVIq1PLagan5t3XG1SwLFuk0u2ff8KiI1VG6xLKg0rBtIXKwni8JbcIfVcV4+hUzwbs49KjUP1nwvogB2Xtzszg3Kp0V7SkUqahrNJSqpoHEklV/DBXMqG8XGeFTRfHfcxkJQLkPCcHSwmvDA3BCslZD96W85Ta67MKLfhbsJKPjZ8ZgIQy7ITEVBI1VrwB/v1ir4vKpIF6cxb1GgW6NTFC7IlH1qneqmGcjuQ8PiEqp05rPEa92lGUHqYDOXPzfWkjQUNUMkfJmHquuk0+CoKSunoXjka0M2BbEQYpslPmD5bnyxiPG5hbuwmj3oIYOJqzZuleZH2yMTN6AI0a0yoJlvayrcwIrdnVEtZRi8SBbc10UOHEI2s0KRtrJ3XaT9SRDZdNI1RpYPX69RgPu9i7e4c8upiCJJNGkNdbXhR4JYPFa1RLHYzRJYMYBYJ6cx7pYFmgcKbdkjA9Y9/Jii2iBlusJAnmVs2q+nCpa2kYCvIFvCoclwyD7jJmVq1Bs1HH8uLOoJOrCexl/QX0u3usEznGWFpalGif90sNndC6UnuWsqk3Vmvl9shyjYikJjKM7bQ2YO/CLhz54F045gzThBBkYZiL4aIYksykAg/lSd7gNuTTbdFEm2tUtk+gos3OaXUrSbE5GnkhFTR+8OhyuwgXgTrjUQCzYNMZUFPxnkbtliJfzwrYWPhnWorSaWbOH08bansI3kgO+tykUOLVSHeQDqpKVdd0Uk5w5905rr4mx907qXdsIKcJcLgWsowap8Yc3UiLVj480QJNPP1ZLRx56DJanRqyNEOaN3HjjX20ZwyArllfw8FbMvQWxhiOE1z51Qm+cSU1N6Q46KNDpe0ELfRx9EkN/O5zqxgup/K5s+bqGRrVBPNzY1zz3Rwf/NBqLC+yqjF0XOBOx3gi5+oU6zdmWL2xjTt+OJEVBlEo1yYPbAmNtEZd5FxzMgiin9cAqM/IX0xsARvV6xlzLVtLsHojw8EbMmw7AJifB+ggU28lqoxVtwkW8KgoxVhSHrZk71LouiLxtvepdM2F5W3KSbgCkHlaUVqtIgqWKQUPPNyXsqB58cpHb8YbAz0PstOQwjKrZgPt4uISjK38W37v2i2d/MO1eYm5mNcBwVYivYpc4ymWJrkoJjAEDY1XMM5UYU9IXwfQVQQQsTh2qHPPLLFhoTKvALUSSRPI2Xj6IThOOWquRDckJiCk0rgW/L28Atj8nuxVCsI6zNjz9ApnpRHjCubAFOm9g9DZGBp7rxholQDMRj5OSToAcybHKxr98ov0rVejBdbDnNa9JVg8twxsur2P1nV8CAjjaWDbRkk24swINSdor6qgVh+rsbsRBCWI5nXLO0opY2Zf6EUVDgGuZ3LGraRvjMUMp0g/oIrombBIwYF9+INgd+PPzw+WSlVGxU3y+ipeW/qWmdlujv4A6A2ALr0X5XdE7WjQ2wZLB2O8ypSbTanpRue0SyJBQfm1ETSBzQrV1bZ27dr5LI1xsopfZ5RtHtkhnWyi1jPnEw9r5lxTrkkVFFhK0tlfHkl8nYih9BSrQHZkqC1yq/RqKw5+Jx3cyQmSjEWpY0Sx+2ikCjlPt7VYQk7KjnonjGTamU2qaLZbxmS151CtjgQ4iMA1iSt1pKGKjgxVq1FFr0sXdWq/gDYF1ExVtVfLH0onZII0mijQWiLkd2VpQLupWk1pOfpxWUm7CfMr9Q4qWMLycoI1G7coxZLnDbQbLMdfkHGnbXpEtmEAOZANasg6Yno8kFqHc44DvYsyWTEMaYkwpI8Wq7hS6W4k6k/tfenqTcFxp91GNRmJdXJQQC0Vhf71RlsPnFWFozTFzMwadNpNudpLKFmltQa7nE8wMzcvFmnY70nTw3Shp01n5tpYWlrCoJ+jPTOLNf+Pufd+tiSvrwRPZt68/r73ylfTFhrXNI1pQDBYYSQxQmZmkEDSIAYZZqWVZrUR+8P8Mxuh0LCDNDJ4BkFLGgbvGtR417SrdlX16rnr022c8/l+MvPerkaa2d2IfRHQVfXeuzdv5tec7/mczzlnTiFbHuHo4EhgiuamWZZjOBwEbVmG5WyuhWfB/MLjqTIs025fZUNurizHyteLUR4ShrLsOpTpLMtE1I/R+qIoBojiQ9z16ss4f0sF0OJhDcRktVYx1iuZrNhn75G18RJi6HQKWq2NxWu7Nd9F7mHUN8LOZiL4vd1mUOx1jRnb/vP1Nr0281Gf3pxZc5CmCeMvZxNT7FXLO8U/jy/qHm/h3TpmyEdCiVquUvYjs5MKP/gJ8M0fAEcnvGamJHBWtzMWCZJYiiP7S41hF5PdCL/41hxnTifYOVNhZxTLYZ7MbZTmmM3otcTTXyFPUtpE/Pn7+4j7XTGNmK0wmWT4uV/u4o47ElB9mOUz3H9/hK98NVEZ+NWvK/Hyl3Xxwx9E+C//JcH+PjtYFfUarpHB27F0Vy94cYJ3vrOPj39srkPT408Aj19iyZJsEzU4wVk+6NKcGTM0alus2CB6z7lOQu3oGWj2srMT41k3ljh/sRCbN+TBr8eGGy66pbSPnR6XQDJdBGBWqhCQiSmHYNu9l6UCx1n3dgdRa6tpQqU732vCBuhAWItrC/g3GKIpZdZjwUvgre60bXaj/v0WWPBSWntM+b85q+TAhGuCRbKwfyFRY0a25AYcvI6UwsRyrGmS+GdnmuvYzZo9MFbZDhumpTGNmAnra5DQKpfIXT2AKQNRPu+a+8FOQ2OGm9KkdD3hntePohbK27Pya3CmyZkKb0Zq4bf6j9IEtRgKbayta/IOSivrthSgrWfkoE6Aq8ZNDUvmr9GAbvshF4v7xSS0iwlNN+3P3gY07U5NHZXE0JrDeXcYMcpUrC7tH3R/+Vwpgg9dpiwZUzwuEMb0AB7IpClsIs30eVo6rIAk6qYipYUpmsgOlf7l2sC2MaruWChNehlRt5csVmhSqZlEySrMfmSVRZjNgZO1dRuzNKf+DcfV2m/N+NTAu1u9NIecWm/IMUltrNhbu1pnn3hNXjrkvVRcVTtRZCudoQ2aNDcchIbn7qV/Kx0aNDXWanNc1WPZPfDUWOFzxkOxg63My565U3VT3pA5yoJxG9wk6Q3F/9JrK0Wa8rS6RpktscgJQvYwYXdet4c4HaEo5jg5uKIuvj5LIFGMRbZGR8CEMTt6KjrJsIRFSwOCF7JcKteReF7NpWniCmJUJD9Zqsna67IkyFQ4CtFpe2CnkpgddaM9lKtDnMwLjCa7luEGlg+tVMMz+0qCInbYDeTUTsE4tVQ0XqVmLM8TJN0UxYLAaiEZEtvoeaMXs2vo9ncxHA7l4stWWWmy1hbATa8sgpaqyDCfnxiQZIQJ3z0GprMZOiqHElWrvoTBkOCU5qQpCn5mtWWTravQJeOTdFVizdYrJDGZQ9NfscuMmjdOj/5wJDuOo8N92TUoQysdSYNFKp7XTnauAnMt2VFW4vj4EINO3xzisyl63b4+C8Xy1HTRe2y+OK4zL3m/aYk6ZyD5qoNn3LjCC990hN6wAqZGOpLdKmlm6h0n1Gul1POZUa7rHWpCIZRsatAUFsWatarZBi7KoWwVWtTbi2x7EXOQZZuCLTFPBV/2L5u/t3na1PcDa8aOF3atOkvlz9Nb9eV2HkxL/ZTYvj6VGplZF1gwmewWlhnJaEFO5h/eH+Fz9xaYLWMU8Uj1gkpebV1UdGLnF0Xl8rfin9n9yrELvOSlMd7+DmaRxpifWEfqyVGO02c5OnIs1hG++XXgnnuY25iHammOm27p4L1/nGDSKTFf0RJkjS9+AfjAX/P9crzlbQXe+uaB5tZ//oslvvaFzPRs7KbkF/V8nJvFEi+8u493/eYYi8UBdvY6uDbN8L7/M8Gjj/DeDFDmJ2bl3P5irSwZoso4T0OZg6kP/Jk1M58k5rSQ4eGurFH2cIQbzgLnzwLnTlcYjSLpuqipJJgw/QZtDSqk0p5aVBTvUycAB9OCNpu+H8C4loiN0uG0xXaGMFktthtNAFb08JJRm2Xx8raPs1osvXkHrj8G1Zq+qZfyLtn2wW54OKUAACAASURBVKAGW65HIZhnJzANTUMINdkOrSkpval4mONayYSDUG7xyl84ADmjTCG+MU6t65DpmSBS6P5t2CppeUIJyL2pXFOj+RKcwJ39ki+TiV42dF1+vzb1YCa6rr2eWkaXNpE3kS8fXQOQfK43DQXyAWPCA+1+alYp9J85WyVBtYunAwPSAmMCSwGo8XMLFPK11DVqFgJeEjNAF5owAqPVBlveLNEWYwtQJyVG4wTdIVlcVhuMbXewxQWJsgTaKnEv4rMmCaIyYrgWHy8OUv0j2L+3JRi+ShowCpNPn0GAK3Rzeu6hnlxdTvSyqwEKZ18FVNWVaPeDpe35ssKxyHE7XhFoNYcPO8CKWZe22bSE9uxVRJJmkw/Xug3t56173A4QTRdk0NmFSF6ZAAcT042xFIyq+fuay844trRbPu/1Pa4hrVD2NiOqe1JjdxvfDgSVhmOPxQDYC28YVHzAZKG4EfdSAqVCQGA82EFvQPbnxNgsmnRGZE1GiMh4JB2VmhaKgpkhjnrYkXO8RctQiM2NXnVSMijhg3WHIwGVuFqizOjZNQvgwzPqyMKlcqLn7Viv59KHcePmaYlApYxz9JNd9HbGONp/EMt8gp2dIfLFoUT1CxqgZhmGgx1EMYdCT/opLkK0mmDH5enTZ5X/VuiMv8Tx4YlFrkS5wCD/zPtAI1G2uKtTkk7uyhrrKntRpTYGcNP4U4f0VJs0GS2y8TkbC2guSko/TjHS/cz08+pslBDIFhUBqpKlROqpzHRwRPEK96FijenRVV3D3niiMO2iSiWE52ege/945zSKaoqT46XuL+/7imVJ9DDZ2UNRLDA7OcZ4OMRwwK4tMmfctHoa4DwNkEnkwkSg5t2fylRcFnj+3VM8/1+w5S5CxclDPxMKc1dmUCVNhKpVwXm6NlAMXTdbQKt9qGxbPLTb9DeAVEuY2d6/HCC1RfNb+9tT/roNuq73ejoiaIFykTQ7g+wkSMGnieZbR8JQNHHxPF/TyiumL+Cj5sJIYMoSAEs8P3mkwkMPdXD/wzSQDYsh71NL+8FysZdYBNjpQdeN8Y53lLj5thIjRt/wJEnwG0UY9vgsKnzlywU+9EFmleaoWMqen+D5d0V4z+9EuPRQiRtv4GqU4W/+eoCv3UswdYxz57r49Xfu4Jm3HePzX1jhEx+jua5Fu5igv2M6pWqNV7we+MU3GasyXwG9YYTLVxP85CdrTE8ifPs+YDFn04u3g4acRWcNajbL/cWol2ArIkuPTIkgamK5moCPDTHALWcz3HKxkMXFaAwMRgRYBF/UZVRiu0ioEGSwW4kmyQLyXJhDu7eyIJUvaM0cMtQPpwFbIE3HZS0a1rEo5lLCdGOKLOLFO8zs/hjAaDZ6ix5qF9L8e5sZng42yIj4n683fp1RkBYkOO9rPJFdXjrYCpsPPfZCHqIbmtZ2D4rs2SqJiNW3Bo12JpyDCt2DWrUXYATBQa3xaa54++Dk677PB4NbTd6hb3YN2PJrCKU+giAdbMimSZVTByRvzNsW4GrPby/xu2bLuwINY3lps9Vo458pjAmN+6Bhsj3ISpZW2rQvL486NN1uErjeIU+vG9z5dc84x9JIRqY8r1Oz6JY2jUs8KyDWDEEDW0sDI4AJNiXupRU0VLJJCGW5jWqAW5rILNWBvsVD1TpXVSoa09dmLQwgrc41NLClw6fYp1DdIqO/jjBbFjhc2OGHwFvmpQJcrhmz/3p6i9k88ABlhwV+TuXPhk5Gj9HRYV4HWjskWGk92K2EzvbN+96wqmTQXFOn5anVMWOB1Nb1zvKlQ1TKqty/zH3K2nYp3kBjHa42vu2aQ9fyK28/U0UxM/1WMsRU7IxczPkgcyzpfE5RLR3YexOMxxO5xdPUdL7OQjfcGINegXzJ00NXDvIshVFszouSYShDoWnk2e2jwwIpByhjYKhtSnvqalyxDKbwaF4kF+muTqmL2RF63RGSbi84vZvonvmLBXLsX34UUec8brn5ognMExp4Hku83h/uCcQsFicCanpfVGJzhv0ODq49qUgiLqBZSSf7FMN+T3odZiGayJ7dgGvk65mxNWT9OqlKQqLTKYRWCZShzCzBsgxn6DztjtRUwAVPWoTc9GHs+qRhKj2YWNbjNS2Xc71Xj11oUaFrjLspqizHbMEMRDMzTWQeu0SSMuKIUULsSUoxmUwExo5PpgGkLgXsBr2JWXKkFghNFisvpijX3MRooTEWM7eixUXSQUFWMqapaiKrjNWS6TNz3PX6Q1y4JTdWi/vjiqwWy4gh346/RLAl7bN62PVlOWy+ddl//csBV03P1lquxjtLE7HFbm3Qw350aK26G8DtertW6982XisY2taMCydN62d9M+ACyCWf4NRY2PabOCMX0uOLRGJQK/sYQON7cgHhQpQG/vrr34xw730RTuZcZZiyYMkHOvladL3uOVkrdtVgzZvMTtQC737PBdx866GlCBQxrjyR4epBhUcfTfClLyQWD9VNsHs6wp13VPhXv0pwvMbRIXBwUOHvPtPF975F4H+Ec+eH+K3fugXPvn0fDz18GX/5F3089EiEqMNOqFKHLDJzFArdcSfwa2/vqhmjP0gwmxcYTjrodznmcnzkUyk+/bcsdfDAQBf6IEYPYnttVdzgeZpVGYT5jaTWmSRPIZIS4EzvRR8tgk6OUX7uboUzeyWedXOJs2dMUN9lFyNBF8uLVBto8zL39IhdjYwLMoPtGlxtMDHsqgpjTaAnPNa21NCftOkcrfxhlIqtabXAXMfqpjPp6YahbwYaBi1H9La+x3/Xx59OztxkuNnxv4zVXEQSTK9o1aIyrhmYcug42JKupGa1vGxon9JKZOZnyP7pdneenfJdQB/mtHjQrbkcGCJnsvSTQShfb3q1KNrYXSu/+zU05b3mXQIICt0pNVMRJrlYpVA+9MgovW1LG2aXYfPOA7zdysc33OYa7J1d5tdmFX2tcNDrLI/psgJrGDr3xEpK8xkFMXjzee36jJ1R97EbxyYlev0Ig7Ext9Ql8uxBICPmSjQ55xPBlcl6SDTzkGUgwNJK3GurZo9CI5K/7wYAqQOybQy7SL4u97ZtLoKVQt0RLhbHGC71RlHAHogDt9AoBbYqnCzN2on7OZktXr83eQj4++zReDWtIf+NbBZZPNnw8N6GmCnrkueh15pBPK6psZYwANaeR/Z3G2s+9rhlCcjzGmom1tYH2UvTdsPP08HeQfu3NI/WDFAziYFsrcOohWPIRAaw9ea776iSiACHdv8rLFaMdckwXUxlSqpOvC6ZKC58jNQxc9O001fpjZYPNNwkgFrOp3JvTQdDdFkmzJYiKXb2zqp17fhwXztxrJFcCngJknAArRZYrmeKNOHZgWCNRqAEHozH4eKxXhTyDJpOj9T1NR72dXrNV4e4Nu3g1ltv1Z/Xs5WYNZlIyGsqLItRogeuzb+YY1FW6FQs5dHLqo/RiFE6wGy2CKLx4BMVWVfkesmyCEutiSwieLyk6aksKjpk9EoBqF5/FB4eNVAEVDwdsDueJVP6N5Hlokv9QJ+TcUcKmV6bNkyeIlUl41Ke5ajfovZMmyk6WM6PFcrNkmgVMbewg8FgrPu9WJpmLAE9sqjJYqA2AWeCxWLfFumwjSgvktq8bk9AkmwWgaKYQ3ZaZnOVFGcna5y+cIKX/fxSJcRoFrVKiNYBpS+CAEVLBAYjAAnV1X2R36yUPKVjaXtT0kDe8vbxRUOLojMSXp+vSxVt/dbTbXVtOjucAIMQxU4pId8u0My22XGiWd+ZmZ/aZPJr8dMf/24nLis9eLuzyh0hi5rjfsl7lyeaPw9eiqSzuvS46QtNy9E4z9sqYboMzzYkD/PCl4zxS2/j1reQdu+LXyrw2c9GOHuhg8cuUZB+hDOnCrzzd3Zw200pVutjDNI1Pv+ZCB/+8EDllapbAKsZzt/Uwbv/3QC3XZzjc5/N8ZFP9LE4oRFrSwOhkkOBd75rhOc+h0HsFb7/rQw3PJP2H6Yb6/YrXLihwic/SWKqiwd+WOLwwEr7bL5hd7FJBUK/dl1CIxsUxLKhAUZW2jzKF0sJ8OlMb+HYBKsr3HCWHZQFzp9OMJ7Qz47/syxGnZBZciT4Yjdj8JhSe32I69GzIzZSHG+r1MiNkA/XW74DAHNARtbgKZ2P3ulV6w8DWxWG4PWAmzMCBk6abrb2qK2BliwHrM2dGyJZgmJmHltstefGpM0jCeWXIJCvxfEtoOkt9W4F4SV/B47GCBrTxwMmD6uKwwlj2lEJr19sX2BnvN3doZM2/SC35+/YdDE7AQdbbXbL/93AggV+s+urBqZtOcBGiHf7jtkmWGfnha7iFnYwZiqAQfkQhptsYMpea7sTUdcfnq07zbt2zT+bgJSYlba31+Ya5ADL1y9jdSr0RhHSidmcEAhwraETgNgSdhdy/Q7JFQ625CDPEqKAT/Oe9hzci9Dev/353dTU7737Qbpezz9f+5l5+LqYmyC455CXID18WSNRKFfmkEj+aGGgy8GOwCJlPq6RCmw048HIxTAWbR10am7XYAcjO+jyixYoZI4LoSGP6wqgeqMbyz+7gS07PHBvbwG+en1zHZjtLfJDr+uCpjN3VtgMVlvEQd3pyWsyIOqmsbpXP/+yZ1fKCWTpa3mE+Qk73nia5pt2wZBZAgRuxN3uRCdDvrmsFVKo24+iegIOdvZRh6UFVVlsFfpkVbrAan4ovRFF7Xw/LoIEFubizggdTmUTZyq+hq6HtKEoOxiMBsgzhjsvkNA7S27YPM32UOUnMv+cLVLsnb0RyI+wnB0zlE9ghNmAXEiZ/UfjURO4J3LkjjojnNrZVb4gbxmBz2DQE8NEI1MO7ihNMRkMsFwdY7mKMJ6MUC0fw/61QzneU0zOGznoj9FJB1jMD0N7qZU7ySzRFZ9Cemc1yFpxIPdGu+j3U8wPn8Ds5ARdlk9SC4xmuYgdjfLzYtmTwLVgZ9ZAD3uyc1EDYTrbNwdbmcsm6PaHOlERoHGwdOIeOjQw7Ue4fOUBoKR1B72a2I670mdgdA/LpH4qV8lXVhcZprMDLE8WeP5LC7zoDTzORijpks7us3mEfGHGgl5CrGTybyVFXyg5qGvDxLrMwtNIcLG+XqkljOGNziOfzS0KXP8UAoqfQtW3upa2mYL2iXW7O9FBjW98tmibeFcnmnAaqid9S2vj7sb1wsPzWPBI4utIOK8AVi6OtlBQd8FOsn5Kc+AIX/sG8I1vxdI6lL0d6RCtv9waQyp6JiF4XXG2ZTkGQ56CyQpx1cgxP+a7FIj6CarlGucvpPijP2ETxwKLeYlRSpF+iU9/toujawkODrj05bj1WQO86z0jnN87xFe/lOGDH+tjeswsqErmtfQIo/ccgc+733sOF8/OMJok+Nx/m+PhSxXe+PMRJpNUJanxyPQb/d0efvTDFf7qfRGOD007w7K9nOaJZejt573rvHFkujJePyOxmN8XWH4xXwPNp3I9M/sCjsdQlpoMS5zZzRV8fW6PWkSywzzUUNfF++P+PKH0yDUusK8S0rdYH99oN8w/ubATvIX2dm1egdHY7vLy529mh0aVaHPf2gS2x6zeN+iTOGa9w85LYPy7jFnVcch1uUQ+j1VVUHk6hMB7CbEWxXvX8VY0j6iTiOFh5m5ubEswqA0dVgJb1HKFmNFga1uDK49xUeB82OxdzO5xL20GuS7f6Maw89BqoqZ72izNe3SWl+ys49h+zzRTzijy982exOJjmrKgM1CNsNsWIWNWTJTuf290VcasG+MVeBdt9IGxdj1TeNACa2JDDEzaZ6HP3vXgdeg+dbZNod+0NomQ7pQSyEunZFPBDme5lQvFWrEDUGXEwJZTu1Wb3DZlayvV2eQQIK6RlnfiNWVrc4Vvuk6bZo2GuTGKxDSMfn+1NoYymb2HfV6VJrVQkiyIcbigbsvyUA3BWsep3PJjs3jRXCsjLNbG3Om4zNdpaQzb99Pf26oizViQntsU/RsaNf/39lh0MO0lTKWThLhCvx5Pq+C1Uc0m7iDUD7lPh2wDkxso4YEHnvBswkFcofSve/64WucjDHZOIcIU04OZZenRI6vDSByCKG4KEbqDHYm2CUbUmaeTHduu2VacSoPExZ5aJgsJoki6Lx8uHi1ZolvTboDlAB7OWJ+KSj3k7nAIMi32OFmjzWxhCqJnMT7IxNYQ1IxGY6zmR7oWTkCi5p2dXeTLa6IpWT7spx0z41ysBFoICOWsHszjiFZYMqXhKhE7/brIEJFJWyzoCUZDUW5sBZaLE1Ql40/I5ExVqpQ1AxepYoXheCLwuJzPQJf3Dv3B+gMsaNeQdjEcTGTTsF4eG1jtjsIGvqLoSYOFYI+5iWQuyA6yU6RidyM3ZI7bnKiavmPUzbDDLZN7PMurfBaj4Z6CsQ/3r6icq8DsjCxdgiJfqPyCuI+kkyLLZjbQE8YAUWNGcTJdeFlapGEqT2fW0k/DzLvfOMczbmfgFU0UaWQKlAy/tUcY7AWkSNbk8RJivemEVlsXHnIu+AK14ccTXqytf71eF5gtHHZq2/TtalFnAYTZNbSZrsb6wU+WzeJsBWD9PztnLHGo1m552clO8b5I22TPaoE1KelQt291NgkvhWBrXX9YyKWVW1VY0gaFoL9f4b77InUsXnqsa1pBVaHNfT5Icm3BY2MFDwv8GfBZ8oueabw8lt4SxPkSt94+wB/98W2Yzh5AtlJhAnGaYXe3ix/8KMf73xdjetTB7iTHb/9OhTueHeO73wc+8LEETzyssD0T5GkBpfN9jt/7gzHueC61mRnuuxd4/5/3cOOtEc6eXeLC+QgvfnGE/ccrjE9FGJ2K8O1vl/jhd0o8/GCMw4NI5VAxRwJdZLrIyKTW+xMW7VqIzs/Hn2edOgmNBGGNUa2MUUQSw7JLcYEzexEungNuOM0O3wpjiuotVEGHQgIv03iFE2wSIyUjGwAGNW92ig4lgACS7HoCJePl7ZB/Vo+lloO3AxAfgfpvywKgDQp8rqgrladiRVjZQab9c22wRWNLqgvydQWWbBxsddJSmhfF87ijtiwfNn2GysBcaV46EAx98Pp78KsykbBpcmoh+lZ3ovRuYffyrkKxbKH84iVFsVwtisVBpRihAGbsE9vm74cdZ4lNuxVYhlYZxwCT/eZT2KcW5uG1uXu5g6NGl2kAqwwJFLoK1xbVjFbINK4jXkyn1HS4tdjR7W7HIHtQdSUANANpJbq9SN6/tH6gDlGPgydq+kMRbLWzMLPEwBbZn8BsCYgIEISyrOgwQyp2W+xe8tZrDLY6Ctx/ygGTviX2tGGp2mPQxnAYl/zR0CXpz9X1SgRcy0WJKa1JCjL5lUTuDrQ4Ttngwj1qxSQSjmPv5nM7BrFQDejzeWL6rCZlQICmbrhqyoXeVGJzL6DP0ODQBlsqGwbJiwMnjUnvyKW0SBYzzuoFwC+22UT+dl/ME033rtXYEb3ktt1qtS7q0t6gO5b2h69IVsjM7lgm44SmpsrrskYJUr9VrtdIqKlKTOMjloVbNu0RYnpPjcBSpSwVllOd4gWeej15UcX09Ip76pJjzE7SHSuyQ8U/RgWVJfYmE2SLOTKjXOS3tZ4fI2agNOa4cu0Ep0+d1+ncKE0yAzPlB7LkSSDDhZaDmBolmplSmL+aLpH0aSZKk1SGLDMfkhYN1FsNdZ1VPBKgWnBVi2l4OhQpTlCZr5ZyxGcUz2i0K+SrZoHYdGscrtR7ESR1uuYwzwdCfRSBjWrcDOHmxl6caAIlyRD98Y4J6MlArWgiuiM3/MXJIfLVHLMFg6lZ9OAiyGsi08HuNIsBYudlb9CVzxbvhYxMGdcT8ih5H9IOwVWF+WKBbL1UF1yOlRa89TrDkpmV+QCnzq3w2l/OtGlRr8VJGC0juVa7azyNL2kvIIue4LElMN4qAfpCzFOyl+muw/bWe47YAAlTvYSl83K98QiwBZPTNlPV7g6kC7EWmesfMOtFvwFdbQ8ui/px0aUtNuHEG7yK7GLsVGX5dc0C4J9TTJYuw0SefvYUn6qkBjsJrclUkDEsSrBDmFqML91b4ZvfAWbLBFVnhLhruj9bVMwJ3NgEy/6s9U+K0ADGgyVe8aoEN9/Sxwvu6CNb7WM2I+Ma4dQZjnuAQfT33lfi219NcO0wx4VzOX7rtzs4dzbG1/6xwt/8NYGYWoWspMZEgnGF3/39G3DTBXqAHODjH6nwpa+N5PFkB6YMv/sHES6ctQgejvHhiHN3hQ/+ZYKvfL0jOwKVJcLKXvH1W3mDDbAkkKInVxDMU+Pi3kZJB3F3gopMFx3rtTk12p/dUYnzZ4ALewX2TkXY3eW5j2VGdv2yc9GE9CbIpU4mnLZDCYEHSe9YsvzAzdO/L95WUmmioUxUHcwOyRSFjU1AWTi9YSCux275uNIGoWB038BjY8hVRq1QsQNxEWuT4prF56qqAc+UwciUImMHU9oMEmOwNHTbdTKVxw10SUAc3rN9IKljTrw0qAkRZAPBTFIAJoBVVRxDd5i/jn/ehgFqPluASvXhRtftn1+aoMaA1MiLLT+OsPka2PLipQG+WnMZSm4yqQ2IQQL40KXoHluu7WM5qN7gW1YhzrbVkh7vahQVE8T9Idvyp3WmGrCK0B1WKiGy+aXDpq4WAGapXtiJZUTJbswUuyKzy42dm3oAWg5A6o0+rMEm1LbDqZcBa02d9FiWyymxewDOjZDd+GO5Nba0UB535mDL75ML1wlU2ey1IKuluQ0sMrJX5pnHuUeWnzmKbtcg0KRMQ2cxfY21V3e9Xf1espqyZgEv8WutDcxic2iw3zAjZLf0sP0qkFmh/GvHbWdn/TkQehjoMzNx+wqgObBaXu62km4jCdB9f8WzL1TUYHWUa9jVIsDSEs01ewPG03SwPD60icmk4cgyDhUtw7qp/Jr48Oy0UkTUZNGTiv5AfDD0CIrEICFhRyAfpAE5PdDhUNb85EUJpvhag/GerCa4kUgPRQH/4gTLJbsESafm8hch0CLIYc7ilStX0B89A6NeISE5S5GdtCsAwoVFPl2DjnVClLG6JBktVMovi35AFQY9CtvnireJCHg6Q6Ht/mQPi+N9rNclxpM99HsdHB48ARq405ZBGy27EdMhBsO+gp6J7HYYYxSVmM+nYu2Y2SitTcTQ4pUATirF/VrsldP11G9x07DPn8gqgl5oBGf06ZrNjjVwCbC4kpHxGg6o72JpjuWTPuYnJ7WzLoGlbAzyuemI1DJMZtLMJheLmRYiCudXixMBbT5fOtRTA3Ln3QVe8ebCBNpzbva85ZVF9PDEFboQGdFD4sFPeDZIm2G5faL3v7cX89YotoXQBfPba2otqghv0MqzcrBlSr1mcfEuRw/0bSvb29fSptvrXMWwom6fyJ3h0tgPZRH/Gcl9NG+t8CLqPDgY+8lahntaBMNiw4VU5QKjEDi87703kifXk0+yWzc47dWsivHsvnlb6Y07DYFNhvM3Rfg//mMfA6xw+RoPB9RDUq1kDRiMwlxIK0g2uMCDj5S45+MFXv+GHl79ilzg6z+/P8H3vks2motUISbt5lt7+LfvHuHszhyPXlrink/H+N73u0pwUKh7QTNc4O5XMKg8wWteF2NnkuHgqMJf/kUHDz5ARjnDS1+VYD0Fvv51y/OzIlA4h+vZk7UiI2usN5irSkC1trB43laVGvl71o4pU1jqTxUMIF2FFZboS3brMzJcOFPh9B5L7mYaKQE5MwRpnMgOxsTWDOr0aaBq49i8u1RC5BwKGxixisdKNeUJE5TXOKCmfsPobnUpcmPRBtIe+OHP+k7t2dOUgayUFMpLco8nSK/EGqjUzaZr5koGCwy/fjnte4cdDxEqF9ocM4kybSI2dZDaTrQ5m8WpbXbX0ZW1HePZNBScBPxnPWFBm2Ar2Lfu7Nvq7BWQDKBUIChMRN/sN/RgrqkMd3EbnHolw933eU0+D93o1OZvYMlDicvZ8zqHtcW8NV13LSbdn1tLz6TNOHSm+bhuP2qxWuqB4T4jVxQBZY3J4P8kpoTRPDXYals/cD8MFhTekac3dEbLmKw2yNJe7jE8XFGC8L0tKPfScA3KBJSaMqEN26ZMRzmErtN948Jr8rMt1wRcljBiLBZZrgozjll1GTqA4lw1kX8NYlrvuVEW1HDdLBfb4Z6HEb/OlpqO+wOZqdqYtDmQyd0kHDSaOnAjktc4iMg2WuQV9XFWdDPMU7N5CgEPurqg21M3ussCXvX8ixVF0GSTUvr8ZEvkVR9FZbEu7PqZHV3WTaA5qbrv+L+SJSbrCiSAMN8oskAMaLYocm7e7HScn0wRdSbo9EYCAhxEfUbwrDNcOzmwE2UFDPo7iKhbUdcFtwPBeGQUb2eZwEMa0bRxKDPD5XyB/vgc+ukCT1x6GOn4Vlzc4w0g/0/hdxdrsjNanFZYLRbSixmqJZtHcX8PRTZVODY9xag5y6izIrhZFWBmoUxGVwvl3O3unEJv2DHTUW5onBnSrElhp8gcUWj8CPlMwEvi+nUmqwaugOSj6NvF8qLihUqCxxD2TV2KzN+4/Fk3JNva+VmpOaPejA+Zz0ZidjJKJbsgGRHUwaA/kZheDJeZxqDTN9aQgJDND+slvb0SpL0Rur0O9vf3cXSyxGTE61zrXvQHvHeFsupe+eYVbnpOjnJuWhHrQmTLuYEEcyi3EmIlTUjYQIKrd9svy1brVheHzHSN9Wl/T//U0m1tgLBAxfvC799rs1c+Aep23KDrCfuXlcBbrFuzUW6J5j10uQ5IDRqC1sU5o8GJ1aTU28QLtWIbD60LJOh1QS6/R8aR5W/fnMgQi0WmXKpTYf8Y+PznoGBravSopzS7AZaKUoELoTa5vPNiaSpqWoi77srxxtelOHtmhstXItz3zQjzRYLlPMLFCwVecGeFU7ssydJvrsLlJ6gbGeCWi0tcOPqPrwAAIABJREFUubzGX38gxXe/01VJioxVVVS45bYOfvNdJfZGmV7zfe9LcOUKx3euucduRzJMpnBJ8fO/EOFNb1rg8CTCX/1Vgp/8oMLpcwX+5D/2dUB6358C3/x6CCKnoW4wenV2y3V5/C9ZLS8KexlV/w2bbtwboVzSn8xPoOTnOUCpP82wMwLOnC5xerfEM85FGAyM6XJRPcvnCsMm8xX8u7pqFjJ9ibd7u3ZFjcatL2dtLWD5+pRqPT63ooWewnK1mJs2w2o6HusEXjOqh0xH0HGJ1SJwpLcWp5UieqjFarfXW5QJgRZb2u19Q4mR4Ct00klX2TKHrD+ml+8cSLb/66CjVaYylskyDg1wbd2zoHGyf22YIb136NZzdtgtXhw0+Jw27eUmC0UtmvaR8Lr1xsd1J5RIvWRkr9OwXc5wGVttr9C+7np+16Ur3/zNm0mfo6UndUap5TIQdF7UKcfo71ZIBqz6WDwVv8zzLOQgtsBWsaa/VrA+YAizl6tkk+EPIDQJBI80L8n7Qc7tSvTZgl2DPxXTXNlh1YBacOUXOWAAzh6TvZm8v1q4MyosEF69HCvIGkbDLaQYcFjz3/Znlu2oucsxpxQSA/7OBlqPSrBkMWggMkJJFhvh2a35VkcSNePMo+Ikcg/XWs/luofLLFEMTPkG1LjXc04TC9mdaUrBBIi03zHwFcCsH9B9fLzpRc+r0kFPRqMUYi/mJ8jWLKlZ3ZgsFf212BlAETjFjIeH1yTQ6w93TT9UMCB3jG6PRoaHOLr2JOJkgt0zN6LMTrBi+U0mjR2kXXY3Wtt6VaY4PHocs9kSp3dPY2dvTz5Ti8NDTJcUxzPOp5KA9ty5c5oc1BIx2icvWPoC9vZOIyqnODzYx+TUjejGSywXGXr9HaS9vhg63tfVco7FdIbuoCuhp7nhM+6DNzQI/JNE4IpffXbo5bnyAykoJzi02B2GUBN42YIUJfQSs0ie5ewIa7IEva4E9osl6XqzvWA0T3cwlBmqC2Wpl2DTgJ3uWC6c6zQ67I/l48WjOcEf8wl5vTQhTbu2qaT8fpzIy4wb4Hx2FTHZuNRMS9Wpkmdip8hGcOCTRaM1BUErtTGcHGXOz0IxvmacMQNqVkiwXCU4dWaNV//SEjunK5SzGDGfB08pywjrZZAGUvzFUkXQiJg43idNWDRql+nAdnlAa6ujcHP5bXW/udg16EscmPkmsL1BtUGX67lMe2CTyL6sXNjeDLc3FU2cALa0sLdciP1VBNpCw6ALc00TYveAz8871uo1MCxsKk85sxH8brRG1KHWjKUwDVmasmQf4/NfLvGj+4H9A2cauuZrpotrWsnVtcevzFIRXvSyPn7jN6aYzQr8pz9L8NADZIR5BTnueF6JX//NjoAFma4kXSmXjSkPj/yowJ9/sIfHHuOpjm6skZAh/b1+770VdkcAyayPfizB5z/jt5bHiRA9RPBXcrzmuPMFnMvA/Q8kOL5WCmz9+//Qw5m9DFceK/HVL0dAWuLgKMZ37u0oPcHPzhRa234pq+j6vlUhQsg1dnLb1yJnGzbZDKYgyHqGIE0u/RJH6PsXzwDndiucOUfgaNquXgrEPfNzYsmNawS7RU2GELy52Nrf8qvyc7IBPuuOUjNf09RejzVnGbbHuzGSrvsI5fIgSFaaguuRgs+W5vg6wmpuXluW3mGxW7IrkyGmNzvZ/VMpP5zixc4Ex33b7MLMUIm85aYfWKZ2Jmmb3Xo6psuBmioY1mHylE5EPal6kzbWy7rh7ECsKBu3j3BAwZ9hI4Da9e2mmOj+qcC2zTr4XBerE/Q9tX1DmIfml7V54NoGcTUL3tJ+1etB7b0WePPAluk1g1mI42dfb1jW6vVj9CYEW7TraNYlxZKSLFAHYmBNWFYV2DIzU4IY+iU6uBPYanm2mZbILGkcCGgs1NmuDiKDl57nbwZWxlvJPVuYHY/tODUevuyeGnufq3vU5qCYeJYRqSfMzZZF+r9wEKElxOVjVsi4vgRQ7IfgAIaN/W0imMJC0AjSg7msP18nGZRXqI5jO4fy+9zua1kAEYkOILZ2WvOKjScxjrz3/BmxjF4sbvzhvOnLmzRYQixY3g9kgEqKIUFB++Evv+4VVZbPsTg5Uor5cj3HznAAhrmRmmanYFjHdfLtpDFms6nCkfd2zyBOCiynx3qYScoyIf9+hGXRx2hnV4CE6JdlxFqEx8nXIRNG2LvGtYNDdRryGEYdBZmXPE4xTNkdOAZjasxJfiiYzKw4sjKDbobja4/g8KiSGH2ys4vV/BpWq7U6EcnEsQwpg06W76pcodd8nySh2WoHHbprSw/Cddw8s6ikpUdYd9C3huWCJRcK4iNMFZeTBdsKartylSBY3qMNBMWAQ4K8qsRo9wb00jUWJ8foj8+jjAp1Tup0ldF3rJRl0aDLDkNLke/36HJMSpsDMjFdiQY/Sz19aWbYsMDBuubOyMkc52auWpg5rfmJWVs48xhHw9NI5ZM0F3BTiYnuvhTYV4WMU3nioI6Mxqv8Cz9zlfXxjNtXeNlbjnTKj2Zc3CtE9PShXisPE5a0pGy8FT9a+xjZ/mgchOcfNh1LtvzUG4D+2uhY7LvmouOLn6Wtb2ld2pqwsGhv6LOuU17c3uTqhXLrBC+wpcu3/CxdRzPnmnJKaCdWAYxlQv2MxcXUthC+YdhIq0W/PIb6RzLNhem4bMOx8Gt25qyyEqO+dQI9+mSFz3wxxoMP2vtwZ5V4XNx/yHOUupujJEZE76Vyhhfd3cHOboUf/iDBk0/6DscmmAwve2UHz7gpx81ngZ2zwHLRw6m9Akf7a/xffxnj4QcDa8UnWpS48yUd/NrbeWZaiyk+WSb4wF/EeOxSjiynjpL6xg4iei4QNBX8ZO4mTyF6jjtfmuBf/VqK9czGbrdTYrwDzDPgU3+b4MtfAPq9SHYyLJVYsId1M9UAu22Uyx1JhzrqtuhJZ0wf8xmVyyimiy1QZALNrJRwmrBq0KswmUS48Qw1XgUmOzxcEqhZgydBC//cIRNEPWkQntMEWp5bslsJtjK151IzxmugssVkEQg7TNgGLaZdMSGysyHGNFgZkZtsvqQlDhssTO9Htpa3QMycvAK95EkApn5vvZ+Lfm1Uhw1G9ZQAyJ7C1jSsQbsbzSZFCJ2uJ1KTC6jrV6nKxn2NGMMcaPIRm8gUXVErcLvWevpevHVtfOnr6ap83fByjwOsdhnRy52uBfOyn39GEXahyUVjrsXAtwXmm+/FBpKG9aiDywMtJh8zkl7MHGa5NzK5QG+nQtJnB3nobKwrXSYtMP9rHuACcSyDZANg5spu5WDZzARgaps91w1bh1vLl7EwAow2AvVzbX0g2SwHDpIqePRSsyY3wNHWKr1mCOeu/amKCPMV8QQPLWRbTcRnwy3G1aMIV46ogSaDJPV5yKV96nixsRGKI2rgcPqoGXM+DJ2FdDDP+14frgMdzTlinlnSA9SgzF/D57wOCmTYgnO9dLIB2/MzE0jWCQltjV9Jn0M+YyB6zZ3PqIjGOAUHna6ACU02+QCn85kBjc4A/V6Jo9kKuzunsTceYr44Qr7IkfRMiMbyE6oUQ+b+jRNMCZ6iFP2U4IlaLLspyuIjK5MUWBOUrWwGrVY5iipBfzRCh75dnRjDbhclmaI+xd1L9Ls7KLN9nJxkOHXmHNazS3ji8cuI0x30u8Y0sZyWJBMZpYrBkQEZgSC78NTSZ2VEgbpMAncCSIIZCg2JVhX03O2pI7Of0griAOuMZqA9ZMs11tQ7BbZMQnpmB3KDZPmhjDAcM2YkV0wR8wr5EKgh44OmXkb3NO0iJc3fIbAbiOEiDSlhdEGT2YW0cwPmRtJVXtoyr5tz2yELsRYjxo9FmwjaQ9AZn52SBGh2Wg1C/Yo+XjP9ex6Cqbj4alJqc+CGEisaiUCYLCAzIZ//8iVe8MqVyWbYgcj9ah4cq7kBmuWT2BVtgrXGpYE0agHmHaudAtugygtC14FAQSBPulhdU0HYuf1fbRBtm4eWALSt29pwZb/O212X2Qpgy3ah65eF9HthplLsuQGmwmYk0tm7F4N2y1vsa6FtYPsEuMIqxtczXVessi4PKNQZnUxLfOVe4NHHgUce4TJCljWwWZpooRwiMFohJmBRkYSLBDMGuSBzTiZ0GwwltjWed0eFX/k37EAeypi015/iQx9N8MXPGmsiD7WywBvfMsK/eFWF5Xyl7snBqMThYYwHfkI2qcJn/i7GwaGZsXIxUfVBSxVdGpkPWuBfv6uP5zy7wOVHMgyHHFMRdk9RsG/M8ze/FeHsDRWuPFHh059MZa5r0IA3xP7Mzukmc7FQp7Nueeh7V/QYQZjyI2lbsURM6wjGIAWRfX1yB+OQVjg1rnB6p8C5c7EyGffG0GZIs2adcClAJ6tMTU0Y976JqNuxFYPDSMrgIbBVUgxjKewVTtzZGPTNzBgy+9CB6XKmQ2CL4vgS64UBLRYQuKbQeZwNK+oS77RAkoTYYSMP5pAbmsiaPQwiwpa/2PZ0EVslsBpEzG3A1dZv6SG5hss2T///TUaaJXMrO9mXrcnOEjvI4TOzUWxfAkKt8qG/ZgNc/ZTkQmYCISv3aONlqSu8n7+e/Vf/X99/Kw811hZ+lWISa08tA1nt79lYDPl6/tnEuDQ6ITFbI2BAzZaddQWa6845lug0J4zVpcWHjD6Zm+tGp+7IHiJ7am2oO8q3S3y83uC3aG4dBrK4/Rlfbpova/kJn8ftdtzmoUUiOuOv8p4yRO3QWeMgxd7RmoTLUitCSvNI5DseebLCwZz0QlsX1ly0AyxP5BBPE5g0e16hFBkQkMaSlx+D5pKXbO70RlaI6VKXvP1um9mS5KBjOi0t6Q6gpG8MLGJgzerDj2QkVj2x8ROSN4QpIkSvfPbZin5TMZ3dqdPqdSVqr/IEZc7gaJbtLPiVmiDF9+QVlguWn2gW2Mdgdxc9is+lEyLluTKmhdeoeBMCiFKbxXC0q/zF/csPY8qiLfoKVR4PJuixRMbw2IQ5ffSKmtqkSPrYHadiv1aLQ0znGcbjIU4O6f5Omwoak1IbNcSZyY5E+nR0pxM6PXnYDUkROWu2aaeD2fGJlCRaptkdxq5LehjJQ8PKdA5bxdQtZyjyXExSv8Pcwrky7vpdZi3yWuldlZgPWPDWms4XelDsGCHAHPS6unf0UsnXuYU9U8xXWPfgivocma2Suct13QKmBILrKfI1Rf+mOyF7xWdAho8DW8aoshImwOPil8inTF4vTIgv5orzYTmUoujV8liUtBoMEjqAsxORpwr6ni2l91ovc7mG/8ybK9z8vFLdhzyOlYsCFd2AFyZoZumwdo1v0d9PJ4zfLtvZhtk6MbZW9XoxFgdsXYntL49DeeoCG8pN7ROweVM2XTiBcbtuCaR9DVuePa21dHv/qQGSG5e2O9W8rOiLtur98tmxDcW/XGDqYtU67kFCb2CtLLQSA3bQpcD+UYXPfCbC978X9BVkf6VzcZ1K2JT4nLgQBKGoftm9rVQbs5Jjr1PgV/9Nguc+t8L8sMD5G0o8djXCf3l/jCceM+sAgpe3/lIPr3lVgv0rK3TSAoMh47dIZmUYDIEvfq2Dv/t4B8ucHlAsKQZhPw9a6yX2Tkf4w/+th9OjFS49RgBTYjojwxRhsscNLJY5aadTYrlI8JWvlHjoAQZPJ/jx99jdZFukhOoc8xJ6uzUFdY8EA6QOWMb0DEZjuIRjN3y9mLsa2B2nIs1+GbuTChdOl9iZEIDRXoaSATNEjDrWkm42EiGfkadYhmIr/NnAT62FCiUzlZXDwaNhvMII2LAr2RpitQ7FSjIs3zBOkswWyzDrLEQUhZgXrkVVyp5XY7SkWan9thpRcj0nFWkUdE8uA3CxUvh3McuhNOJ6yA1mawt0uSu3jlvBodtwhmcJhvHZsk5w0FPn8IVuM7EuLdraS/BtsNXcMdd9NZu3z/WtqRGcwxvBtGmFAhPkUU6t0r5fn+5lMHStOwDrTlPzJnNQ5+ycAza9AzWQSgCLMNqjtRKJWRtbtZbIBrnKhA626Msnny0CK89IVIelgR03K63F7eGmSEIa/uzGtMbaBbJBu4sJzO0zNtdva6zdU1nKtM1/w8/zerRHaONnOc3YMn6bBRWy8wQ3ZIe5jqpEyvnSAQ6nwEOPJUqs4b5pmZN2b/jeFvZtpq1tPZeNJRtbm8/e/hZc7owQ0LbQgC0PsfbxzzXHxrZdpzTsIQWi2WOaw4uYrHbYOse0Jx1o3BjrTbaOh7ToDS96ZqVuuqqPnZ0xkniJjDmIpALXXJg6SIoF8irFqN/BYn6EVdHFeOcchsO+go8pPmWn32x6gOP9A2s/ZlxPt2sGpoTrlWmFBsMdrJeXcXBthsHklOkLWLZLBugEJ3vuil2W1qI1ZkdPoEr20E3WmE2PZYrKAab+lIQAZkD5INarFQaj8yq1zGgJEbFziyCxZ12AGgA0Qy2wWq7VDZkqm9Ac11kFozO7wj0ZVtoZibFaLw6xYtsh8wJ5IqcAvSowHOwKHC6WU8wX7Jykiy8NWMdYLA/VPTgZ0fIiBHoniUqui/lSJUxqaqgJk5loxe7Moa45jihANmArJ/dqhWI5s7JBFMsB383W6JclBJ4yKy1Dlc9VkpRJJCOLyViwvIsVsnwlby8yBsvl1Kw3+Pvq/lhJY6OUdtoKqIw1xO5Z4KU/e4DJ2QoxM+54DazGsIy4DECBA1InfGO46vbq1snHSwl1SXCrs3BrS9n4q5cSNdhD11R7EWkzWvzFNutlnYjWju8iWC/LhCX+um/dZrj8vUzf0BJN+pu1X6HFRjUsZHMjtsW1dlprTrDuOG+yLWMOfFNSLFAUI+OCRm8dckQCyHRajvHZLyf48f0jXLt8pAYNfXYtjjbhKzJALHGGOiiNUcn7634F01ktOqsSz7o9xa/86hoD+f0Aw0mOD34wxZe/yBIdgVOGX//tLu5+Ec0wC/z938a48IwKO+NKdhLHswqnzkb4yQ9LRN0SX/tSB9/+lpW2qS/k1U8mFX7/DxJcuAhcfqTAt+4D/vGbZo1y18tWeO3rzIOLTQKzk1J5cQyeZin/85+L8Q+fosWKaURo9yK/O/lwBR8yMtjBgZ7g0PnTSF2N6l4xN3p+0UyYAeBBUK/fExil3pOQyxjFyTDH2UmMG05X2D1VoT9gB2/IYmQINjWL9B0MHl4dCeyNeVZVl809lEpwgwnCYx2w1KJecwi6pLa+qE5Q0ACyshAPSyTs1iexNFurlbUiSG9GOaeyD8OGHoCfrk3v15i5tptZmnxHu8a2CkqlN/cxCjTD9uHHdujNcs712GLfBq1L0ECXDiFB4eaB4HV0jJdrwgRy0GSAwfSRzWbrPlLu5RXCrEsyfYFxCZt4E0kUXNdFHIVNO5Tj29faVsfbocnYfInHW9eoe7cVnK3nGZhrv1Z15pOwSCIMdgGek+I0BIcTxAcpCfdnJQXQEJSAM4At12yxCZeVFd1+gR3X+2072DcNBO5/VqdchHXMRem+Buk1axYw2BmEbtrGV8oASKbwVy/zRbLl4T3zjsTl0vSPpnskq2U2EtzX+BkffiJWOVHvKV2XxQbW95rwS/0VLef3wFY522kZmgYq+by53unee2l2g9nidVvguSxPQr3RO0Hb+4k3kfBaHKS1y7VWmrZrd0bPWDQLgZcG8jV33V6REh8OBhKvZ8vLWNK5Ggy7HaEqjlVuG07OWrDycipKnqwLF+u8okZjJUfrbj+1TjcubgRQg3FgevgEFljO5oqocU8MgTEGPvsCki11Y7u9HsqK/lVTrI+PZDehtlKW19YrJBFLkWTEdgROSsZ40K1+eAFRbOHQ1Dex9Eewl/ZT3QCW8uhuXrADUAtqByVF6XTvTXKdFCjAp50Fhe+8PoIxompGC0V8H3mIpSrlLBfHODxZgjlNnAwEYKNBH/PVVA9aTQNC6RbsTFCzWqyVQZnLr6NAXBboDfrmqcXjihZGlgXm0uoQpLLrUwwHzU7Z7VgRHCbhPllLCg1LDRDkYhC5AXcHI/So58pZxjWHYL4+y5VJxKMRQaLp5EpZdRDgpTptZOsY5y8u8dKfO1CXFiN6VGZdJShoaRQieqpOhYqlFOpYKLb1Bryg19poxmqXEev2b5/lnCJbJcXtlnn/UQdrW2XJ+tDbKrnUp+/274aL2jwN/TTIZyupBKau4dLi2TpNBaBlJ1db1My3pnldZ7d8AfPuRF/MGvdq06/4wscgHhe/yrMrfE+n/IJ+cBGq3ghXpi/G37z/+zi8uh86cqnxs9KGsWfm3k77goJUjLoWje2yLEvqu4BukuMNb4rwutd30Y1W2N/P8NGPd/G978mBTSXs33x3F3e9gAeXEn/z1xEeezzCr7w9w9kzbNjI0e8ZiBgNgemixPv/LMX9PzFAwRL7mfMJfucPgNPjElcfK/H398S477t9XXfamePn3wbcehMbaQqwkr5edzDsV5js5VjMEnzsowm+dR836JbFgu5TYLxaJVWxWARZAWBp8eXhRDrOEDVDUS9/hwCUcz3qo1pdC5YTrTIeEgwSCukNMF48W2J3AkyGEXpd616kZYQB3Ap9bS5kwUyLQw2VykQBUHkWoRZpN9cOJ4YaIDY1xjAOTb9T0GNrFmE+pU+RgXZ2n7K1m6/bDqC2cqHlJfL9rWJg5RRhBkPdIemhrewJ4zf4LtXDueXX5CBLByOCjNZBq71hNVovZ0yakrvPiUaMvUlje/RM267FrRpqeUBr3hsCa1i4GgjqD95Zxw0y6Iz0ABy0bbNc9jv6Ac2Vlo6UJcGWhtBBqTPT1rnnAFB3w3JiWca1RHSk/QrjPfprGREri46QPGGm3mS1LLFKmi3aQLATNQDuxtTU7mddvguidVvnmsaN5l6H0OiwlKkcttXNaeuOP9DQIRgSBvg8qT0TW84DANdHisJDxUWv51Y36whTRvnRy5Jek73Gmy0L2t9rxyUeesxieuLUPqNJuBqfunYTRBtg+7+7V5oBoiqEzAc2ik71kmw2khTp3GJ6VVrwPCt46gQN3bZ1OHbw0TIH0SBOCQcEB1l+PVzXtRcH1k4efnzeP/viZ1fKKIzXbGnQJr/MK6TpDibjHubTYy04cdqX7xbbomezawI0+YL6B5qW0ml9YB18ZGKyXF1vtokYZc/uPL7GZDgR87JeHcnOgM7qAgM5QdJaD2xvtIMsO5GOiad06h440Mq4g1WRS2yfMhSbKtaCQIKdfzNEvRtxem+A5exQ+rGC4dmMpinXWM+nyphiS7uCFNQ3yzIbDSKt87KTjrQAyasodCzS5Z5DdTicYJ2d6JpZjmPXJJkGBv+yGzFbLxTSy1PsarFUHZqO7gRONHdd5cFslNqtshJ4k+8XTVdZUkSJ5eoARb7EOuMDTRATjFEOxS7IYKNAUMZ7xUHNI0K3kyIq54pMIvs1XczFmMUJdXYU3jPyJzNH22qtMmI37WO1PtHiW4DZjKRuE20ICc1isyWWsyVueX6Gn/k5Gq+aTovNAxFLFvTaUvIoUGlxN8sHndalNbAFul0y3IAyTwOinuIkrzcI4tunifS57um6fjPbrnwStDeBf6p82L5eCZT1ofwEbh/w6UqKLqJ36r0N6tyfqQFcvqlsLvAbp3Uu6CHqRwsPsYKkMA3FTjF3/9Rzcf+jt+OTH/0KnnxiH/mCIc9MXrAlQpS3PLBoQBs0LHSfJwDnCSwwv5yv52/s49+9ewfnTx/ggQfW+OBHunj8Uf4OD1Yx3vveHp77/AxXruT42Ed7+O53ejhzbiF259Ruibe/0/I1uVh3ewWOjkr84EcRvvudCA/+uMRtz0nxh38cY35thekswd/9XYz77uP1hcmOGKcmqbrTXv6qEj/7Rkb85Oh0MywOgXs+2cFXvhoj7uZ4+WtKPPZAiicfqxB3KyxPeE8ZP+NCPgrnCbaoHTPvPQGvUAbiDheRZaaEgIciZalaWLeL7FXG5iZSAzq2odAOJ8dkFOHUHkFXhdOjGOMJA4XtLVVi1KmaTTkmCpbVjQdFMyzaXdcJwuoB3dY1NiaktRt2BvPWmjLSMsJiSVBXyX1chx6G2ZMlUfk2dE5rDXE7CBt3ruEym4qNWSrGxhkuWfIFdmBjPDvbpI4Oi+XS91uNGs7Sbovj7d1M12Ife7NEJImHWKOgFwxTxeZxsB9w9roGUT5Hm8/i12v2BQYGDQBtHpa256v/vQbwdVec/V59kAuCcH9HVfJYHajbEQysa82xUJQgyjbw1B8Zc9vpm4ZIkg5rBTEdLO0c2mCLJEdwjqeWlsOZmi73q6q1UwJe4qjqRosaEISL3QBmuq3NILDDXmMLUn8+Ly96yUC6NMuC5et5mdbLkPw96syWGcEPbZ8ogbB7oapa0P+dzCv86FFgMW+sLzYU/YFla55sW0C/NXbdvyxo38RakQDh+Aw2DwTrJEoIsOryuubKJuj0v3swmA6m1sZrWYnk963OWY8tzTPO93DwUoXyZ++4WCWMq5EfBsuFrKF2MRz1kc9n8txiVh81UD16Q5Fdms/M+VXvZe7X9HdSnYn+TR1aLRxLTJ3EuTRA8eAUzpw5hXJ1gpMpNV0U1LP0xRJXgQHDoKI1EuqIOj0Zix6fzGRnwG65JV+jQ3+pnonL+d/hLnbOnka5vIoffP/bKLs34uYbbxQYJGggKHG3en6mlF0QxRxLimSLRJFALKVxgPOhk9XZmZxBX+XSa4r5IRiS/kuZj+a4rtMhmb/+BL1+l31/ODi4qngfzqK4OzSvMXJgEbupjpCmfYxHe7ofXOxHYzOOPZnSUd8oY5ZoSsZrFjHGwx0MBwSKlnGn2rFiSjL5bbFzkKVQdo7m2UwNCmLCyFIJ5NJRnt0ujFoyoMf4IhrYkilb5Hwv6ntSdLq5vL/ISIjJkyCgwPNfVuAFr+FjKhGvWVamQ111AV4KAAAgAElEQVSENcs3PFUFM1P6TvLIIPfhlnFiDba2hfFtsLXNdl0HVG2AsNacqn2mnqLlsh+q99o6nLr55f8xsOWi5WaBd+fk6wGuNtiqafmWCWbbmZtmgLpPbtAXNoJ2ydE6E4P/XPgIBE5kYmXayVOTrMsS7NzwFjx5dBsuPfwdfPae+3D50lQnsXg4QkWwzIVE/g5sWSsRcZGgfx5nsxonOEcK3HxbF+95Tx/nzsxx+ckV/vQ/9XDpYW4Bc4zGMX7336e49aYCly/n+OCHO/jRD4aIS5rmmrfWG97SwZ0vzLA7ZtYnA9sjDEYVPvSBGN/8OnDDTRX+lz+J0c0zXHo0wn+jKeq3qWPjZcmFrBYnTyY53vhWWrawDFHilpsrMWH/eB/3ghLv/eMuep0cVy9XOHeuwuc+m+AbX7NOQ9uyAmtFBpjdiTJANVNmNQsocJp/58YeSgsqPQZTXNENHPP8GdOiqPwQAnANyNpcm/QqAa8Lp5ijWmG8w83FNGh1ZyPrBtKENJurtF+0mQgeexaDFoALSUhqLNklrH4D63il6/b8mPrZCKul+TNR50ZWQCVL4ksyaWTu+XfVpW2j1z6uv9sp3E1NrWTpzNamn1ANznwMttz+m43YNnaNM96VwDB5C77HmjQ2EmZt0v7SsSaAIetgld1z8HcKLA3HNF3u2+3BW9E9bZ5cEggv9YUSoHd7+vv5D7RBlxEGJvixfw+bqhCbHQTl4+hhyPrBUL7ztIBwUKOkwcGWl2+5kQ/HFYY7psHks5F5pj8DgS16UZHdsvsp/ZY7x4cYH+9G5NubzpOAYdt81kGrs7mNWawE7S2w5etW+7nW/xYyKH0N1QGS18SdSn1QNsDs+ZvlBK+Z1RIOueGAQjUTiOjnguaKxqc/eijG4TErTfxHM19+6lcDygmUalBXsXPfGGXDVqwAhQpSKxlCP08wxDKtfCHN5sU6jMN84Ou0LCM8MNvsS7w869UCki6aHbWReD3P2Ii3Yvxghegtd99apd0dbeb0ZJI5aZxKiDo7OlJnm9BbRJNE86SIyRTR/LSgu3lXJ2LaCRAosRzFeB2amvXHexj01jg+PECnt6fsxWv7lxUlY7l7S/RHe0jjQmwQWRtG4JBGXDMEOkowGu6gk6zVecNTM4FfIqf3vlD/aNzB4dWHcOnRJ4HeDXjmM5+FiGaiKxp7MheQrdC7mNCPqzjC8f6TYOOkuvwEXuhEb3Qy/XiYJ0gd1dUrT+jvg36Ca9euabD0mD3Y6yFbLIN/TQeD4Uhas+OjQ0RRT4HTdLl2fUSPnYo5P9tI187PzHIoNWLKtgqhxBTmy4Q1X9bASNeekAkr5XU2Xy2R5RTPD0wUrKymTh3g3Wc8UFlgmdM3y4zy2MnIztE46iHppgJl9BKjlk2DK+qr9b+ilobasYhdmdyUV3jBqyPccidLh2ZmSrBVLRxs8ccZuUCWpAFbxty0OqA2lPKbbbq2grVO8NctLV5nrrX+ySfE9k/5v2+LRH/6q/0T76VdIShZQoyPbUDW3t4+FTqg8jKi60+0uIRW63ohs5VcoMgXde5RMoF0YW6o8mgOkpttiUKleVejLVeyi5hceAfiag+XHv8uPvnRT+NH37lqTuwqHVoHGfWBNePH0jSBBDdxfq48wrCf4O2/leJVL1mgiNb4r/cMcM/Hrdv34i1d/M5vT3D69BGuPJFJPP/QY11ZXdCKngCOeqsz53qYjCr8xrtY5uY8y/Fnf9rBww9FOHtqjd/7wx5uvJjh298p8JEPJLh8hZCfRVMyUAQ+5iZtQmgCJ/MCu/32AtcOI1x9MsHp8zne+W87OHemwmpZaI2gfukjHwSOpgX2Tsf4yffpBeadfdQ5utkpbVN69uzozxV1pNd0Fkx6SH03ONTLTJUPxo4mxnz5l5fBraDR65TodhPsTZg6UeL0TiyBfb/HcpGVEvk4BEyCUapMVIO/ofIbCYy0GZghrjQ+1txpbMaqwvFxhdXUDC7FnPVooUHQSoNl62rTewXWmYyavmqjU/PK8y9jX0JvPX9Mjaq2KbJs7T/b1kZqTAVfOQc19n3e1y26TCyIU9+t9cAvIOjBjB1jucc3tk2w5PNEr+X+e7QxCODINZpNF2dLMK8limPLwKaX+jZnvwOmwOxsl9eCTouVGLulzec0EsLZbx93Yd0IzakCm+G6xzuR4q/YDMWSFp+RSr3qYrTfc4AlOc2aZWQanVLH1QRVu4ZMHpJy4fH1RI5z9TVak4F5bjUVal9rGvBra09dzK5lDTXIat0Tl7r5upSUpCBM0E6wRbDIw4FsLgZWwjYgSzLAOgfJfv3wYeDqgZKmarDTrkxsVzK2D8021k3Hp1Js6MC1A0fj/8h/l1YrWFAwYcX95zTbjVYUmFdDQFhveW/Xwc+OzJgaVeScb52IArjBkYKvzX2AlheySfq5Vz63Yhcfs8eWqxID6aVy6wAoCErYvcaSE1uLl+iNT6PfWePo4EkgmuDU7tAyEXOzWSArQhsHTliZgaYllrNr2uCnc/ZuU2g6MmuEdYLxzhmsl1f03sN+DytmIVYR+p0xBuORWCPeFArI+eFpCko9FdmwgroLrHRqk74LE9xww7OQZNdwPJ1JR6UlMJmYboucK13cg69Wtz9SxxIzEjkYUpVJc5mTLlbmP1WWS8wXS3S6Y3OHrzKV2PqjsfRTdL+VpYSuMwbd+OlllaQd01eJxiXtm0tAKB1XB8iWc903s6YA5nOCKdo7UORqthA2GOkib/FIFOr3hxTuMziaAHSFAqlE+aZMXOL4+JDVYA0AAsPV0pgNauO4WNsGzu8N5AtGc1g6/fM6eB954iZzFsUnePEbCpy7DcDCxNTmHB9hvSDVojaaBmypxEBWlAPUaWtuZpveNLbbB4C1zXC1S4Y/jQ2rd4YmaLW9ULbJ5W0R50bp4H8YebkRqukBWnYq9SvZMzOxsn3Z1bRBV61rC1lsvgw35n2hCUJPtTmdepv2pobBFgTf7DIKOPu3oTN8LYajm3Dt8BHc+9X78IV7voMlnxt3WQaoq2XSwuQrAnotjdTvdUw7mAG3Pgt4+SsqjLoFzt1S4RMfi/C9+0o863kd/Mavd3F6b4HvfzfDhz/ax9Ur1hlrZXhjyQw8dnD33SVe+9oSs1WOv/14B49dKjEcVXjP7/fwnGeu8ZP7C/zNh3gqTFQK1BAJnk/axgxthLlkJ10yUrwfZy5E+K13F5pTFPTPZ5x3FIxXWK0rnLoIfOfrwH/9MDuUvZXdPL/kZh66Fc1Ak+OJvH/IXpQf17rO1fPuNzntc0EnMNMF0suLeq+8FtlLsB/sirluDwYRRr0cpycR9sYVdnYjTMYsHZlAmkyGrQVmlmo6LxPYq7UgCOltEyJQYDkfmJ1UOGGJv2ADAQ9YEdA19p1CZHZ+CbCFEqZGpEBc05lYl9nqg1FjqqnRGxy1awNQfmz5d1lwNHcmP9R4YPB151nbf6g2b7BbWP98yJTzkpslBlgr/bYWbHMeNBpHvp7HdNWhxsHPzN4naGocLGxovey9bBMPAEQsuQnPm89la0HLCbD+PXt/m/kENmRb6iUrRJh5kxOfy3gX0iWqyYhgu+0dGMApN3KWjfnsHWzpsM4yIlmucGg3n77mkOZrrV277nTjMK/7vgmG+fnaWlKmpGzaKjSsZ12SFB6z93SvQQfUymzkfchIrhi46/aBTrdhTZ21W+eRmK0r+8QSrWB03X8Dh7Ye2Lrql+4ieD+4aB9ikV8CdTP55TjVbQ1ldMP0BiadZVQqA7c2ssbaQxsg6CwhP0+mtTNoE1vB39fbTtrsavSGlzyr4mI77FvGny1qjKzJUUSpWsznR/tiebrM4qNHDUEOOwtHIyFwlq/IkixODshbGygp5jiZHiCCAQeCBQID6pPGoxFW6zXKnFqpNaazmaJyKBznzTBhOheELqqKdgY2+OlwzxIYQQw3IZYRh322nC9wfPwksqyDyfgs5vOrKCMLn7bFhRQ9RfUsy0VYr2ZaeAlGxGSVORbzmUJ8hwGgLBZWOqSPD3+f3YUmLGAHFkPT+iqlYrWqPbyWq2MUSzMrTaj/4MZFO4aMbFYlwfqgz3vGQO6V7okNdgNjeZkj7QzV5cgBvs5Wutdpd4BOOhboIltVVYzusVxHAk92JWb5EsvlXJ2h1MvRQoMndXZ/KiIJK+TLhRnPqXuLerFCYIkGsDGF1PkMWc4W/AqDSYRX/ssMu2dnqBjTw9G5CnmI9EUNGCriPdBuEMzhyIxsGDcaMHlaPVYbOG2P1m3vHs20LXbMT2/X6XCsNwCJUrcW9evNjH/Wv7VPelY++ulf1m1lp61gLxAmuR/wN8FWswDKN0732UJyXT/BxcG6iHyRC6epkAOpxb53HtHwLRiMX4AIV/HNb30D93zk87j2JJkbuseHLYHsDOeZ5WgY08IVPNPyLHfMNKrwwhevcbJI8OPvV7j7ZRO87W0JTp06wn3fyPGBj/ZwfMCNnSNLA8xAV+3MGuP8OTM1nk4pKyhUXvtf/0OE0xPg5DiShcX4FHD/jyJ87ENdrFfMVLUsSDE/bMTgQ8xcN9Uwoi+8q8ArXxNrk+p2GYVV4eAaJMI/PChw5kyE+/6RDHWOm58d4/vfLfGdexlHZaVCKzdW1s0YGAuWFd21niBLcKhVMzbgFcZibEyX2W2Ym1iU8qCmXSawcibm5zPsxTEGgwI7Y1pL5Di9C+yOIvT7BEyhc0meAEy4MI2XdUt5CTAwActI+jXa8/CTdFk+pE0P41465m0mTYoE8wRxxtSpbBjMHI1d8dLfJijQ2hlK2K7p4iYmkBO4EgYNe9nQ/PqsU8x2xUYE3UzzsEm2EiQEAVp6KAdXtju2/ArCi+hn65Jhy3gzvIZl44XPEpg5pUXUeq3G0sCvyxnk5nVtQ/fyYAMsWKLa/H3vanTgIjAbgBbfl4DXuuNc+2lQjMwaRfHjUxW6Q+b3UiNnFQsefI3ttvWAnaey+6EQPQjkzfrBOhDZjejlwwYkut4qrNch/7FZr5rv6xm4lm2jk9ItOpqfZflN1xQesw6PMlM1EOLAROBLy4E1VymcJWbyDCs2NhdMmmOfiU5QP3kkxuV9ltBNL7j95dIUvrY0c2Hdt45fO6SKtSLIlcVEMyZ5jdz3eX2qyAY/P38PY+V4/WGv+KeW9ut839cTDf9QB6nH/ptefFtF/U+vT6f2sQKKKZKfzZfGeEQ8rZHipAg+VhmK43g82VXO2PEBmSaOrBlmy4VKigIEJZmYHHE8loA8ivtyWmf7+YSZiR1qj1bK9Zut1hh0Ruj1mcloLAxv2HQ6lRA/VmeRLRZiXzosZ6yRDvbEDmUrGp3OcHxc4tz5m5Aki3qiKOsPdHlnp9NAcUMKqVai9Rq9wS76XWB2vK+bT+F6lq3UYi+j05gu8zbp+r2xgM6CvkEBmPV7iTIel+uFmDb+LkEihes81csIkbmF3NAS6sSoUWM5YSyNmjKVdBphNE+G9YruoeySIstAnVUqwBelQ7l1ywON1hQ0Vc3m5m1EK4mS1g2ZTGWplyvU2UmjvPO6R9SJsQQUc3ZGLGMOhP7ZTaqTTERK2vIU8yLG7ukIr3zrHIOdlToRtZCsKuRTMzTV4sS5whMKZS/BZdtOwc1p6Wl1W83q2wzZ64GrsGhvjOstZqw54YRJogloQ92ZJl9MmoX9f2Imbf2K7oF/1O1jd+tnteiETrNt2rsWPEu7EFidVllCC0iYtL6Y+6lMn4UbEhcN36x8weR/u+dRDV6Hbvc2JN0Cj1z6Li498DD+4RPfx3LG3+4g4oEkdLGSuaBQngNHrspcwIuOxpbGcsIxlOEXf3UPb3g95QTH+Px/L/Cpf+hivuIAILsaOhtbzEXEDqXQks0NOUlyvPy1wNt+JcbhExWuXSXQKHH+HEW0EX5wP93jK5w5X+GRH0PzWpuTbCysy0fDgn8O9hUXLlLXUqKblviFXylxwwWgO4iRzVmCt2gTApe0z7itGP8gzVeBZ9wU49EHLZzeF0rlrhUFSjaN+Gk6RMfU8Uqe86dFNRworDfSuj9JU2jzsV5Sy6w0PVrzxQ0hwaBbqrtxNCiV23hqBxgPyD5XikPjQYiefLq/wpiWOZLP2YlYYrEM+pSUmzc1o1Z+VKAx10tu4CwpMguWljgEQcHnyEXvdnftoFSnJcg6J5TDvK29BlBmhOlj0D3l3JjUI3fcxoE/11idhNcMbJWXkzzmyIEPr0WVCZVOQ4kmgDsrgwVNmObHps2BM1ib833zZ+qNuw5iNulK/f6tPFTvkrTfsa5Lhck/zbz3n7OmWAMVAlAtTRWfY4+diLusqjgpYOunSl76LXPfpyCeHpYkIVTxz6Pgs2VmpxKoO+NSa9LsPjtQ1DFFeqrQVe261vAZ2vfQf8dBVcMAhfJfYOVtTFup3dlEHthdjyUJaMhSpFSUGEDd7bJ9MFRK02rqmmY8zF0qcHAYyn2y5gsgzw+qHgof9IK2DlBOYx5sdWWBYytMNFlk1B3cT7/ut4HST9sdmoLwT/upp4r3ozff/bxqndG0M8ZkMpE4nh1ssyPr6OuNxuj0guPsaoGMsSHj04g7SxxcfgTZMoh0acRJx/diLaaIthFK4GYpL+5g0OsreJlnQLIwLIlF6MmPq2A+X0mAxQgZNcxjsruHk5NDAYbdyZ6yyioyQesZZgu6m68w2T1vOieVFju49MQRLjzjdoyTQxzs79NbXYBOugXE6A8H2NnZ08NhuZMPhjYSAjBlpsnAf/MNUPo1Ml3zuRYKZgs6iOx2jNmi9xZDqZnXyG7MoiR4iTEaDXS9ZKz6KU/RS24zdiIsqefg52aczkzhxQRKZcEuwg666Vj6KmYhUhcymx3VE4af07qNqM/KUJYLpPFQpqrMRLTuDmLBsGgIJE4QIxM7x85PAlD5bMXMfySgXclEtUMwmS9Ugj19IcFrfnGF/jCvwVbEwNuZgy0yWmxzrySOrzdAsQNWm39KA/n1rB+u4zYdVvBNNux649oDrbdYLffXCgWtDfD3/0TDtV1ucbBlp/mnXmC7o9DLt8ZKBSfv6yzYm63XzjrYazfnvEbbxWugxt3jkNpt6dIOpGPE/Rcg7b9ZHXJZ9QS+94/fxSc+ei8OrxDY75p1Bx3ViZq1ANIWIdaJXI7NZHirvjW0VBVe89oY73wHDzEF7vlUjE9+qoslY5wY2xQ2Q/rZKXaIiyVbcnLr3uV47g8q/O4fdPDMW2M8+ONM3lkE++cvxjjchxbjw2mFc+crPPSjCH/x/gqzGecOOysLA/kB0BMUGRylNN/8xc5fLHHnCyNMDyoMhrG6GR+/xPBs04WcTIHdPeDhR4Abnxnh0Qcq/O3HEhwdtRyz+Uqca6ERRBus69wEcFveXdpPzVriel9anNOxDneNyN5sJ8wXzJg1rg2dpINBtwITynbGhVivPh36ezF6A6ZVGJNEloNNB4sZDV4DkCIrxhIi4zLJanUs+5XrqltOqBOOyRVyuTftjEkIjX11MMuimQEG8wqiZlOdicGXqH2gUtlY+qrw++F3tfEFb7ra0yq8j9+nzYbApvzlzvEcw53aSsXYEHbT8qsg+GxpwNzc0g40LZAhMOFAyxzv68aVrQ5DgSHONL4ngU0gUFUubR0GrazVNALos4YKjNIiSAxwnBAoy2WFXaBhfyG5rPiXCEN2r+4WoDSa+6RsCAiUwwFfT4D7A8tXZHXJyhB40UU+MFsqf2kPcTYvRDrxZxV4H8To3iEqvWkjMt8wKA10lWtM7aAY3Pw1HhhXYuwR9WruS1bfT1pTSLtk0536T5UWeS/lSCBZp9kbBQaNY5Fj+WRW4cHHoCQKacNbOjge5gWswoDx5bZpAuD7Np5gdRh3GGj1Qco7kFvraUMNhBKzSwyuM5m32aqfBre2vxe95aXPsgCEKJV+SUHPwxGiYoWFqPxCom4Zk7KAlqYsQOHqwSFWqxl2JyOLP+CiJ2FfipQaqrJEL6VZqVGJKsclPYx2ziFO53j4wYdRYgc7exOs5vvI1+ymoXu7DY7ucKRy2nqxrAc8I2sUzkxlf5SaaSr1TzlLin1cvnoVZ87djlF6gqOrh0gHI3UjzOZ0l6ereh/5aoasMFd3+my19WbS4aiTw7a2LjsYh32BJl4bRagMx6Yonde4zNZY5BBTx7Ip9U+i6GM2GZhz+8HBQvdHXl7dvjRx7DRaLFe6192OCeN5Qme3pfy2dDIpNLnUZchSKk/t3aHKpmbPYotgLzjc8t/M3iFGorIhhbIpVvMD06aQtVAMUKbJMxj0VA7lvaD2i8wlu15W2TGmJyvc+MxdvPaXZ+gkC0RL6ngKEnHIZxWKRVgUFTdEbQlLMDbR3d+kvRhvDLrrdSL+c0bs9fRcekxPbw1hs9OWEk2owIi1F5d/zlv/Uz/TBmECc2ElaE/MNuXup6+6i8ZP/aH86pouL5eYq3E44dtdNr3Ill8YNygVxuoyrok7K1qljF6PPH2VtZWn13DpoR/ia1/5Fr7+hX3rGFKqsnnP6foYqEodXofGvyHtVjtRgVGa4GdeXeE5z8nx9a9HuO9bOkKpe4g6ElsUg8YmrLr1CbVYq4T4R/97D+dPFXj8Uo7Hr1CnkaCfArfdJlMLHRgunAMWJ8D9D1fYP0wwnHTw6b9f4uSa5RsK2JGBYgMP/16YbQs3EpPnAhdvKvCOdzCGCjg+LNEdRBgPE0znBIMmPB+NgEcuRfjcZ0tMTiX44bfYYKJCkAHF8LkVh0Q92xawMgsJ4yH8yzy8GhaLJf1a4yU7Bgl0dMhrQJf/tr0OfydNWSnooJcWOMVwcArg+xVGgxhpZYxAllu0CKO+OA/l0p0GQ1WuR4wy48eh+Dr4fimfjl/UcYZ4IS8vhjev3bd1LQRtBBiB6RL4aJUJN9js8OwbqZLNQFuzWqUtrzbWFb+whoRNVofGuowZmMwwkbzCJB24b8DO0ATgozKuW1HUPnOt929tzv4aWiZCiaytrTTn/GBMGnyfdPltFr9e/3IBDfc586YG7hmm5wzd3HmF0WmaBsdiMQmy3DDTD/7mSRlL70sGi3Oc/mo0teV+RB0XwafM20n0qW5nJUiuBe5zpc8Venjq9cqbD7RQWbnQ76uTDgaYjZnntasK4gy8lgPTPtqeFd7DBeOyTzFW2kqgHopudh8CaCGKaL6KMF1EeOKJCtMpTwTBaLS1xvlB2T6nrYP/b6/l11vrgwlHkAH8tN1gm83y43Fgcn/hFc+qSL+lvR0Zjq2Wh5hNWSpkDbmDxWJf7AwfBkuCk50BiiLHcsHcxEzgq5v0pRfgadbACkNdz2E4GaJYZ5gvplgswwIibrvAfJVhb7KDfH2CbGU3vj8Yq7WbWYpIxxh0I1y5+jiQDDHoWrZgUS4kg6AWjCyN3mvvBgwHBa48/ijOXHgeJn3mtF02hQR9o9gdxXJgxzYSgg5e10ohwKRs7fhC4EX2xwZ86NqqSsX98LU4sXVIobFqkgrZMyID1RqHh9d0n9jlyAaA1XqGZbZSXpkMY8mu0XohMH0cwGSvCLRKenRJXMwAYDJPy+DlxRqzAT3+j92GXbrDe1dF0FowF5H3T4WQ0OqaZyv9DmN66ApPPzSWZNPeAIMebSFWWK9zZCsuDDRuZaOANTmQ0Xzmc/t41VsPZBJLgbx8tVZAPq1URtQXS6TU0vDEqxg8L+KbB83Tfv3PAi49lBa48td5OvuIkK1Ymym2GLD/LyZpTb1r8bLPXxtVXudmuMfNhvahpYMwUEZ6XrJW08L45uFltDY1EMSbzira74aFkOO6fxeq3usQxcwOvYJVdoBvfuM+/PdP3Y/jfd6RPqQ05/2k4S1PnvSpU83KO+9YQumo3LQ7oTccsKL5YEqNZx/VcqWDlU7AHIvMk6HXl8e9FBluvLmDP/qTEZL4BAdXK3zx85Hc6fMyw/PvLPGLvwoMe/wfA7Pts+/tJZhMgC99rcAnPgQcn6guVncERkxbMMtq+fhRoM/rfuu/7uDZt1p80bWjGJ/5dIG7XhjhjrsSlUWHowjH1yoM94DDgxiLeYkPfwC48qQ9MAdSTV+Ybzptq4hw4n8aZiu8Ut0NZmuLOndqQCbBP53/2fFYRwnZ4s21zsYRdZhW4iXT1e8EZqeqMB4AowHAsIwRLSVYgpRk1eQIymZTmoVt+Nwi6XTP6UQnb9NdNeyMsLeLj4RKratRZq0tkKSG5zC2ff7Xrt1eAA+sBEGwGKEA2LQ+63AdTCbd7qFlHdEe3ppPoSinzd3tUgI7pe9vMcw89KvQ25L/GDAIrE8bLIUuM78+AxnBlqc+PWxOZNdjepnNmUTP4NsA4GLoQnGQYzWvMD4TYTQhm9t0zmkvajmaE2wxBiYj2MrZuGZxTQyn5rosHVfIRuQ9UWRb0HiqUScIm8hC8ZmqoSZIFTy3kc+O4EyA2LVLARB5SbgN1qx6YJYHwkzcBgWsTLPnbFYuaYGVnHU4JGCTK3z4HUb/kaFdce+rsH8EzJcuWjeWrGEljf99qpLrpwGg//98L/q5V7yw4s3vdSIs5yeYTvexmBPNUIzdkWeWWPvOAJPxQMaYRUXrhjkWR0da8OTpQp3ScCJmhuwWLQvoZ6X67ZosWYZhNxVTtsi7OHvxIpJyH0888Rg6GCCLUuUM5vkhkzMQ0/m9yweQoZsO9b5iobKl2Jv+IFWoLHf5U2fOI8+ewCOP7ePsmduVpzY7viIGjKHWBITs/JalRcqstimmU5ZNBuj1Gf7MDdy6B7tkeOirlROEEBjaozWgRqHfUo76ZHT4RXsJHhl4TSoZ9obWNMDuwSz7v7l7Ey45rvNK8EZEZkRulbUBhYXESoAERIqkzEWkNmqlFkuyLWssWa222m13z5lzus+Z39RnzsycmW5ttCRKtiWZkihSlCjuBFfsKFSh1twjMiLenPt972VGFgpAgaRs9VINPBwAACAASURBVCQPD4CqXCIjXrx33/3ud6+UdxoNar1YNw4kR5EbY+qvaHNB/E5w6To+aNAqbap+ID5agvvoXVauiP8YS54CfiWOg6NcDVipyZLfDfvCQsXW+I5h2gEncpZxqQWQGIghhmkXPvVaVC3S10xuaM12TAYBjtxRw/2fXYdnEulCFJdWarYKzBbBlpF8OLkM8iDb5rQW1wVbReD0Tu6Hm/Djcm/vxJS6iNolcOts/k6OpfCaEWvl/LK2TPTy2QUNl/7bslacNK1zdHGHOdYpjTUnTl8ha7aNIZEiGMeoPR73fUd+NmQ9wgMw1Qfh+XcgCMjSXMZbbzyPF556Aa+8CAwZhSWlP7Jc2mCCTBOg1YleuxeZbyg6LlqFULPHnbZrMrWROTog1CXbjVEyTifvLuM//l2IbmuAjbUcP3zMx6m3aM7LjUWGI4c9NGdpFmxw3wd87N7Lk5kKkOhsAt//nocXXmADitQpJD1By1tkinRHRGaOC93f/J2PY7cZdNoKNL73P3ycOZ3j7nsNmjNkl4a4/6EArSsU1ue4eMHHd74dYcBdP+UJ8DEzm2HXHh/n3qaTPQeOZhvKoiT/2c4qa6QoRUGXzeicx3cyrkaMmeViR9FCo6KJfReZFASyaRkylZIVibeoTNd6g3olQKXqoVphmDgbfBgnxN9bkb2YZ6oRsQIth6CUGXGu6JLrJsby+p2F/bLLnbzehczbcTjh02XBEEEdQb82H0wamOo4d80OZGvHfx+fMjvuRCNJTySu33pOJmNxrN9VYUMy2pxNADN77/O6WWdw+YntMFOBvlvSrc6q4Pek52DSw0psBsQg0xqWyp/jrk7HxKgKy0PW1/M+vZs+W7nVMY0F9PIZUoqznloEWCxp2z/HYMsaG1tTU64njvDQeUE1U6PNTiHXcMRwUW/l/P7YAma/epF5FzmYaGCL/l1cMzLlkG1ZUoooOUO8tCSvei2X26jnnfouFzXEjmH26MSJJx3E6x2DrnQt2lKxXIfrbNx3cl+9i+fsVMdV/AjX3Sjnz97/Mmt8/N5Dhuafaxsb6A0S1COagVIYHiAKaphqsCSVIaw1UCmxk4ji8xzdTgc5IslHFM8mlhu4e5Y8RIPN1SX0unQsZxQNy30sP+aIKSRHWW0ihj2xKRBBfCkSYJLELf1ZWJXcwTjJMN2cRy3SrjmCLeFo0wT9QRu5qWJmbhrD+AIuLQ0wv+t2CdON40252GqZQI1SGUGZPl4xQsmz4k6CLI8KUKURE8rMqYGpWJKK6Snfo8aA7nwoHXwaqWP9bkQ8rPV2vp4lRkH6stMwWGutYGZqBkG5akuMat3v2CjpeKSzLXfjzkGZn0M/Le4KqKnwKxjQZ3SoVHON4hsR+pfkHOZisqOsXdLvSfmB4I/WG7TuIJgkCymaEsaSMMiaHYs0m/OGYlqRDYkAY/EHM1kdB09M4QOfXBGtF7VarL0TdJHZSgYqEGVTpoDOIC+ALRULb528J8b79WJ7dnpjbGcfsfW1BU2XXM8t5YpxuW2nH7rz502AuS0i2omy4yjKQ4FUkeUSnGM7GWVhsQiMO11l5qzGQEoI+uXoWyOvs4J0YYNlkVLdhTyt0kCp8gBM+YMS2l7GZQyHr+LS6d/j5/80wNun+c7KcklHpBgQkx0mANOGZZ+aR8sU04tpZKckLXOhAjSyuRFD4Bl0XiJSkZzO+x8q4xtfD9DqxFi9EuC73zY4fUY1mzTV1YfSIR982MfnvkiyLUW1kmN9PcAPvm/w0ku+7R5U0TnF7BpbpXEoTtvxv/3vPqrlTFyrVxcNHvthgMVF6hUTyWMlm/aFv0jxwH1a8Xj5JYNv/3fe68qaUet0/weBBx8Bnv0lHaF9vPyCweqKmqGK2bDNDBzZSex8mFz3mVsnenl/fk8rvNcXj7sy9d8KrX2J4dK2gnKJHXE0mzYSn8SuRzYZVUKDhkQM5aL5VJsJBW2aNacbKRpdKymhC7tUAqz3ohTFbHnNsfNOu+SE2M5Tyrmou4xA5+4xulfsslrU5RRBgn471VyNHtZaYPwDe28UAMZoXh2Vel3lQnc6xWKPK4c57aHwUPYJzoHK3ml6v0nrrWrgWL1gkoYY00ouJc+hnh8Rsct5VKd9KmI4xHftpW6LZV+1/tDvZzV19nMJfqQMZy19htZNnv8mUBEAZEXgcq/LhkvZQgU7yhTpvDPZJKDnVH/mNnj8PGdIKxsHyzhKCZGslQNeJLw5P8hyqTFB8hlSnreMm3gkq6ZV7ClsQAQ14uxQZOwwQ+X7CTBIPfHAdDPAe3Qbvcu32a40OB6ATiri/rweNPQ+emfDrK/TJV3TqeuVqvq8lBngHCLp9YXeJhagAJvdLIyq8UuzqNWnUYp8pHFL3NYH9NfyPVTJyJgEaRojLNelXJbGmlkopQWx+ad3FkXkCnTog9XvdJAkGcJqWc3OaC9RraJSJivDwUhmKxETtD61XOkQtdoMZnfNo98+h1dev4IDB+/EzDTQa6+gPyALlAnYqNaY0xhK+63kKeY6wQjgk+gZvqcyO9SvsUWUn8muPR4nX0chuUwo0s2hNeWIZUBjxEdMNWcsZzCRXUt6LAvSuZ3vK4sgXe0zdZCmXovAiKVEudFY3qQLe9qXnTkBWUoXXeHvy8JI0exQxPAU03u6GDJuh4ayJeYacjJkyDZBGp3jM5Y8uZMgAFXDVHGRl7uUbJ5aW/STvkyufF6rU8KR43P42J+34aFbYLY8YbbSnhWYCtjSFnUtIyqN7CZmnY2shuB6f77L22HCGNW9V6FUWcQ6RW3Gu/3YG71e53adMd2kNQKh9sXueKyX49hkkKJkaefWJ47ZLe28ksQDLoRWLKzMqXZvuVKLW6iU49GSpNvJ8542lSPIo0cQBAswpoOw8gaWzv0WLzy9jN/9Huh01FFdtt1cvAiEpDO2CZOQKrLeV5wcbEleIm1ktVfwI4HwYgbKAcIs0CHuuQ/4d98sYdDJ8PrrOb797RCdtt5Tzq1bxfSZ5MbNzVD6bvCRTxkcOZLh//xvAc6eK4udAY9J2CWJ5TLwOb7lvOdoNjP85/8aYqqeSnTR2bc9fPcxH60W72HnA8ZOwBJOvF93SGdOe1hZsQDGUCYBfPJR4FOPGixf0oXnH74HvPaaGDzYq6g5kKOhZ4GisDkTg2Q8FTtgNooMutFgcuNFkJD1AZM1jqUHzXq81qMI2gjC1Dme3d3a9cbNcanMbk1P3O7p8NOoUlyvHmBRSDBguxuFeR270Gsntd1c0eJA5gAFZ9opraVY19MgG56Rj5QCDFmoLOgZATdbytrq21W8f7YGY/ND1RLFuoCPGCrdcIwh1viqFMuSo/NHyYwASxWkTypv9FlahSOzp/OdmGnaP6WT0A4hzcXT50qjli2fcY0ga1WbpWZQz69o+GRTMy7njkqeBFpioEmAYlkuawGhJrfacaeSSbXD0FKrPd6RrMFulMkyklywEiyXtyrzEdkvW74TGYKUJq1O2FA/RhCneYJipGzBmtpPqLeY2DnY5wmwkjIjb2m1gCB5wO8xoB9eqsctHYNa+Lbn+H+mgmFx5uXhj+vZUWi/1fHdJVMuVVCvhqhEkdUHKROSJgOpE4dRQ4CTlKGITv0QYbUpWqWkv4FhzHxCPm8KYURgxc47u8hQx2WYZdi0SfSZ5hAGFaToY2NtTbRTUYllMmqAKpiqV1EuZUh6XQThlEzW/U5buhkJuETFkTHfUHds9akmsuEKXnpzEbt3346F3SX0NtZFRBiGVekMZHmO358gZJiQMRvIQBxkzP5jZyQr1vTiKotGQkp+jBoasDxX0kkoDIXFI4CRXbukkrPbRLVYbpmT8mHAc0kTVgIcNYlV13YOWrZwswRDrUskQDBLOtIMQLBKTRxbnaWhNqjavEEuvn37PtSKGTF/rYZV9QAjCONxSNYd6fEUedIVWr5Px3hqWphZmfe0iaFc4bdFN24hZ7QRwSfjQJCh08pw9OQuPPS5NoANC7aU2cp6ORKSm1xbRmBrXEbUkkRBv+UAl5vJivYOO1xgrvu07cqJ27zg3XQhvtPD3Fq2FMPqLfPHqOy4pZwpyfYiTtWJR2N5rj4S8U2zgl5n0jda9EVfY2NlKIB1ZQ272+UuHOEueNUPIQ/ullinUnAJkfd7nHv9VfzoBwbnLxI+lzQvkKwWZ9ByJIu7LChkuCzQkeO07svCMLlgYi4e0kWWyQ7+U5/38IVPV9Dr9XDqVeD/+r/p+q4TlIAPAjPXBCL3gRYS5nZlOHLUx9tvGayvlpEHGrsjp5S6MFkQLCttDN7/J2X8xVcMNlbITAO/+BeD3/4uQkzqnJMB9aMFkKK7fxvQbUt69L169HM5Pv4ZD5feAmrTBv/y8wC/fGJ8vLyptSty6+JQ3BU7/dUkQLvuTliKfNowMAZyLhzILqI2SsaJ8UWYL13TZPl0Fr5REUZBoy6+4jBhy2QKFJjcwevGP7UMSdPYSonAzEdZHOuhchMpK6oljHhRsbRZOCdO/6Ria2VhBVwUmDHn/u0yG/UesGWwLXpF133oNizF3FHZ9FoNnRO68zvq38eWDboMWoNbQVGcOx1wVqmGsMYFXzDh7gvaN+dnNnIptwHEHDvstOU5cjrgkfOHuI9TwcHyNZ8zvkru+7icTFYpaFxqqNEiWCGQsYketCiSrFP+nPe4xlIK2HKu5gK/rJO7piFow5Qw6a4cKuVF1V05VotMFkGQjFx5/3GpVTbtPA7+TMgFa0khLBy11RovJB5glsFix7IDWbQ/ku7BQmfoO51n/xheJ/eQq6RY047phjKKEnzNM/3RE/tNieUCmWMydLtdsQRgOawc6C5R0TSZIHVhF1GdlyAeaLwPO+wo5M5y6p/YkUTBdoRqs6EmhD5NMqfkdcO4rfmKAxp98iauIapFYGhGuVKViYKAgciZ+iPGElDwyoicQZygRtvlLJPXixFquSw/S5NVnD+/hGj2dty6p4Lu2qqAilIUiRieQdEsl8reJ2c4s95m1UpZzeQCakSYM0jE3ZPJykWaeASHNA6V2qCyUAK1JE4HSLJEyhbiWcVg6nIZZZ/u8gRHHsoEaWTnqKkSawzuF6iHY4ej7kg51NltyfMrJqZRKOeJ51LsMLig8X6UcDT6l+kiSF8wiZEiqOWCnA4wzIdIxACWuyQyXh6qkWod6LhPPy+5USSyvSZgVNrS5e1TDPvA9J4UH/58F6UoHTFb3lDs1BD37HGwG7FMMdykZmukJynqQP5Qd0SxnGgnS0Unk+7yRSf5MRiZ1F38wQ6Rk7XbzV+VVzbWh4jGQq6xjWiR+3cMtkat5oXuRBdGLREcbFQYiXAtGJBFT1vwHVjT0BXLSpGNCCJ41duB8kdg/D2AWUQUPIWlsy/g+edyvPG6b4XqBGdMclDRurRDiSccQZLqauQ7qCOxlvUkbopsF93YY4nm+tRnfTx4v4crlzMJan36mRx79/v49a8MVpeVMRLYIrEzfF/rqZTRBNmX76F7GwvO5Py6UohcaQFTn/hsgEcfBdqb7NQDnn0aePwn9KfjIqr3v5TW2YEp510ZCAEpBG9W8HvwiMGff9WgUTJSATCBhyef8PHUk9ZXy2q2xuNna+lBf6Ngrgh9dgKFJkelY8L0ldu/fvQc2+YuAMyFIDvx/UgPdrVdhSuJTH6ymCmqfktFU1L2ZemMQEssKfxMQC1F84wlqulQkTWChreMMFKax3kjqZh6DJIcG6DMzLj0pe8zznTcGhTsQO7keVerjjFwcmyDq6wIsBLyeQySXclNKxh6D8l4ly5j/YmI+u3cJkalJWphNcuSbA91c7WGJ0al5TCXsqxav7jyvmqcXOcgu0vp5FPs1JRz5D6b0TcpKx5WnyVAS8XjjIKR7l0CMSnVjY+a6zb3RgKlXb6qOMJzHHJ+VG8svo947NlMRXmdfG3tChZQZo+XHfTadaiAj+V22lBodI0CrFjKnBoxRA84Hjf3N3yuMGSFbcnVpfKixc0fakZ+796X45xjpsoGh5DlYYNeT5s39i7o+Ov11JHe+/Q986Yf0wbBoNvpy2Bh6Y6xH/SyovFlGFJ4raZpUp5iVwwtTS21KKUv46MWNlCt0bspFnaoOTMvN2TSa0s+X8KEc3FB144/luvKUSjrEDMEB3EHaU6WSNu3mYGYyASbYnN9VcAFHd+p2xIQQ1ATRqhUInQ2z+P8xU3U5o/j8IFd6G0sSoA0QVk/jhFxkrYLjLNFoK1DhYCsxM9UUbsWXBglpPoWmgmybEoTDBqT8jl8bhTWEDKE2sswjBVUuYBa58fldspqSOgiezKE7Pxk1E/aEkuHfJhLY0EYqfkijzeOybiR2ZLZSj5bJy01fZWWcZkQfHQ7jN0ZICxXVOjIXDSJ52H51QDDFnpJLPmSUZWi+0BLusxwC6sCQGOWebMh4jRG3C9h960BPv7lGFFtKOHT9NlBYpD3PMQ93WWxBuHAlhAoo+wptzu2U9W1Mg+3/nyn98BWNmsLsJp4G2v9IBOmXeiKpYh/jbLiiL2SVcxS5BMT/Hjydu3Xo2OVXerVi6pMmGQerNGn60BKrLBWpkpOsNac1AG5EQtQEAMLq8FVo7wA1D6GzDsmJWjjvYDy8EksX+rgV08aPP88J8JI7SEIssV/S5kgx+KNQp7DilpGEIzJ5oy7cnrOpfj3fx/h7hMBLi0m4EYmTXLMzAOXLht87/8JcOGihqAIbLKNF7II0o5CV2pdsMl6UOgtuG6rlsngQ48E+NTngO6KEe+qH/2YTvIlZHLfcAGhuJ5ATUtxI2G0ZanVvkE9qvbvz/HVr3toTtFCAlhe8fDYd3MpSUqZzK7Xjt3aWh7kpFypUaivnWRjFmw7YHbtn21fdrTQa5vjGAOnYglTPONt0LaWOrXBgOd0S/CvjTNyHmLu/bY7DpEDW7G9szDguKOnFEuS1ZC6MYjPGnVinMsqoUYMUeCv7t8KspwWzd07TpOo5UgF0zoUJplf12xi4Zlq2AoiLzf+hb0rdN0V5wyueWoUpeNNv9Pk5OSYN861IedB62BO5m9mOkC1SaBFF3/+ToGYYjdb5pTPyDVMnlWJiBt3K8ZniY7nQcaUymmkFEerB4J92ecQwHDt0E5F8eIqGHe670myQrsE9X7SAo/Vb1lmSc1AtbmAoIsSGK5LfGhpUjsgnaGqdENSrE/2il2R1BMTYKVA37JXfA7Ljfy/+JgEVzrO3dXeygu/E3H6TpeQnT5P75rx/Uh43mjmqNZ9icqaqqmB8GDgYbrpY2Mzw+qGh/kmx0yO7iAQ3bnMX/ccahqCK6F/jZaiCFKoB+LHkBGCoZ5Hy1m8wNQ+RRTSm6F0KRKBR0EVYaRMDa0W2AXHf+cxXdE3lckiAqzW1e5AvLdYssuQDtoy2dHJXnw7XL2ZpT0LMtJBDxFF7n6O1AtRC+lHxR1ohN2zU1hdfQ2nTrcxNXMEhw7Mord5Bd1+R81KpY2W7xshqvDzAwlcVpsD6z8lzBcBhAIaDjwOONK0ETsaS57kHg5TLkK8E9Tg1LAsZ4Gj6GaElbATBwLJGZT3LPE96Z5LPRVBIjst10Wjksa5gJ9+nKCf5MLG0T6iHqqmiudcIoMqVWTxAIOkKxcvYfwOAXCpiigkHGQHZVWpYdLBjCGKe+LfVa9Mq2limaVQ3lgE0DGGfA938zGyBzHyuIz5fVN46HMdRLWedCFKEDXPD8FWR8g1bRWvcMVXgfx44iuUEa8lht9pOfFGz7tepI8gLNdNNAY0RYDljvkPBbq264CURd3tQAmO7Z0vN7Zlt8TKwwouHC4rTvhFNZCaUZJZZUCtXWbsTnzUpm/FzW7n7rqW5BTZ+01eSSvr6vuA8gPIvBr8bBEBfo/e5mt4+QXg5Zc9nDs71iixhCgMFickHq8E1ut9JKXGcgjD9mIL/qhVvP1Og+O3ASdv5/3OTZ7B7G4P8QDod4HLS5G4alMbtXJF9tfSJqCpyOMHmV/xvhLXe5bCKWxht5vO8A9/xMMX/4yTYg4v9fHPLCM+5Qvzq8djS4bMQHQNBhLTo0yQ1El5sdIhmjPAv/87Dwf2e1hfyvH6a8DjP/bQ50aksFd3oEXmFtGT6UR9/0MePvQRH888Td9C4NIlYPH8ZElwpwvAeBGSnrhrNsMrMOJ/+j2vXU68WgTszFYFRRT9FJwtjnSY7kRTM1lKFUDG+UIG3dh0laVI0Y4F9GcEooiaViCUwG4ryJdb2Zqs2q5IVworNn2KmaasL2NRP//t8iC3u9eLHmICcbguECTyMtqbSDMOVaclDwItiUNSsMWhODtj0Jhhmpvq4KhxNoHmW9L6QCwZeCwmkCKFNFdwR8TmBJoLE+BYcORyMgmwkpQMrw0gp8aJei0CHssgUfbiPCJlHeJzCbTsNRqDLGWlnJhdKleWtRJmzEb/cN3j3wmiOO/L+wk7pYQAK10cx+2Bsl9krsj6OkZsp2N558/bni2W+9hp6EZvNgZx1x7zN/pkhVnuXuOfzWm9vuwRZCwYNXh0qapVlRQng7XR0nJqs2HQ7iv75x7eR07sNX5YRiAxMETjFTEo7Hd76A+NgKVyqN1tuZeh5AUS41OOIpnUOBDDKsOVrcYqqgrtTxE2s/rIEFEwXy5Rl9EXep7ie14snZB64gMlLefi5cWyXCpluCptGTiCSyGG1B2J3YEEr8kgle7BNMOAPlp5HxudLvzyXuxbqCPts1PRF3E8u/pkEfPLKkhn7T+jB5a2tJN5Yr2bmiafYmAGVucpMlNGmdE+zHwbxqLxUNEyJ332p6pdREpnfQZjsw0288SJn9SyxKHIjiJHtVqTgOm43xEGj2iFgvtezM4ofg41YRUBWaVKRcqY/faGHp/s9hgsG0pUED28pM24HKFeJXhTPzQCO3FLCqdRq1YQ97sIa7NihdFurSAqVcXFni73adZBj3mQGbs8a6hUp6RLM8va2NwYoNqs4sHPdjG3QCMlFcHSBcLr+0i6pI7VX4sxIGpqan16ZCLapp3cjbgbgacb3QMy31r16bUc6bd5j7ENwiTociJyOc+FTMedHMZOnjMGW0WhrS5SWpqwEy4/2wqFJ3fiKjoWE0n7e9ntFrQw0iJuY2xkwrTdcSNLCevPNQLVMo2M273dgsVyoJTIyV6Xp4HoAaTB+yViK8+fQyl7Gv3NLp56BnjqSQ12Nuyy5dzBjRO9uOTe0s5F+dMFU4v2hl2zDL0mG5Dj9hMpvvF1CMga2I4mbjykQzjMcfq0j394zJPcRTY4Jn0r9bcicV3vWD7XzkBhvkYO0Tm+8o0Atx/VbLrlxRyPPeZjcYmbLu4cCIO0sC7VITFcZOlQMxF1LIwZtLk5D9/8ex+37M+wdinH2TMevvcdD33BbVvMnVxXMYDbb/fxwMMGs3MGCwsG3ZaPWsPg988YPP6jAHG89bU7GVVbn1PUgznwtf0yYzMJbAnS8WvXXsjeydFc/ZpxFJKeq+uXT3mMgq+sAJ2ggwRbyEBh5qhT8sHmCJYmGWpM9ogz7ci/i+Cfk6amaYy6I9mAIbEytoPSslbj47VZjtaPT9Yay3gSYDl9mbPCUIBlw449oNYA5nd5qDXVtoRzuoSAMy+4INYUV3cpCWpnpcOy0iRF6Q5NSgnIRDOnTBa97MTQlHUXVpmY5kF39ozrpTJWWt5TMTo34eo7Z7sA2cHM+1iMRm1XIJXKAsoscBP7CGqsFAxr+Y+d8/r5NFAdEFTRqoFAjOSIHb7Xg/LvzRi69ru40eTGdvF+3ArElEXTLUqpZDDT8FBvsorn4bL11it+0hhsAbW6wa37ynJN1jezEcge9JjJmmOz5aHdy7Gwy0e7k4vHpttUy/rysfftNWSy6FSuwYycD9ldlMEPGQNTlsHNhZWxPoHXEAsGWRjY0s0g4yrNSXtIeh2k9OfhBUgTDNIeKqUpVGo1LSMmKcKoioSuz0P6ZwUYJLF03DXqVWRJhkajKkHRZHxYqmMJRXbszDikQJ86J5NKfXgoXYk9KUU2axHW1q+gn9Rw4NYjqEdk1PpSoiPbRsuJhLmNzATkTcmOShY72QlIE0A/Eqd86TIk+GLJzGdAb464tyH6tIgW1yxrik0DRep03NeyHpm+Uqki8kPRW3EA8yyFTcleTAcD8e+iwSsHOJkuGqNGUVXADsEfz39/0MVmZ0NKphXaYbBkSGDH88qJImVYdYRKqG43kg2Z0I0+le9CnRg7vngTSwBHuYJ2a0280wg6g0oJkR9KuVd9YejdpUHhDNIeELbnVVSqwEOfi7H3YCLYU4OoATMAhl2CcMteUdgpmq1xvIezHxDc9U5LhTu9Q4slxSL4ugbgcmUJGfyuxblQQnrvAdfk7T4utxUWQ9eWvcUiYgyu9FzLsUnQs2q7nIBekhvGMXFWt2Vjj223UdGXS0+N7txlMqbzunRrKVjhm0mZhbYn0Z3IS/ch85mSsIwofRZe9gae/pXBa2/5OHNWO4wUA5etTsvW/uw1GLWe2w5L2W3nakmwew8XTl0Ev/wVYP+eFButquz6+wyop9gKXKwy/OgfMrz6Mo8v1MQC2a5rg4rEu4jwV8uLNCz9D//Jx223GaQDg5VVD9/5LnDuDDc3qgEb5xwGMNSHsVNvmKilhejcbJNCloow/ytfV6als5rh/KKPpRWDN18HVsR4VR+6mHOKZnwZ8OW/9HDXnQZJixmPnmxo+FmPfT/DmTO8t7fUWXY67kfP26JT2tLJ5doL3Gj7tyjN8Jyolm/7OKPtwNnVANaeX+t2L+ea60FZ9VJS4OZaJIwY53PO49SVaYer3j+2ecLq13QMWEETR5nV/XHNEf8wAnLpx6KPpPqq6aZGy5hSeQ/171EYYHouw9w8JCKK8TvcUHCpkBIjmaktmzketlo1OK2l2why80/CQnVj4jEs7BHzSLU8lw5YCaKOS0GW+mkRKKmFieiu9uB30AAAIABJREFUrMyHzJlUakjSsgQo+ioLviy4IsgSV3qyZpknBqP8HHYM8nNiFw8krvQ6f1zrGt30EH6XL9huTF9vnLvfsbR/8jjQaAKnzxgsLvEcqJh964Or7eyshxrD3iMNzl5fF2MPAaTiM8i1P/QxVTfYbGtZdQK4nVxg4IteZPo3cWIMKxVB5PzIqFSTwayaEOdB5aHSmBYXcpMQcHBxVx2WxNnwwhM7ppn4Z7GUIDYMIiSn5UOEMOQEGaPfSyRGp1pt6A1Jba1nECcddLp9VCqM7anCDzKYlK71wCAhMNBA6enZWczWM6ytL2NppQNTmsdtx08iMh2sLJ+XXbMfUsukGicV3BoBOQQtFHUmcQdlyRJkPE4qA5269TCqoBbpoJLcQsuoG6N+WwQz/C4U/xL8iMDR585dRr4I52meytIl6XGxuAirqIRV6eQT9oymbsxTHNJlP1YdDrVZ0urFW42MYIxyVBcLCV5S3sA8j53uwGreUhH1M2syHnRgMpYaGbhbEnaB3TA8r9SFLeya05Jmlsk1UZdoPm8ox5ubGGbIrsYYD3wmxdG7KLpnMC+1XzQ29TBs685KHgK2qJ2xsfZ2EhyzM6p9sKvxJPjaCct1ozLhdjeqhudZvyX70Xa36kpmRfZIssxsV86orChz6E7KJDczU4wlzarDsguInRRHu6CCW7VzoNeyls1ss4DLvV5tI8aRGm7ydguS/luDfGXRsSBTnP9dS7j1hZPPkQy8ktgocGeflRpA5STy4D4R1SL5DTB8Hnka44WXged/b3DpghSpZVMg4nLeawTuNntPrVJYeld/IQFctEARawjSQwHuvDvFF/4U6PbIIHuYbWYYJNqpVammuHjWw//73w3W1/gZ1nKAFIiUZriDUTaK7FRjysPf/WdPIqZmdmV49RXghz8EWt1QRdpaM7GaLeJXPWaN49HoIm3pSuT70IOKgdH7Fjx84UtAc1ZFsKde8PGd7zDwbCuTZGTh/db/ymgsg43zwMy8gtrz54DHH8+xwtihHT/0mlylqRq9XlVY243Y9xpgXV222fGXkCe+m+O5/msJaJTVopaWswANXQm8HOhhWVDYMQ5V65fo9FdybLaKIN1jtlwoDWHc0FhHE3ePUOpnbX/RaPiY2ZVjaprkg5EuRObG+hGbdxnKOYAfXxk1e0gvhnqUjDpXBCDxHiFba9ktZYpJbBhKZqUSwbWJJTwRoSesqIx9tiSiZ2R8qnYQEmBtG3PYycjSvYjb+T+7DIc+egmlLARyvqS9uG7B8bi21YSrgMj1WcqbGxnXe7Yr6403NmQLp2aAdku94TivMdHiWo9xwd9HVDLYu2AwN6vxVjzPly7nWLw8eU+Ov53B4UPqF0YJwDgyaPxpHEd7FjSvdJORQ1se3n2HZww1WH6JVgSyN1TRtlHTzGqZUTWcDDmQc2VmUgKkulCSrrmlXp+S3We3v4Zenw7oDe3CoA7I5JKzWKtXUCYgs47sgUy4LNfZyGB2NHnK8JD10Y5DFeRTzzVVr2uuYJ8mq3Up95WpRUo20Gm30acuzG/i4KGjlO+j1+mKtw8HsZRhbJQNXdx5Zej9lUgLq4ZniyM2v2fUQJUgIhvIjTnoDURTRYd89aUqaSh11kO7l6BUa6JeqahTftJXwbxHS4cpYdUk0FpKdOwupFCe/w8knLpUaqBRq6McDIRd5JESACUxDV8VFFIHIp2gDPj26c5PgTvLpH3ZofCakHljXiRvXtLqvUEm14G7vDo7hErAXHMKptyQaB6+Fxc/6rkI3GjYSj1Zt8sEASYKBLj3QxmO309PMo/ZxKrbIuPX8ZDQAZmaANo/cMbhAm0ZEY4xcZIXEz/bEssf7gRcbR2hNwBb8v62jVln8sKuRDh6gq7iDWFdpgtlwyLAchhoxEDtSJdyvUlCQZ8cmhNR2+Nx2q2RWWIhV/GqG9XNdTyN/IrUywk7ZcN+7e/5Oyeyd7ouLU+OOy+5ax+JZO0HuU5FAWYiaB+fNAIlmob6pb0wlfthzD7A20Q6eBF+fgr9zRz/8oTBxWXG3HCc206ucBp5yqQGG6tjxdbiTi8uh5oBKkkNMj6o1+HO28OumQxf/VqO48fL6MUVCUy/eCHH975bwqWLIevZursWYbX9brJTC6SceOQ48DffAkKRThk8/5LBjx8P0G6TtWDXLcsymUgDZBMldgk+2Ior78e5SEouibJ9tjR7x10GX/+Gh84ag4ZzvHUG+PGPPLTb46n80G3Arjkd9x9+BJiu8H42ePMNHy+/muPcWaDL8Ghbztj5gjRmE3g/HzgCVCvA5Use1teU8RwxbFd1Pspd6a524SOFH7csxXhpcb14/5bhKM6ZX4aGFSoXy8Q3Kkfq9xVYY7+vXbA9aq20k1zsGlhloLekBHirfx3jkMQ7i+J2YafUJJbzuEbyaPi2xiexq92Ipqc+5Ulps16jK7yPPAoRhB+A783CxK8A8XkE7PqznYMc62rZMma3OOWwe01Kg/yT5kR8jq08UQIpJb6hdseqporpJp7sh53tAp+j/la2QzCl3soTwTa1VqzesCNdDLNHfn3Ky/4h4sx2Ps6v/Uye56lagLVWjv17Pezfq6x1VPGwtGSwslbYxF6l5dL35ffbNQscOMicSaDXZ6MC70mD5StWOmDj4d3YY7fh7jlN0Vi6QoB69TFyrZ2egrBavC6KasbzqHffbfOG4EpLWrqQC4KXhVPZGnFyl8WcnQqQbkU6QacM2gkj9BP14KKXVbffQ05fKpbrSnQjV60VnZfZLcfSYbcXi7EntUbMYwykG4iDS60OeOE5oFkbde2/LHfJrhwEZyRjNCsx7vXVSDUKcGVtBSkaOHLwNtQrnmiYKM7XLkO2JJdFr0H2isJ5ngwGfHJS7Q1jsauYYkBzyN2FJ3FABFbaakTWKtLOEIY8+4GUB2UK8+iMzxOrLcsStUOfrSrFwT0k/T4Gw6F4CRG48uZm9I7EIYnWKRAjU3F1p+2GAE1G+HioVQi2lG5u1psyAWxsrGJ9bVkyJQfDHJVI23k5eVPLwGsmzBZvtFQdjWemI4TVirBw1dq8lHD6/Svw/TpM0pdSJc1bOdn0ex25EQ8eT3Dfo5xQSjDs56WNhygBxyJ5MnRs3zeSkaiaOqXs7WD8A5cRt1LzIz2XsDZ63bZ7yO+knKzmVxI0a/UNRZbrvRbOj0DcZBVRAaGUDezEu4UpGTFbbtmwmNKZJ7rzoF1bBfPEgucZ7VTG9P9k8KxzDJdzUGhzF9EtFxeHYZlRGt4BhB9EYurI07fgJc/CS5fQ3kzx1NMennte9SQmbJBkt26FtnTHsUFgI3mLQxiCI4qIefdIOXK8vO/d7+GBB7gq+bjtOEOXM/wf/62Mdlu1Le58ibUE0Qfb2slspBmOHAvw9W9SDpEg8jM8/Rvgpz8tIaH+kNVOkX+Nx4C44/Oz+d2LQhruJkc6MODeD3r4638HtFc8Cbbmwkovsn/6iYe1VYNGA/joJz3cfU+Opcse9u/X5hLey8/8FvjFT9mxdTPC+O2YAx/79mb42t9qWePiGR+/fpJMtiefvbmZ4/nfMlxb3eGrVbp0T4p1d7LwvRsG6kbvv3MwN1much2iY0sGZSC5Lmz/uFos7Sw4xmd2PEeogF9BFUE4rSzYQdmoA40aARk7ZLUkWA4yRNL4ZARszc8GCBsEY4xLYuRUheUEqcYYNOGXppClS/AHq1r7I3iypqCsHHH8Sm6hMB6+yG2ymPm4ykozC1F1VNoBSJDFvzPUhH9n3wfXZ9FVEUxRw5gGiNMM3YE+T7RW0jno5gJ31t4L7eCNrvo7/z2NQblX27fgo9lUenx9k4RJjgO38Lt6WF4xWFomu1XcQFz9mWTEdu/yME/wJK4xaqNx6TywSVujLZpCTs37FoA9C8CZS8D6mgNtkzYVM1Oqeet01dh50uYF8D54x0FDFitkp5+Xilg9KtHiYIjNru7yuPhUyL5QisELa2LJFxwyeNaWKCpl7eiJqg1EZGGEjuegoLeVLx2OXM/ICA3ZuuCXBLSVvFTMDeMkFcEZnxRSUM+SWZ4ioD6Du18zFNZoMCBrVkKN+imP5p9AY2paojwuXT6HVr+OW4/cifkGsL5yEf1eV/yyRPTrMSJkgFavJ0CH0UTqY0WEn4t2qlnnpM3WW25nylJmoLcIAZDLnGLJkMdJHRg1a2IYh1CE/6StE4LTOBahv0nZeKBlk1LIcmlVzg99yVi6c94munNS1syxChEjNFzMSp6hl3TQbW2i3R2i06MJqYpDa/UAaZYKMGNXTS+m/o47FvXFmao30Zhi/NEAtVpdqGyWM0l1kx0cxF0BpDQiHIp4Xru39u7v4qEvlFCq1ZDHXMR6tpQYIOkAeczQX5rbGwnZznyd8OS7bAe2tjJb74Tpknthi0C+8DOX6eb8ogsVOTk2x7Y5EKURGaohkg2DLSk64FWo9r3jmaJ4DFvB1gTbZcGWHqe1fNhqV2Ff4Jyh2WElnVcWKBStJchsue8rMUyu1X0EQq0QthCv5HQpYjhIRpimjk4fZkuQGY+BAvrKg8j9O5B7MTB8GUHyPEr5AE88meKt0x4WL3EXbYujLFXTTChJ4EV1eHFLymLChkonI4XpGlTM1U42D7JI6etvO5Hj2DHgN7+uYHXVg1eKNWtPnMc1MmXUEZmn+MjHA3zmUf0OVxZz/OqXwIuvMt6KmwcuaGosTLNW7t4kJJ7dkzwWsa0QUSK8mDpOtYAoRwGO3WWwMJuiEQG33aaB1fN7DMo1DxdOe1jYIwQ6qBSoRsDbrxnRhN56i4cfPJ7hhedupnSoQ07An+T4qeaI9zTDtL/0FwaL57RzjmQ9F2WWmCja5nLz1K+AA4c9yYF8/XWaumq355FjqsNZvOChL4vLH+/jWoBv+59fvciOmL5R7uT1v2uxDKtXapINlEqLjLVMyoUNmpaWyGQBc/PMOdSuSoamz8wSpJHppRGsj6iqukBpKOE6OrQmolLmUyaLoIE7AVcKTBPqmrnRyEd6q3SoTKl6WPkCLlbbBNua0dmLfXQYsWY9tQjU9D6ynmF/wMv9hwDovCePHzPYM59jfZPCfBLSRiK4KPlfWVWdVKNhcOaSj6VFof6v+y337/Fw9KiREmQ80HD05WVgfbNY5h4D/bkmhLm8smbQ7br3LjDNvh4Py7viRbZNSd/7xH0nDcNfY7Iv3b6AHA6WlY22BDUzRJk2Cdwxs+zFchoZLDI1JIym6hTMMx/RIIsVxLAcJ5wCk8RtLzo75wgeiKjpv0NBN81KCfDa7a7E+vCzNC2d8TZAr9sWvQTtDsQIVHwqfdTDBiKyOXlPwAiF6Vm2ictX1rDeqeC2O96HvTMBVhbPCXggCmY2IW0N/LwkojYJ56RfOidaucNoPmekw08ElbmHwbAnIISmrQyxJkVLrRPZPwLSqN7AoN+Sc8LyXn+wIZ2CpIApnKyWGErtonroFFy3lgwQSwZ+tujjyPypiEsMTHPfQ7PZRB730OtuiNaNn7Gy1pVzzfgMXlRJ6cgtYONuJVNxf6VCgX+G1LChIECN3aOMEiIwq07B99lsEEkZMum3kBgtXQY0rPUDNKp1ZEMGg6/j3k90Ud9Nc1ru0HvIqZqMfdFt5X3LCo3sH2xXlHORFyMbbdu+6rFToHWD541KgK7c54CYMxF1cTkWbLibUJkgdstZTx2rXxKDTgIcy3a918zW1vOwjSZ+otyooIrn0HZQuRfY3nZ3fKOyXwG9OSCv/mfjMNpRSVGCgbXsWHy4xinRckoZ1mWtSc+6PJU7OA7AvLoXpnwvPO8o8uwKvOQ55MO3kcWJMDm/f54lNvv8IBQPO/rrOTsIt57pOXdMo53MpCTILfx4F84xLPHJslKxI42C90C7YbmqWUf4j328hE98qoS4N8Sgn+N73zd4++2Sdglz4yfiHKJU5y+lxsAqmud5obaNO1SN3RItGOe1jDY4Pu44YfDVv2ZOqI9eNwcjW9nI3O7Q3oWmlmS+M7z+qsGvfuXh+HFgadngjTdcmcI2O9xgUbjaCFUlAQ99CPjIR4D2hodB25MS6679BlHNw+YKsLBXs4EHPSPgdH5WKUuWSg4c1W4/Bo//7OecZ/Wa1hu6G6c4WvWp7ForlEFuuuz57lf1rYv31TyfLmw3D2H1GtMuRxkIpwnSd9qJD9rWY+E5o0UQ/yQLw5LS3IxBr08WJRdmjP0eFNBzqDKbsmzofajDlqwW72OyUnyInoqb5h7LVuxuU3F8uw+stYwAZ94PBF1jP6vx99haAlYoZnVio0vzxyN032608Ji5aTmw347RKYW/a23KHXz0+wa75vUc87tRj0Z2i5rzXs+VxyffmczW/JyPel3iX2Xdp9ZrfcPD2sbkXMhX8poduoWMmYfLK2waKPYY6ntXSnoNtFdoe0sW70PvO2IajTJa6+vS7j03G2Fj/QI2NunZRDf4VMwxWf6TEGrWuiXktIRqFAqA4qTOrhAGznKRh0fHdFpDaKuE71fUoyvZkHlTXk/dUzkUvZR4eZDdp2eXm+TktUMxVeXMIP5VNBalTQWjZwy7DbsiwidAETF6O0GaV3Hbsdsx3cjQWm8jNbF0JHLnSjG8lCP9kmiU4v5AOphYzhTmiTYPArYSed/NThtBUEOjHkn2I0t8lUpZWuHJloWVCP32phWnaxG3HNbUHM760dA5PmRbkqTdK5gapJkwS41KiDTroxfHkv/I3X0yZJ4jw7M7aG+SlatI2ZEdmCLAz2ggm2OqVpHP6/T6o89jSZEXm3oEEdETuEr3ThVzu2alPXUQE5wpI1CPbBeaH4ovmrAKAQ1Oexj0UgG893x0A/tur8PLGG2yCZJXFPWnbZG3yK4aEal1dlnpwOM1ZLs9N2mym7qRy3sRjDlwtUMwJlOLfa6Eg4jfgXa3FSM2Rn5Tlrsad9JcrWPR7jnXmq3naELDZP/9hwZiMumP5CYFhX+BbnMMl5QT7ZNFrm1jfPSKqAGqso0uWHZsNeG+r0zwW4CXgK0RwLK9bcK2avsjd5bcJ3jRSZjy+5H5czD5GXj9FxFiGZcvpVLCW9sELl5UPZdMl7znqLeipQq1hgT6FNaLDiuUbmH+mxSAjEtOEnw48b0YJ/PY1JfPPSiO5+OrXze4866Akn2cfi3Dj//Zx8Vlvc/l9NkoFzk79Aoj6GInLwEoOxOFWaOthGUyxjkrcoY++oiHT37W4LWXgYV5Ai1mvDGeBRi0mV/qo97M8cpLHn7yEx895kxKJNjOQNbWhUfZNT0H9brBN77lC5tCZotdUmS0N7sURNNTz0NnI8PqJnDHSW0gYGmRmiS6uhOgSRnKB372Uy5OWr349BcUNF446+HoceClFzxcvKSLD8s4R44G6A8yLC0y006I/1HWHzfC22nQHCAROFSIydn6/fTfO1/4FRJvV451NhiTJZ5rQ7KrP3MM8LYr4W5/5Df7UwcPaYkUVelZpfIPasHIXOl8Q4JhbDgqXcMT9+e7L/2Nv+vOzv0f5txsf565ftFE/fajbDgw6PRKWF9PpaTKe+DSZZZDudYY3H4MWNjt49IlauU8XGFJcWUSRNv+bNGWHzniYdcu4MI5DWdvTgdiqnx5WZsH3Ct5ZJQ6HbiVzX+snmk5vhwwJcGIUTuJj6IV3TXZ2I/de4chY5GIfQBn5BCeT00TJ7OSoDiyLOzukPDbkvpvCAij9mE4RJLT5Iv+Bixf0ciPzvC0LQC6LebrkVkqy0nR+V4ngIxdF2yvFZNNtpqHmtsX0uKAswF1VSWUqzXkSR9xSuPRTD5bndZ7MhEPUnpLkZHLsdkJsLDnVsw1la3JhwQOfXGjJ0iT0khAV9c2EtvRKN1/QQSfXmCDHjq9trx/KWIm4pSEc/PBc8TuqWHa05rskDmEHAicCFn+bMiOMaYNRqLatpINgSaoG8YDicrxwyl1JTZD2QVpOGcfcZYijbljZ1wRq5m665LIhZKHRlSXpgEK6flo1NnlOVR/L+Ik5j5mFBn7shug5q0Uhmg0ZlTfRj+wnIOTu26ybkM5H9XqrPhr0W68P2iJ/oGnnwapd9zTwh0f5MRVU/EwLULYFjPwMOhCI9o56UaeNTZVplAWUl7sort7MYy6ODttFcHvROdVAFg6iRf8s7YLERQsYn10WHoSOt8dxJg50ffRXxRBiNN4jYijdy2c39n0PFF2tP9who0j23YnmrdvKR2MnJZto5OzhdgObEmY7GimcCaI44lXgs5FzDvWtTiQOY5AsoL6UogsvAte8D4pBWbJywjSUwhyNpJk+NVTngRPr61ZV2ZOECJAt3EyI/dWQezaLWiZJ7keFlRpWVYF9twAacZhrHJUyUv18Pf/pYyZ6RRxN0Vr08NjPzC4ssxNnzbM8HkjGbCN61GWU728NBPI+odZE9TiFWs2DR79ko/33W5w+jX1m2M5f9DL0GwCT/3SQ10EtR5+/YRmP+rn6Rw4Km/dFFuki9LCbgVbM9PAxlqOi+c9PPech0uLOXpdFel+7JMedu/K8dopdkd5OHkXtbHaNXzLwUAyX3/3DPDrX1ng5AOP/ilw8oSPuJOjN/Dwk8cNLi3qtz5+3ODzX9Iy76mXfTzzmxy33Opjbj7H4qKHt9/WBhC65NOCgKUZBdbv7FE8R9u9w3gZLYKq8bh1/OG/pcB/Z9/cgcMio7Yz4LOz979e9+eNPudGv9/pEdzoeVvBlv5796yHhX1Av5UjqnOcerhwXi0pig+Cm4MHPEzVMxn77a6Hl06NAdDWsTQ342H3nBEyoFL2xIiUc0mlrhtCGhXrQ+c8ssJ7d2sJcXWdciOgGtKTFFhd572k9/WNHt5HTx4yjHphuY0Ld6OxF40mXc278DI1FJXInbhr85XYqehCX6lHCGy+n/pN0aiTpcJKWEaeMZ+PcWpW78VTyIgBGhgMWUocwi9rJ1IkZa5QFzgiFsOQ0xCDLq0MYsSDLoZkrwapmIOyOy8MtEvPl9bxDIE3xJmlBLPzh3H84JTom8SgoVQVBk2sKTKCnq4wYRR+i0bKL6M76KHVaqNUrmJ6imVKek2VMOy3MSSgoW6NZqMp/640OzVX4tlFqjFsYJj2FdiRRUNZTEqHSCXwmd5bfp5JZiGnW5YaxfcqKEuNt9fuKEMVZNIl1YuH6MUGs1PUrBFY8nszOqmMTodl1xqmpiJ0Oh0MWeqssJSbotdNUW2UZKESa4zmvAQM12pzAvSyYYJqpJ2eAyIqalEYe0Srj4xgkDv0IVIK4jGNfYf6eJgZieUIeUwxKgGXkRLikOam3OFyEq8o2HLhs9IlJ6xAYQheC0Rdp9RIDZYstFvAzah86HRY2+i4iiVG5+TN9xqzVGOH5cly3DiotijAv6pkeaO76z36fZG5cZ2IIgp2J9dZQmw5R/xOW3HnVsDlzkcRcLnDdhYRo/egGaKkMWh5WN7fFnBGomM2/ZbnkIfvgykdk1I1hi8gH5xGyR/g3FmDnz/BXSoEBGnvCusvNRuQS3lBSUxq3Oerm7mzD1GGT8CkRGRpP77oYKztw/yCwd/+pxJ2TTM0naU74B9/EuDyqgY7CxM6kYnIrawao0pjHrNIyYmNomsmGYTRVBwY/OXX1LiU4diHb2PuooeViwZPPAGcfptghA753OhsZSGuXe6ZHDZ8npY6HRt74IDB177JsikwHBicPu3hsccK18KCuSiitke5yj37fHzoY9SvAZfO+zhwxGD1CvDiS2TcPeyaM/j4pxlsT71RgDNvAT//BbvP9ZM//CGDQ7d5ksPKiJJO30O1boTxYtPB88+pfvT99+XY2PBw6mUPL7zArutrA66rGYDx4r5zTmlrz9f1AcJkzND1n/te6I9u9B6Tv9+uW/Q9mkTs29zoeN7bT9vpu11ddiNzdPgAdW8syQMXL/h468x4Xt76zrcd9cAo5o0NdVPY2ATavXHJXtYQerGFHg4dYONIJmVDEtas+NDiiTrG9ZaHFsFX4dGs+9L1SEKj1bJmtb6PjQ7Q6Vz7mLaea+/DJ/aaDBGiUC0EaEVQqXnod8igpPCptYpCofk9U5Iad58LdnVWdBPUXuXDREpp4tYrIINWEqlEFXAiVQt/3tQphgm1Smy7DSTXkAt9Jh5WzvRNN5VknfhQlitGtx+LEoyv46RYidRwVdzcs76CHtPH8kaCud0nsGchQnezhShsSAkuHrSRJgM5vtwkaPe1248iWdpeMG/ABGXMNKZkWs+GBFWZaLFonU7TVi5upOkJouQlQ0YBkSWh1qsmQdcETvVaEyYfSAs9RfRk7AJpOqAZK0O6WboMNPWcXaBBoKayw0TDv7MO1ttD9AYGYeCLmapf9lEph6LBWr2yKo7vtWoZvW5LnLxnGnV5j04/kVgKlh4b9WlUKg1MNWcQBEN0Wh1EjFTKY3Tbm3KsYVQXAb1nYiwvX0CpOqW6gaSPMFjAnj057v7IJUwtlGASfq8+PAJGEo8dTwxOZcEOA3ghLQKkmIdcWEw72Iv2DzLqtxG4u59vAWQCdqzPzbZlO2vv4HRhI8bAfoa83qXc2zKGgJRiFl5BOK8L2hiEOTBSFNZf1QG50znlXT6vKNeaOC43RzsazDJdxfPl/LpcfqW8l81pc4fFczfZQDB5HtzzxEOvgOJGnTeOeWMJjnXs8gLy4E6gvA+xWYXpn0JoFpEnPRG6vvKSwetvAstXLHDSL6URPLYdXnVczoySpeEx8NKxQbkByy+8E7XDcc+BEv7jfyDQykXE/NYZDz/4vofNDsuFIm4Ulol2D84E1cXeSCnTDSJmJzrmiezXSNOlZ2Jhr4e/+gawZw/Qa+V47lngySeVKaK/nxa6xKNe74UbltFuPECY03jX3R7+8usB4l6GwYaPJ580+PUz195ZT372JIzRe9SIAJnMFfPeaCFw5myOp55mBAm77oBHHglw/ARTJHKcP8dSr8FFL52GAAAgAElEQVS+Wz1sringIqNVq3ro9qjjhGjHnv8dJNaI7fhbO7O2+6Y8Fm7EJdi6bJAmqlG69uPaYGk7rZd7n6vh33bv896wOjcCN9v9/kavufEouf4z/tDvf3PHp0Br5HVoFXgHb80xM6O3Phkk2imcPaf2FqIltR/ivgu1cfUqcHFJ7S7sfk2epVo1vT/IOs+yt6fC5oIAb57OZPweP+ohLBu8cQZi4zJ+GOyZo8+fiFvhlXPZXLAKuNmihGlraXf8yqvA1sMn9xnqkwggUpOi2+1INpPP/MH6lEy+1FYFZVomeCh5ubi+U5sUxy3RPTmGiGwQjTM9Xx3pOSHL8wcDic5hfAE/i7U2fh4tH2R+trYRdHxn9I4yPBqO3azW4fksXZEFUgd5Q0dclh65oBK8+B6mGjOoBC28/NYiZhfuwrGju7G2dB7tTiyWFvCG6PfayPMQ5UoFZQbjMn9OWs/VdkJctWk0StaJpUaWMYVB4HxEp2qJhkaFQdpIJCy6QtgtCzTVIVre5HdjRyK7J3v9oVgqNOlxlWaCniu0oeZ+tVxBLWSEUKxgi9FDgxZa7T4SaqvocF+iNqxqA7DVVJYNBo16HbX6NLK0i1arq/lhPhmzWNqAw6CCXXv2k0PDNEeY6WKzFaPemEaeE0jzuoXSJcpdfZ4OEMddRJUQjdo8hklbchoDpLjzwTaO3sPBNiuj3ww3xE2epcRRTiKFx0w+L6kmRuN7rB+UnL9xGWpCMH8TAvgJlqmgyZLyoGOsCkCuCDaECxFSpMgwFI7J3iNjhssGxjpjw6JVxM3NJu/q2dsBOzfVCDByWq0tJl7SpWdLq06HJZ3FE07z4wVa/HgK3mOOQnfWK1wsi15c/FLOj4uicvHwHjUWOCbSR8bIktI+DKO74Pm7YfIVeMmr8PMlhCbG6XM+fvtsrp1AGzRspAM79X9VFS9LSY8HrR3M8oWlPmpb/aljJIMqjTh0wNfOwWMnDB540GB+Rv2t2I3Y7lLO4IshsYjfbTyPlCH5YDciu47JXPM+K5YGtnSzcSI9fJQMEzDocHPm4fKiwXe/R/8j1dtsfYgGjeeYzUFcAETHeXOlNi4Mn/lcgAcezrBymdY3ajtx+qwerdMyyfXZUrLcejzF8srHP2bw/ntYsmHUTI5fPBnglZd1ETxy2MNDDwMbqzlm57hQ+Vjb1EYA+nyZYYalSx72HvBQnwI6G0byDfl3hvL+8gmWOGlU7Y5wzDhsV365+54AJ05muHwJeON1D0vLOaZnqIcz6LRgu8EI8ugptZ2lxc54se2aD97VzfpH+eLr52e+EyD7r/E1D+4Hjh9jI5nmDa6uak6qDau4pjHu9uVnzQelFOqWPR4OHwQuX/Fw7iKlQRo0f+te1UC+fU7F8sUHjYyn6wYdYXlp7ZBjo31jc96rwBbjeiiaZtJ37pEp6qHsVzA9VZea5oAtD1Cn9SEF8INM2BAxbBOAorEvtI+gmA0mFuqa5TGyMdzFUgdWrkTSWcQJVOQQNiKEICNNS5r/FtADako0Syxr0diT7jdkt6Rsx8UjqOpcS0GttH3T2BFoRDWY9ApeO7uO6dkTOHpkGnFrGX2h0fm1tWuvFDWFERsO2uLDJbYUcVuM3ao16s7o4k6hPtFxCSXmIVrvI5b3CKYoGBaH9zLRcE0E870eGSZqsFhCJJhSYMhzQxuNUMT37MakUWoZjSoZN87JXQyTDnoDUu5GyoIM8hb3fWGEPAySDFPVKvbtm8Xa+gaW13toVMoCuMLQR5IQHKeoNapYa3UQ5D5mGyGm5/YJYO13NyR8Nx0GEpckmV08LpY1CYozDQ5vTNVEB8eA605XsyU7rSFO3JPh4c+xLDgLDLklWIGJE8n3YldiSoNTLnjU7DMeg4SB02y5HUixnng9TdY1wJcDHcVSXvFnDiQpfPClMcABAgFjzL60ucJFXZYT5VIbxPHhJmAnUB2xXMVOOWsT8a8hkL8WizYhnJcV3AIn+4visRVF7wK4LNei50FtJvgYhVhbICvnz/6S95kzS3UflYqhqtWaWCNUssHyOkGBSrEL88U+l9IR5NEJ5P5upMMLMINXUA1WJZeV7NapN4HXTgVYWeHGzu0YuYnghbNHbbVWLg9RvEfyDD71VbzT2XTD6yjPo80Dffmk1ijH4OwimKmohhksHZK1GoqXmBhJcAPGzxT7Gk1t0HvazkHceMHDyXsNvvp1D/6AcxXw1FMsH5a1K1jeaRzY7SZv5X0JFLVB4UbGprp4jFmW6Wngr79FDQl9voClCzl++CMf6y19t5H/1Kj5fSvwGGuERsmIPvClPzc4cQdw7m2WByEasBdeULHw++/28dnPMvvWw+VlSMl0bdUXpiGs5njog56AWpraljwPd9zGbaeRrsaDh5jd5+Hpp4Fnfs1SzPbgkmoS3rOM2/mzr/g4eoyifiMA9qUXfRy73cO+gwaLZwx+9Qu9Du+/35eOvNNv5FjiQrxjjdj2Ivp/DRDxP+dnFFm+94bxK54HHaGT5WCWD29ZYG6vke5NMq3sMuSaRKsmmfKu0ju60vxkc0QRgM1Pezq2NgK88bZKDxoVZp6qsenSCkuD46Nj2ZEGqARk7ORl5Nb12dZrX2HvwTv2GZa6aH1FBoYmeZxAOWkxMHnQ1xxCLyxjpllHiW3bOWNd9OfUOFE0P+i3ZeEOy3Rf19bsZMgyI/FCoPYQDLjudzXHLFCnaAUz1F5FssGUz2a5Thzf6BMVSBYhtVL9lDqrspTlTKpiAu7UxRBOJt02llc7aMwew50nD6CzvoR2pwc65NMbjGwOxf2dfl8yFaOoImJy1nhLETsNI9kxB/T/4WTsFliuQgFLFaH8iOajZMCYUygWp2TaGHMUlURIzPBsfi/JTGRb6WCAYUYDvEjMQ5OEJVku/mXUKxGM6eL84mXEXUY71DA9VZG4nHa7jV6s7r6VqIzmVFlE7mSkpmemkGc9bKx3MT2zB7PTZSmTlitTqFbK2Fi/jNxUUKlVxdmeHl9BmQL+HtbW1tBs7tLOTp816hYSwnnPl2YECvwHvY7YRHRafczM9/DIl4dozNbhJQuAWYOXtoRcMF0gZTmRRrQR675kW/jd2DzgzE0LYvkdzDYTnYS2s9BlyF0TbIlFgbIJIxBWZLmswNp5Xsn7uLiMCS8dZbuKgvut/y7qu/41AFehOljUxI+CrJ2x6cQEpkZd8qNinA83L3p/qe+WWHlat382qxStMbQbSi1cRJ+1hYUZ5zPq1Oce3IxQJK2gywI2F33ExILwGNLoDnh+A1n8JkzyOhrehmAqdhC9eRp49RR1GpRuEQ6VkXNw5dwcyQ5lZFjrQLHotXjP0hGe2jIbXCAiflvqn8hCHIHCQGoOkolomaxR3JBly0ZAiRYQUoLUBeeue4C/+KqHhK70gY/nX8jxj/+om5/x42pwo2eLoEtB243Ete65BFNTU9SjQUomnU0f7bUU//JLDz1m12WQsh7nOC1dTpY43NXduvtnZ9df/mWAXXty7jXRWvfwvR8wFkm/xSOPeNi7h9UDspSwkUnb+7dzCn34o7IPFc8xNurkiY+NQY4fPkabgjHrVy57mJ7NeVmxsAAcOgJ01wOcfJ92XK6ss2udeblsIALWV3VRJKuWDIEDhwyiwMPbZw2+/322+o/HYLHLLgp1AxAnHuo1dX8fDMaL9g6mpP+fPkVHhKgCfRqx0g9T79dqjf5Tyo5Lt52ThOxgvN78yRrPO24DcuKYhz27c7Q69MD0pKmGmwCGO9OeodfV+YXXUhMrnBBAS/fbBZ4zOeLArRBD08vLHi4uaoQeDWmPHvLE/PfKqsbxOEDF8Xz4Vg8r61oO14cDnFeX5K93L3v3nThosphMRl+652h7IGWs1KAahvIzAQR20hRtVc5ImgGG0EBjk5OiK4keiSahBE78soNhH2XJcqEfFIXfMUxOywfqutS8k/ou2kTkw4F21QnAYoSGnkx2CLHDjoyMn3fFwK0+1USWtMXVnqCPBnDMDvRMC5cvb6A5exQnjx9Av7OM9U4L7S71U9ytksmhVQJbmWuoVLkL5nFpbiBLEBmd5EUjohM6tU/s0uNOnd+LICwj2OR0RiDJYejTfT+Sy01dVr1eF9E6Oxd9b6idhiwTspszUHE/vyuzGSmIZ/l0c6MjC5T4XZU0gmHxSk9iReZnqgIu+dlRqSyidzKFpVKOfLiBJA7084MAteq0BO1utpaQDmIEpRoilmI9g6npvcizVbTWO6hWmhjkqfiE0VONoJYWFfT9ajZnhIGkzq3fpYu+jwc+2cWhk/RIu0VLLNklmITh1L7otpiVSObAr6jW2IW1stPURcuMbsJr+W7JBVerCCfCdp2GW2/gEeNTtH2w5d6JkqV9zxE7MPLfksKjZXbGmiBlt3RBmOhGdBon68DwbyGWL4Ku8fkYxwEVPRCuAoEsm9tpSEuJnEgVbLls1BFYctYWXKxZNiZuG00yBbar0AEquJUmpAXxPO9gbqgcRhPgY+ervBTAj25HVrqL9Wik/VPIk2XU/U3ZdC2uGrz6MvDa6z4229plN3rQSkW8r2hxwWPU3FM+JMWAlLHNX6T+i2X3kbEsQR/lA4Sbci0JxhT46FdU82M2v8j7ib6PpUmLXSVPUU0TGcXz+c8bcN+3ueHh8ceBU6+Nd9WTYuziFbsxwLpqvNsSIfUmf/03wFQTaK9RX0IQAhw9adBtU5hu8OLzQKni48BBg7UrARYvpcIoyakvWEjIP+FhZs7ga1+jOWeO9SuBLGy/fCofCYX/7K98HL6F3zPH0pKHnz6hbvlX35MGzRmdv9auAH/1dTr/51g6Y/DyKQ9PPzN+BV9Nw89PftoXYEavsPseynDxoo/2JpujUkSRh/aGeqkx3zLuGcRDNjnlmN/tYXUNmKsqQH/i19zUUuvr7EXGn3XvvcD8go8Xns3wgQfVAPPceYPnnvekrX92Nzs2CV6pVdVry2QAhg3vnC276nT80fxgDDzH4KBU4jrqw0+N+HbtnvNw+BC9pGhD4WF2OpCq0JUNOqYbSSBQRunmyt7v5CRw6W82lNE6vF8BFa81y9dkV8hA8frNzTpfLV+i7cT7z+ojtyuhE8AfYdciDYiXjCQ/8MHUh0P7rH1KL8DiUm7Blo9KlEvnYqfniWO9A6d29dhmo3Ttc+QdmG0YjY/RzjF2ok3VI4khIItESwV28rXaPZmg6fGkMgqNmZFSW1hGmaan7CDyAtSjEKmXCotFAEO3GwY2E50QXJFNGiaJtJwTkFTrDfF2ot8UF3xOnNSPSXRZiYJuH5VaDWa4KQZutZkZ9Fsr4tLOEmSjMY356SlUwgRvnn4Dnf4s7r7zJEK/jaXli+jFmbB2ITseKWaXLsYSUsb20EtHFgW7W861O08mYz8F8xvFaYGZhBLgbBBVStqdl2WSrcgGAj9nTEOEdNgWwMVzQXBG+wUyfqpLI9hixhy7LjOw4Eimih5enV4XG60UcWYwM0UGjZ5YOQ7fegtqFQ+brRUaAqFUps8YY4dyVCM1RF3bWMcwidGYXhBj2DzpoholWN3MUAnrQoFyUqHtA1mQXqcNP6hprnR/Q69hoHYejP5hH3tUqQHoo7N+BcN0DsdO9vEnn+rCC2Zh0n3ipRQMB8i7OQwnuR7HhrJbHm2SGBvkPE0LgvQdGZxasCWAocBObQU4o9IO2/ktkzLeg+mNNC7BWPDubAMsmzXBGtmSmQNyLnhcF2ENcJb3FO+4ybzBa04qW406Kfy2OkVZwN+lhUSxzCglsZFtxZjZKh6bY+wcu0VNoiszCutlZWxOG8HXioaKY0c09eMOR2GhR9ON1XRJmoItJdLyTJoNrLcXyUQLuLSc6SElkInugCkfELY4Td6C6V9GFPZESkDa/vwFDy+/luPCeQ2d1aTTAMZmCKnY37qry9e2zvSMK2FyBEWYpGTcY3TR7T0v5qmFuBdKAQgyrQBBvLysZpP0EYcBRdyf/aKHhz+UY30xEBkEtVMvvuRKHGObzK1j40ZMVvH5RSDIsz01m+Ob31LRenuVdjlG2HPeJ60ug3AN3j7ry++PngTWl3M89zvg9BmIVUOt6eP1U9R7OfBtcPIOD5/5LMsndOH28LvfQmKX2JkclTx8+avaGcYJ45dPGjzzO1eyu/bO/vYTHv7iq8C5t3KEgYfT5yAdmjpiFNBMNwz+7H8p4ejRHG+fMmLeubA/wJnzwI9+kGHfPg8f/rBBnJfx5qkh9i4AB2/zsbLEDVGAqUaOsGLw5otAqe6hVDH4zVOB2GG4B9mMz3zKx10P0G0/x9ycmoRynjp7TptEeKwEj6fP+Hj22Rzzs3TdZ+MGcOpVSLmW3ZpsHOOi/8fmur/98q5lOVemJriam9G8x07LYH4XxJuKFQl+J0775SgXeYwATfUCF73c3JSPU6cN1sS3aqwFdA0N7wRQXe814otOo9DIx5GDRoTrNITdbFNGpA7ynMdm51QMv7HOMrKPjZaWvfnYyhjzfrjtsEFzFrJh6A8MrlxRFozrI8Hmvl3AZpeRPHwfPauM6KnVPCwuUst18yXUiRny4K6mqVcrmKkTTHjwy6EY5GVxjF5/IBmG1FAFQUnKbBqtk0n5kPE2FJ0J60WPraFBEFH4niNlF165IW70ZLXo7UQAI0CEVgopUG3WZHeaJUMMRDRaHnXG0fyTXYJkrvg6CsvJnkkIc0qLAqDGHEMpxdVRi9jd2MNzr5xHhlnc94F7kMdLWF2jMSmNx/pikEoLBrJM/D48Jg2qtkBInOvJgNF8VIXjFMaTOQvK3O3S8T1E3O2gXKmq9svkqJUMWhub8CNmwXHBSMRXTEtV1IyUEZYYpxCjUlG/r36/g+XVVXTbKaq1CoZJinY/lazJW/bvQqPC8O4Eu+b3iXZkfXNTzgVLdL1+F5VKE83ZOaQx44c2ZDGcasyhVq/K96VdBsOw6eUlZcx4gK68ri7HQcaS9hzsXEySHjqtLqr1GtK0JaCuUZ8TKwtqzHxMoTGV4P6Pr6C+h2XJ9yHAEkx6Fohp/2BEz5HGmsXm0+RU4pG4MNs6OnGAQ18CCoQGGbvLO4ZKRETjBXsEsGxdSDvQ1H5AgAMoqOZCO26bdianDmyNAZVyO5IiWcAiCnjYLEFQoEzOyFVBQLKCLU7MxXifiUWxIKQvgkLRjFsj0VFZulDSfPcTlX4jB7q0aDb2E9OJx8baFJgoZbMceNRyvDvu7WQ1xSBrAi59X1sOE4H8+FqPMI1jjfh7ZiwW6p2itywEb4vGM7oDaXkPMmwi7Z6Fl3AjMNQYL3BxNHj5ReDyso+1Ne0KUocbm18qZWvnEK86LSllM3jdJgW4XEaCK3EQF5xCfy0FZDoW8pFXnOpEbXekdCfqY3rO4M//ysfRwwylzrF82eAfHvOwuj45IStELTqS39wVHx2j5RYPH2EHpCcNQ7T/evtNSETYnlupozJoVNlEYFBt2DJg7knMCFvUm3MG9bqHM2+qhxZLJnw88CDwiU8EOH8mRVRhhxbwzFOsAnjYPQ/82Vc5t9AM1eDpXwMvvKIG09fyDKOI/8H7PXz8c4xMM2iv+Xjm9xDBffFx4NYAf/4VZhFm7HNCr03JSIa+8fDjHwFXLnvCkkWRlo34efd/ENh7i8Gzz3hYWwa+8CWDvXt8aftfb/n49rczLC+N+RcaT37xCx6a82waoscgcOkimUGK+TlyPFnEuR7Vmh4uXGLQsS8LOSeClRWD117LcfwOH3sPGLz9mnZZRnVWawwunStERt3cpX2Pnz0ubW0tH4chReE5jhxSSUBrQ5lcHr8xPmZmWLHwxI7lyoqyOTQGpWcV50kyzW+eNzh7ZtK88z3+Ale9HQHh8cNCLAt7y45Xqfxw7veAK8sG1DDKxjcPxIrhwoVcOhZVPjDeCrJUeOQAG/NyJFkJZ0/n6EqGoj7ozXfoVvWXW1wezWCYbbIRhGVMx3bd3LcudkJ6D5zYZ6pRTUTRLPvRYV0X5xQh8weFZqPWhwJugiSJb0aZ35D2BcMcQ6OlMFL6NNAslUl9DTFMSe8x4Jm7G4IPoMvQakkyZwQZTT850NnBF4rmiSeNO9wg9JElOVIzFG1UGGhANP+j/QA9vLKcjEyVdqEImGfoD3B2sYPcb+LogUNoVBOkjKWhTxejf8jGyS6VDBNDoAnmaFTqiT+WYRmNbFSZ3mEcjB5CBmoHCZJBC2leQqM+JYAxzemsz+6pWOwgRE/ieYjCquxy/UA7HuNBB36JjQcU/TJjpyTxO/1OF+UgFKf3WDyFfFSrdVTroVhscAKN+4wL0om/w/PrU7c1J+8zMzcvx37lyhUBb/OzZJxoKFtC1GhKpyRLrWlK9o+U7Bxam0tSFi3Rp6hURjLsyPUeJsx/CzE3M49hvCqAuja1W0XJvofI89HudHHinlUc/cAASO+EMdMw5nfwE3Y/0gYiR8q8RIrTraO8OH9wa8k71mMckDNWsBV1nierB5LS4QjhjE1Kt9NHjZ5nvZ5kMXN6rW1sJRy4Gt1CIybcZoVpfWVcirLGpsUy4sRrnf6oqA+Tspy+8VUMnP2Oo+O2b/ZuWa3ibS/MqeuecwHL7nO2NMYVbSDce3iMZrGM2xickp1U5ouAU4+f2q3tJhwFu0UxPsetitMnNXCi/yq0Y8sbcsNDGMw+7/JhoFwVo102j2SDDipe36YieKLjeOOMj+efM6KjSAaTInIBTQKQx/YjHB9+liOnxCFNRl2AWibcaqDK+ct1NnIzqbEfqvlSYL5rD/C1b/rYNWuwtkTGTcGW03VMvubmJuhrPdvF9Dz6OYPVS5w31FF7bd3DhQtGFoaDh7UMNL+LLLNBr6X2DdMzRgDG8uUcmefjqSc9nH5bBwbLbI98gkDNF1boO99j96CyAwcPGHzxT2nr4KPT9/HjH2eSH1cJlRFhN5d7cFH/k/vYnWlw4qSHYycNVi7Smwj42RMeFi8royW6HE8F+Y9+Xm0ymFlJVo0MORkwmlKOVWG22WJSGYh9e3186cssOhgENLlOPJw5Azz7rI+NDf1uFN5/5rMedu/x0FpnIxMDpQ3m5z2sLNE53EOladBaVb8w4urdC774wfGxa4H5oGwe0S7WmRnaWwDlisEbbwX4+T/pRv1m2Mr3ZjSM36XIbIkhs2Qh6oPB2bcfAm475qPbNeJDxbIZtXQsvV1aVrNQru975slqUbdFVwJW6llm9WQ9ZzXnxVczbLY9sVRhn/p2Hbfv/LttzxrRgPTW/eoYPxxQmmRZ8pwAWzsEmR1J41Hq+F57i/FTk9o9Xp1qZPC+Exqp9eab/ug+JavFNZipC2ROVzaV8ZKNhMf3JZNmsNnZmX3J1u9f1Ed6f3Js3tDTiuCCu0vqEYh4CRoqFRuyTJ0STUjpO8W8PzkvGlpNcMRSGbvdxAKC/jUsrYWMdmCXI78gDQJD0WmxNMAJud8nYOKFb8rx6UJBVJqhLMJ1cok+ojBH2mfyZElypwg+uv0O0oTddQY+Y29qZQF79Kjq9Tew0Q2wa/4w9uyZlqzCXmdT2JBKbUpEtByPnMTjNJbuGeqVeJwESMxrNIO+LDylcg2V+ox4cgw2NyS6QxaKdIDeYIAwasjETfBVa1ArRRt/dixmyA11a6yBd6XrkSxYha3KBHGmjGajiV0zVfRbl3FhcRnlahOzzXnE2VCAbqUSYrO1jF53iMbULKabDbWqkG4rlj9jYQG5CFIfNhx2hXEjmxjWp+RcrV5ZtNE5AcL6LCI/RavTEoBTZigwS6oEqZZBpHl9o1EXtoxxQmQDuSjyUqyudnHLrRke+lQLXmMGSB4G/Lfgx6fEc8skPhICLhfjwZBr35bbLOnEa8yoppGrvBO/i4WBTg8jcFXoiHMDuChaL5YYheUadYpNsmXOFsKxaNIhZjU3fN8iAJpgoazf1sQxiQ7IlROvNrMrlvTe+aTzzl6ppTTLcI0YqwIqKojbnbBdxfE29NqyVU4rWQSC/Lt46PFeIai0TJlMJNIRbG0f7KE7wb2cO0eTWfd+9zMFXGN7Dd2JstFEy4E5a9HhAkqlJuDFSPstSYPgRqvs5cRiuHyZoMDD8lKO85c8KfuoOJz7SeYlqkhc2GvxtmDMmNrF+ARzjPyxQErGlgwAaxHiSo+81yTtYRJh7j8AfOtvy6hHOeJBirfe8vDt/8FSw1is+86u5Pav4ruyZEa91sFbfHTWjWhLfvADz5ZW9VszZofmqmfeoKzD4N4PBNi9i13lBnv2G9FHvfqKh5/9NBfTR87l9z/Acqjuic68DfziF3TK1uM4eQy4/2E2OLETKcPvf+/hlgNAc5ePs2dy/O43FKb72Ls3x/69Hr7wRYPFyxp4zc+N+z4uLgKP/3iypZ4A5oMPGXzoI8DKio9soMw3w76f/HWOV18le8HzrvrJqx+09vDwqU9r/BDJ7UEK7Nrt4Wc/M3j2txrczFeTmTl2nOU/H2fO5KiWDT78cR+VhsFbb9COyMP990LYwMXzPqqNHFNScmPpUW8mdkJynmNiXWOa64ePf/xneo7dvP7uvRwX27cpsAQHHNxPQ1DluWhr4JcDDPqZmAl3usoa8hxcOK/F6sPc45Q8zM5QM5tjs61JL92Bjn3mCHIpfq3gzv7efpf/j703DbPkKs8E34i49+bNtVaVVFJp39GOWCVAYGyMEEjYxt1Ag93dnqe9gP/MD3BjZsbTA34M/dPjx/bPxhvzzA9jVi8Ys0lgNgFakJBUkmpXVWXlfvOuEfO83xJxIvJm5s1SSir3cFmqKjNuxIkTJ855z/u93/uVz+ZhSmbPk7lkeR1qFheXI0w0iSG0asrYWCqaMu7Tnj1KRtc2vTmzRT9JsmSqxXvqqaLaCAvf7JhWZpNWJbSaOHKU8p5IvN7I6BJcV+0gzua+o1dduS9b7XRUp0StgrELdYaXBiyPwzp9KiAnqBpQFAn++O0AACAASURBVD85IcaY3VU1+tSsQRV3iw9UpjHPLKpjivqjLMPCUktAlAjOqW+iLUR/RUAYF3n6ak1OjaPfW0WjMS21GDMW4uutYGV5FXFMnRNDewzdaSFVitvTHgvbDhDFDfGs6mdzODXbw/SOK7GfYKs9L6CB7azTS4wF/cTXkAakri1Rm4ZIvH2YRs5FYCCZec2JHWgvL6Db74p9A4FbStF/Qnp7TI1WeX2wsHMXK+0VrLTUY6zd60rG4+RYHVNNglfeaxv12hSmp8Yw6C5g7sxpZGggqo1hYXFeaiNOTO3WQtS9RQGUjYkd2LNzN1alDFAbE2M1rCwtI0omNCmBwctuC7WkQVk7JsZ3mcM9WScaq9Jlnp44k/J8xsenMDFZ1ySH9ooUGWdNxH6bzGYdUY0C/h46rVU0mlOiPev1+mjUMtz02lnsv4aZmC8HsBvofQtxb1nK9lAkT98tqe/bjKReoniTkVVgiM5CalK7kIuaLYC5KN4MSPNsxEBDVQJcVgORkzNDWmQFZRzSNDJY3EO9l2q3VOSsAudKuEcMay3kZ8BFQoZWykYsISSyoFqjjT7DMhkd2PnvtovVWgPwggLcHqbz6J0k7ZIBExZOWavctspuSQBVIKAPwaaGV4u6bSEIE9AVMHvF/enzz/vEwsUO0uQ5kFWz/DkBWi4YS2l+HCFr7EbUmBIQ1e+toN9pIeuuSMiaFH9/NcLiioapDh+nhiPDGS7AOTeitVhlQ8fwdq+DaJwaUDrz6rvuYEoZqQCEk7UgQ1ah8xiC+oW3juGma1kkuCc6qc9/boBVC3edzWQ8/DvFOGUa+vt+I8ae3QMsnla/n7/928x8p4Z/e2omw+23xZibj/Hc8QH27CEbBTzzrOpyWELt7ffF2LkHqKWqY/r6NyIRmvM/v/DzEfZeoGwZQ3JMd5qZiXHsZIy9ewc4cSrD0SOJ6GEo2m+MscJIhIk6Q6opGuMxDtOe4nNrzR8vujDCG38+w8xEJp5hLKt7wUUaMvrxj8gccWkxVtEWToU2CiBedWeCZjOV+fq6l9UESBA8Um/2k0c3LxfkxpcXXxzhzjtYIYQZbykeuD/DwSdivOoVGS6+NMLhY8CJ5xiGggBWLsTsO68ruX3PeutnCpkT//aOqQhXXRHh4gMEwszo07mNAJeg4eixGKdmXc+lIe6brs/Ef0qSDHoRllYUZOzexXWORr8DASRPH41w+PBQanvrjR/6jY10URmaYxEu2g/s2GF1gunqPs8KCYxM8L3PcOoMRf1ldouEwfXXqo/m7JlY7otzwfKiOR4kKZaWyYTqvfM8k02yhDWsSDWVte0aLZNYGWKZU151zb6Mmil2/YBMB3VRGdmpPtoMkTGUNjGNqXHqeVirjA1KkfVYQke9rgbi4MwMv3HZRfK41Q7d2hPsmqQjOwssM1RFaiCRB1+v0zuLGillChK6owv9qeG4Vqct2hkv6kwEy5CdVD8loLO6gaLHGvQxM7kb9Vpf2KBDJztSsuf6Ky8UQCPWBl3WG+QLqEWi6cTOxZkTZZzV0JyYRLMxhn7WwqBHkpQ143rI4oYcz3CouNH3O0iScbFi6LBWIFL0mE243BF/LPp/1aIEu3btEj+rOtSmgSDJkwoYAs0y1nKrSRJBu9URi4bl9irGG01MzeyVgdNvr6h5bHdVQq3tfgtJVkfSoAUENVk0FOxirDmDnTt3q94sWUWbyQwsSDs5iZXWghS/5u6w3twhQIEJCvTVaq0uYtDvSd1JMpO8Z4aQo2RMQrwEt/RS4+LL58dithdf1cUb3jEQv7JB+w4gOYG48zAyIuZeIuwWQVfUoM6Nj1vTt913iyxiziwFui3XYrmA3kHEGo1W4NdFYCXgKS/lYhSahxQty0ynBtd0hW+42h8U2qVyKDFcdAU8BCL56jxRBVghOPS/l1i05ymMr14/BF1OYklEIRTNG0FAsMXecPA1LOzJ83tBaw87ChAy/yz35wqdwV3LFTrwV8FgVQ/mDKWK8At3eAeKyjgB/YjjaQeixoyEjAf9VQx6q+i1WVkiRbPGFHUuKvR7ivDIo9Tm0KuJP+Oo57ZIWSp5ju7rI4Q6VbUWjMl1W9rDXvxZ/s7EFMtS5L8pOr79VVon7dGHMpycNaBm43FbliQxU2VmZATWY3z/b0TYuyfC6kKKx34S4wtfYsWJ9V2si3FSNreMI7KIKc7bE+Oee+mdGElh+aeeBv712zQgTZAkA7zlLWTKGEJLsTBLd/8I+85PxcSU4KTeiDG1M0NrmeHcDFPTsYR5ySTMz8Xin/bk4ymOnwgZP8lTlfdu954I994LcQtn2aGdMxl27VTR8kOPRnjw+wzrFGExvx8Ch70XkM2kJyFwzXWxWEGcOEpRezmLsAxI9Nqu6mowzPjWCC9/ZYbvfxu48ECEZ54GvvxP+vT2X5BheUVdxRmSfM0dfA7ATx7OBLCGBYi3CW1s8TRleTwB5J2vjHDxhZFk7DHMRruQnXtiCaM+8B1uvsORyWLPEV5+K20xyAyrez83qvNLqtsjsbHvPJIHEb7xgNolvJQfjiTq+Ai62HZufBaXLLy/J8PJ07Fot2j1obrSTIq1MxzJtrdWGTLmGNUi3wSY1HLxwznozFwq2Yf0fCM7fLa+WjJnWEfJ6L/mgrGMIKQ3qIluarweYUxKVrDAM0NeCaYmm+ZgzqLGNQw6ZwRoEfBR+8Qq5XxzKK6kQSbJe2bKkabsd+grpeyLCNFFm9TEOGNqUU0y7dIe3db5Zyo05iBdRXu1i1qTNQrHxNuGizWBESdf1kTkAGAZHkYdeAyzGJlCTibr8Kku9u69GldftgfLKwuYnTut5X9YFqenxqRMCiATxlWH9yBx93QgITTZ/bNPrBAuWSaG6hr1SZajFqf1CA20W0sSSmWIpZclcs+7Z+jsPo7pCYKVDpaXVqVUD8EoARIHMcOXLHBN0NNaeQ6rrQGmd+3HxOSYOM+zjI6EWVNlEZaX56XNBGzUqFGv1e92MDbeRJy2SPBicnqnljyKWXyXmaMNNMdZO3Ee9ZiJBAp8muNT6KxQ50V7ihaWluhDRqd6AqwxrCzOS+3LHVQnpm0sLS6I6H9+8TRayyyuneDN70ix/+oMcfd6dGtXoDb4PuLOc8i6fN5Ar6UvbY0vrXhvqbg8FJ1TJ0fGQ0e4Wj0MCzn5773kjq6AQUFpgVFaYDz/OUEYmRtK6cjecPGjvkvWWWPDmN5vZqfKyii17OCgCp5C2wIFXWVriHDyqYY7HcyE597uyaoETt26wRi6IIJoE0pxdb5XEsEtqnLn/lySj5ezi5qRx4+MMya2CFBVM1gFWpoUoQCsSEbwqxFk05rBz1mcW5Me+NHQop5LQo22LogWjNZ33MLVmsjq48i48RLpwQq6qx3EZtuRCjuX4fDhFKdmEzx7OMMzhwnQFHxK3UPRdVFDSSsbzTwU93kJM/bMib5SK6aUnqp3Vdrdir7C6i5u0wMOQ5hXXgW87z9m6K7SHoGZdxm+8z0PmVSNHDcPb/Gbt9wKvOUXMjz3HOflDA89pGCLelUCnne+iwCI3j2qXXn6aIYzZ2Ls2zvALS9jlhYEbNUbWrqL/kUnTkc4dSITsblbJwyzH2AXNcczXHcDdVRcDDOcdx4k643Ffllq6cw88OjjsQAomk1WTWBLmphSbmyRDVrWU3FAud5ISwy98c0stB1JnUmGo/75y8ChI2WB9XqPcxR2Y5uGwoanoabp0ksIPoCdMwyzqacZs9q5tjLExlDyI4+vZUK5DN51JyNTLD9DVkf1eLQ8IEjJEo1YMET+8GME4hsz+2d7v9qXRdhYZ4HyuNZ/iQBC/kO2l+FqhgLHm2RTMzTNDoQMKY9p1piJm6BRG2BpWUHZxFQmuEUCbaCebSCbBybDHTtJtloBvwa/nv/9cl6Mrtxdz5KxBN1+gib9r7gwCpXfy+sccpLlBDtWr6M76Eixad4wzTUp0k4J/eKa+FZFKTVfunskuJilNwoLWo/4kau7aDr4zro/z8XHthgEC7gvzHnWW1gyptIeLlYu7jX5UL4Ac4F2zcqacJWdR27ZFvU8LOYDRbRJujCsGz4yf6kcTDiAsPOvBwLWnQQIJiSzrohPVynnkNEYpjcaRlHL8I/UsNSLEedslGQR2iIUPENxwjfbAPbl7/3OnGq37KPZc2ZGWsk6LOm7gow/HSYKqsQ7yPs2f8bqoaWZiuYcblp9F9NrWFMnXgcIJVZGfuWvvDZ2GMPl3lxFH+oLHQIg/+5mfT7ia7LuYXJNnxuC0FcIuMKKRWS5mCecfwx0eSRPw43m/2rTXMFOaTaTj2k1PdUQrWi7AgCVj18Jc5r5bFq8c7w+n6KMk5RsuTgWloCZ6OiZxGosIzWiGdn0Gsf5qvxuQLDPrGED21ycaYJ56MgATz5FcbOyNCctE8/vO07G1EiZY5GWETK+1SxZPOSt0wSQWZaxs0P5e0K9pxXDDrNjR32mWmpIBfnOqHk2Isf3y18LvP3tCRZmFTj+81eARx7e+OwOBoaBArIgb3gDcMcdzEJTPdJ3vxvhscc1BHfe+RnuvifGrh0pOis1fP3+FE8cTNFbpQ+TCuu5GF94SYrleQKnBP/0DykOPlNeNOX9qyyk+jOWItM5iuJ0mqFefJHuzRiSnJ9lpiWtfgjqmAU4wBjlCUkkhbLb9PYbcvvDrjWsl3jcnt0p3vN+iucJYkWWhi9+IbZMtTB0tLbszbkCtHhvlxzI8KrbY2S9CGcWU9HMtfsZdk7FklXIWrUESrQAqYIH2hswvExLDCZCkC3k+/HKWxPMTEXiJsDSSEePE6xxtJfZwVHH91aPKzi74aHFcH266foIY4yDM9LVi/D4k64RjDHZHOC88yIB7xI1W9UC1DRyb6+maHWYealZqOw7lyB4e6vPefi6uP7dceTIRv7WS3dnosUSCBejm9GEU60aGNpjJmK/p2VzqGuSzDmyWMm4HEtD1IgOzAzLUUQvobq+0HGsrdeNxrFsRaWrzdlqo7f6sH52/DnYA1GKj/zOvDJtVi2gWOjLlgX5YA+y+Rw8ykLuAJWaIMlwMp1ORZQtrIvQXGrzwfHrdgzCWElYTRd2/XeOVsyH285rTJiAM4JFt4JwRoWqIrOJKLE262nP1gOP6zy2HEiZV5eCyOEHK7hR0CDHmJZLWDwjFF2vFYY3wxMKN8WyNzlwVv2Vi8pz8CmJf1rOJ/xIQofVIA2rCfnPpL81j0LN/IV9VEaMkyH/xnCRSPvMVFnKJDohKvdCR3CqC0wTSMab+q9epuCrTclAilojwgKdxzuchFM8/kSEg88wm9GfNZG1M1lWIsjrMXodRtH8aekweuyJdi8ik0+mTwXd0hhBjIEObMjeuGSkus7zlvPJuZm8lOHn3xrhjjsjAVt09f761+hav7VgZTjnMiz2798b4cLzgCPPMes5wlf+GZKJyM/rXxfjVa+mI34PS/MJPvP5AebntL/oxM6i0zfdGOHnfpFhTeppMvzL/REefTTDQEJV3rf5FmzdCYmFfnfuIUhIcPPNGS69DOLfR60ps+jOvyDWagY12jEoKKL26McPSlVOO285OWGz9YV9ev11EZjdOf9cDEpxnzwY4ZvfTGUhrvIZz9fG4+xm46Ifh4E7CuGvvAw4fx8d31N0+1rjj8wgmUiygdQc0sD08Z+mOHx4LUuz/yJWgCkqBsjzncxw5ysVmNFtn5GVw8dTHDpSfH+7a0uG7KdXaRDjmiST9YLPJJQt+PNgBO3aa1hNIJZNUZf2Dc9p8Wr23swkqw1EWvM4UhD2lIBO/fAYMqsX7ItE7zkr5qXb8yHFktemfcWV+zLqcchSUfMj9QMbLMlD9oqx0TH0O4tYbVPYTV1TU0W1DC6lquWh5xZdmjucAWSiYTx0UvxxFtrAqQUtrVMKFW3PvfzsLP8Ge+CjH5jXBZyJBcZElbIR3UE+fxvUd8tNTEOQpcPNtVZaA9GZthyYuTCeK7WzbFKGhou9sjrmj5nXT5TxaiGxtXosF9hXLA2cOQvYRHmZA33WMAbxrB5hIIT3tjor5zqtEGR5pqKHQ4tjGNoPAKYYF+sUxMVX7z0R1qfM1OkiQOCjHl2F2elaHVfZ18zDuvLs8vLJagwastAe3s3PZ2WFPLyYs5Es/+WldhgWpaCdkkyOsUEkC4WUOZSkGmXO2ObDx2OcOEozxBRHj2ZiiqhQr9hJq85UC0cr+NH7LTgVAsSB6D4lz9oBF8PmFnZVpo/jtCx2CRdvZdK8xHh5REhPx8A990R43V00M82E6fnHfyTgGHVhCB1/9Py792T41V+NJO2d5Ug4fRNocEEmEHnzz0W4/sZMNjFHnsnwpX+kX1ew2CLCPfeluOXmGCeP0RAVOHk6wqFDKR74ptt+6DjR/y/6dT3gMjGZYf+BSBIAXv3aDDffFOHEkYFkLC6tprjmGibWABNTFPnH+MEPU5w+yXR/7YeM4Zpq3HydF4zM3h2vjfG6N0U4+OhAysH86BHgwe95CHbrJpZn9S5v8KX1AA3vloazL7s2lULh9IeifQalL7Rn6nW1vBYLeDODnx51DPkWNUerFw3BsTKMPC8T3Rr034xTfP/hGAtz4Xjbvv4JgdbYWIKLLxpI9iPH+e49LCKf4fQs310dOWEryLJefaXej0gFsghPHswkaYYf+r5dsj9Bc2KAdicRlrsaCmUolYkFDCMvt7dPlFaoUCNEt19xXiYptzEnO22czCkDpu1z9egi7faUraK1QzImGUmsoSRFjRuJhBXpoSSibqkXSL8q1jNcwamVDGcoK5IT22S63SPyZ+f7N9EDzmL8/u/MGdjSdHUdc+4yroDJwVeYURjeZA6kApf5qu5LJl9qf/IMRNUbyWLNCFEQJnRvKfF64tIqbJC+0oXHlLeg0CNJmE30g+VMxpAtqoItP8tWQFjRP2W7CgVRPvXova0BdCEwc0d7tUK199K9eZRCciNaCQrLv/nqBs7x+XqrOkyaIOvHMw+LEGr+zFgL1OxdCr6jbMPh80/OeHoW44BgT7NBpU2xgrwifKlO2Hz+bKeb3orZoWXBsh2iG+3qjl8yomnlknAnnAhIOH5yIJN7r5vi8JGiEDahnBS+lgLSxmKFvE3FGiIMNfr9V1kJYcg8NCn3ZgarwTJSyHtTYRre/58TXHdNhvnTKZ54DPjcl1jXdKuvfrFA0kPq3/+7BM2EyQUpjpwA/uEfYmGsaAL5y78C7N6t/kVP/DTC/d8s63UIyN761khE5QKM+RL0mFCV4f/5f2OcmS1CxvKOD6mrV17iC0DMEO1Nt1G8nYrY+8AlGWZP0XtQyUP6Zh18OsXe8yOsrMT46lf6koFWPd9GvcN7fOsvRrjw4hizRzLUp+iQr277Kh8oM2XVc72YYcQqwOC1JyZTvOG19KCK8MyzrIyijudkAn/8MLPyIuyegdg7MMlAfLpHrG1443UQDRjF9PRBW1iJ8PRTERZbOmsoY66+ac//UwZt+/ZGuPqqFHUzxqYv3EMPM+HC3AOCOo1TEymuvZq1MiOsdlJhsegFRr2g2jXEmBhPcdVlGTr9CMdOZJLsoDOJFzBTt3oCyjZDjEOD08//LqPXXHdBJoqXdCAhQGquaCfQqI9r3T5mEabM+KMglm6q45KtmKV1NKemRFTWWlpCuzvAGG11B30pDJ1EffT7K5jvNDG3uh0P5Pnf7M/O8NL2gIOt/+2353IDTXc/zwGIGZ0KUHJGKCjfE2qeioWMLvIhyCheIiIqBSAGSCyDUXRDFLoPtIA1w4J6iLFj/BtJssAmIjQ5FZ9WMRIt7ENK4Thpv25choGtqnavel9VwLQRI6bt0Kw9vU8HXYERn8XqwkxFZxwU7RbhRT4n0U8FP8thpmvrKtmU4f0U/VRmAEOQ6fBQT6Np28pU8QeFYWJR7JpMum4AQ+DJh8RAnsvTHEjLtYw1lXGX2PO2cB/FsWJTQ18uZ/a4WewyHMMFNxOzUIYamQIvOtTSh6FGhsIVtSuLtd5SX2Z0VIy/1rureAf0d4VeSy0JXntXJIvJVJPR3Qif/WxqC8dG7/X68OPC/cDdb8uwYzqWENT3vh/h+w+qJQQz2H7pV2Ps2yP5AnjgW8APvk9j66IfaOOzaw/XDGXB9p4fo7WkxcvJuh07zo2Lg2xtIwEwGWV6YIUATEFAsXiTdZIxlbBmYoSxVP3Fzruwj+NHY0zP0D5I++MHP4zw1a+ybcP6YT32JcaeXSne/+tcpIETh4DxnRn+5SsRnjtugOKlnS6HXj0ES8yuu/UGTQSiv1wvzXD0RISjh2m1VIzGKvcZsmXV0aGzR4Q7X8XKAxmWlzKMjQNz8xwbDkO2fz0P7+uGlzFhC4gbDA1yrKvW7OSpCNPT3AwpkLpgTySu+Kfn1ZaEovdnnonFcoSG4qs9becF5wFXX5HhmUNks4e3nRYoYrS8faSWjvdw8/Tqq3dn1FdphUDGZ1fkgrQv4Kc+HqPbYs2+SHycpsbr6DGLJ2qI1QPZq3anhZVWivGJKezaOSVFk3sDlsSp48RihvnWNt/BOfgS/KxJo/cAma0cKNniHdZMLAGPIMzI8E8upwqTHUyzpdlwPom7lsPDZJKaqJqgwMjShczObKkDsxp3Fs7itnPPw5WFVqqIWOhizjU3BEajhg3Dex4KKIckjRR9GOoovK22cFXCjToD2PGu/SpoPeWe5JlYJhDDbqarCq9HpskF7QRltFwo8JcucKydSL2I85fCOplAXjOTdWp3UX2ocytGE+GseX/lyauamq4au3LNytwyIopl0xcTTMuqrqy6Ai8Le9IdfxChM2DoJUKSssqB+g+xdh71XSxyzELYjz8e48TxDC1RSnhCQTiv6c44nKx9AakCKxdwe0ZV9c0pH18sh1wQWF5raiYSxunYkQwtVWhs8ClK6xTgRs1eb7s9xV1vSESnMjWd4l+/A3znX3VsEIjd++8i7JhUjRg9pX76ZFkzo8tyivEG8L/8lj5/gth6I8XJ5xJ873spnnyq3DRqvW6+lVUABnjqiRg33xyjO0gFIMyeKvR4CruZPT3AzI5YnO/veC1w2eUJOu0Bdu5gyj+wOBfhez9g6j/Lt2ga/yhu7gR9114b4e63sYi4JKqLXcCXv0yN2qih2c36fvt+X2WkuIjfcH2Ml9/KUBtNOSNJKvjJUxyr5VD4sFb4qArHmm919u4EXv0K1UCurrL4N3DqTIaDB1W7lc8DazIFn9/9+ix27ZUJLrhIPROXF1Nxe/rp4xFmdmnJIbLQtBo5b4ey2czP4yin8J3z+8GDhVXIrpkIV1ymNRMXWc7nWIZesGEot3j7wqLVnpBoyU0XNTMaWbI2IUOAzJrjjoXZiCzlwrIM/F2MpuwEG2MTGBuPsbq8IFotmoVFg55ovWgcWKfDOe2AmUmURji20MNyd5jH0fN7MD/79r/NHiCQ+P3fnJVFt1SoWgCTTt6yKFTE4+FCny/KwoDwRTM9UcBa5WWAhOBQoCU4KtE/5Xu5xsr8uuznxe/N3kEcdDWBxEOSoWg8P5eZhWqoiT8dzuxsNcS43pMuNFTBBGhMnrN5Xo8wZ2/CUj6B0F7uQUKyecrmugMsTyStFLFW0GWFuvXByAJMuwfvC2cYNXFRdSV6bQ856bHOjvmzFnBG1lPOZ9Nyn5tEffb5OSTEaIp66siEQVGbCrEYcf4p1sLp8pE6m5HYbVGES087GYP0AxyT+LDYnpw+HuPoSZaqoR9VJmG3jT7u5bURi5UvomJBoens+VjPQz7rZWNtbu+wXvvIHN3z9hg335QJSCFQ/MY3Ijz8iPY9Mw1f8doYOyZZ33CAv/974NiJIkwXhrUuuxR433+K0GllWJhj6SJ1jz90LMNn/rbMJDA9/xfvTnH9jQmeeDwVzzCK3h99SAtVV5mF4joZ9u2N0eqmuPYaNe2kN9egz2SBWMAxszOfeXojoFT0I2vhvfJVKX7+F4Bnn6E1QoYnnmAbtp+1eSFm6smxCLfeluKi/VqGh56OnV6Mh36S4sgRGb0jX3ZiXDcWLEl00YXANVfSPT5Co8EyN7Fovp54OsbxE9sPQsNx5A1mMfVLLiLho5ujbo/RNlqQxDh8IsOuafqypcLikeWanIjRTYGp8QzzyzEOPikvuwjrWdVgz07aSUVYWh7g6DFG6eSlDwuGjRxeHblThxwYXbWvnjHzkBXeObGNN+neroaeSb2G1ZaWtKB4njURKaSfFvezNgby8xgs6ipaLfHeicUXi6ahnGTnVjLMrW7/Q3o+N/2z7750PcCF8b/+xiydQpQBch/S3IQrAFtWkLoszFZ63MFDOKWEBZJD+5CcyQoE7LrIKitSCLr12pKZKFlwlolnWiEvxuyhOu1FDUFSYK9rd6FfqvbyMOZmFD2XnyfEQSFg07CABQAcSEoBZbVK8HtVAKEAUDQ21nk5uKyEDquMllfvDlw7TEwPOlfJ+chwSdsGmnwg9RFzAF2wfiFACssnsY0MQ0lbzY5FXHUCLzQ5Jm98wC4J2+WhXR1Y+nzFpU1tI6RGhArkhfky8KZRVs2GFBF9T6sHcJLnvMY50dvBc7KcDUOMdI7n7ym4ZRmUUDjv48PZu2E2DA7E/E8XjvO7wxma57P7LkAvDUvf9e4It9yUYWUhwvyZCJ/9YiqlW7hQ/+q7KY4HBi1qfzJ89vMZjgeZaOHYZkHp8w+k4pP4ittZEglSoP7ZQyn+/svlt2DnNPCLbwUOHIDUxV1e0rF44gTw+S9lor3Z6MP6i+97P70VM/RYSDiKRNjOenb/+A8D04kp1Fh/1dFiy+/8FXUSn2VB492Z1It8+BEdf9ILQb3Tl27GzN/+AEDF2DlNVpK1eFnuSP0pV7qsC0nTzo21WSFLdvXV9OdiaTcNPfLVJRs0TX+tQYrWsurAfvIE1rCU29snBVt81ZUxrrhUdZUnBBwZvwAAIABJREFUTorRu5TNmV/UJI7JKeDwkUwyMPfsVmavOa31NZ94grpCefNB3R+LV6d99YHrdtzoVKsQhEBen3jZ0mJUfduo/RDdQoE8dVkU+kZj6KZtSR+l6ShrSvU7A0mX5B2TqaJUtUY/rkZDCyrTqJN1zCTTK0Wz3hAjNdKNtbEpzC6v4uRiPxffu4eVrQDB4jRqk3923L/1Hvi9/7SAuK6lNZSlCAxFDRCFyRQufM/L8+SxRF2QxMbBrCCEHqcexhkMA2y+eEvfMZxkeiyvdSjhJwmfKfPl4akc1BkiKRiY8lNQQOhFjUMz0GLx2AhsVdmuaihSmj2UdFKNmbTTazcGxqLKsgV1HCsu+LlZq9SsLNqtgMYyDUWbVNyvgK0QqRlDNjAdEhNo8qxH88QKq1c7wKn2h7MaznaJYakANnX6D73LBEAFYV1pEgGZFJ/WQvLO6rEyBWtkYBAjZe1SMYxX0OVleLT/VeDP+Y41X3k+7pg5WXeZBUXNmOg6KEbm7/vCeGVZguW2mng+83SE5VVlaT1Drvq+cnTKcF2vikDFPHW7J31vzyWXZrj99kRCp488xsLUhaj41XcwTAVcfGGGxx/P8IUv0UVdn0H1QwDEhe6KqzL80r0ZjlFbM86M9BjfuD8TF3gPGF9xRYT3/npEpIvZ48CZOWBmN/VXGb7ylQiPPVYshOF1dp8HKap9+WXAvfcpE8NqFLOzAymxQkD45X+iAbR+a7M+Uzf+GI0kxSx1PLUM938twVPPqPygKGF+bs629NW6lWC4X0OtPhArjJ8+raFeVjTgO6TAJEO9HmNOxOXlZ8ds1CtZL5B6pybZvUj8uRZXUikBtX+f1lY89Cxw8BBtJMLvlwXm29lL1GXt3JViZlwLqlOPdewYRewMHUfodlkWizYgEebn1dSUJZQe/SmNv4dB7PV1i+u1e7PxM+r9egKYzIc3X74369IRPYO4sLNeIGtUNZIYcT3FZD2RUjXi2pzWxOKBZWaiOuOgLF1DywhS4JCK6TQUVGO+mkxWzy0M0OoXYcSqhiUPb4za+iHHbcc5brrpJvzhH/6hnP2DH/wgnn322efRotG/OqqmZ/QznvtH/t775pAwdNOkVkKz39gP4iofNl/CO/ryeFhQ/InEuLYw0+S3HKwUNhBiTCDfJeOVe3CZRqhkEZEDNXVAN9cuBSmyKAa6oiCz0QGWOtFbkeog/KltCsX3xc05cPKMR66+ufA7X4TL+/MSs1WJ+AnA9J8F+q4wZCr9WCLPNZSXj8GKFxeBMLOMFefocwgBmN8NgZizRS6u14xGXfb4UWZKCx/LYjYC2a26Lg8vFv3rYyLPXlzvZATVXg9SEghsPAg419bxfmhhQ32ZM2kEd97zwmbG1HaphoTCbjJejDSS6eI4jgYEbuobt7iogIWL33MnUzzxTCxmkfQC0iyocAyU7R42m+A3/v3aBWVjdkfbMTYWo1ZPsWIgRZ8YXfpTNMdjXHyAdg/A8WNa2Fk/zgAw2qF9xf+95tXAO96V4fRRYHkRaHXoAh/jH/9JS9vw3dp/QYJLr0rFbuL6q7VgMkv6kGVmHx0+lOEnj8Y4cCDFZVeoaeszB2O8812yA8KpE8DLblSmc+GMshi7L4jw4IPAd6XMUBkQuC5Oe0f/n2Pwqmsy3PN24NihGOMTKVZWE3zus5n4TZ1Ln2HPnDDntpsj3HwT+07XXY7dgwfJ/KQ4cCAWsfzJk8re07D2NPs4/+h8dusNES6/jOMSOLNAN/YYvV6GfedpZiNZxh//lHUrIZmMPjYK6PzCa7H37s6wc0eMi/Zn4PB79DGVn1ywP8KpUymeOwlMTau9S7tllTNfYEZSc1T9o30gWe9DuFQ/UuD7jRfv4JIiNRHprTVI6ZCcIa7V0UiAeqzlaJiREiUsBk0Gqw6WiomiLuK0L3UUKaLjx0Mv3Pm1u20sdeobara2Ayg935eDA/XjH/84fvO3flNO9clPfBKf+MQnnu9pt/T9/1lB1xpxNYCP/Mc5DHoZ4kYENLlDFV5Cp8NIoHwButyqIKwMIH5LhVYnF1mLsL0IVRUAy8IKbosgb0eojeGiIcr2IhyXZxoynyosshyUo3E2y8BeHsqTnxuzYhop13AVWY/h8FgbepT3wsBTKGgfNqjEW0jeftvUCMDQiVb7qXBi94xFB5Qh4ySTqVtwWEhRGWs9L8OB/FseAuR1fB9FYMSyPcFap23SH7h1RFV47/fjmZvOfPt5Qk0Xw40cDjKxmSGqsE1xzdzfy1UIpA/Fg0s/3lQyYk7MCVBkyFNHgDB2PKcCFQtFuhuY2WAQoRGgsSYhMyRFl9ZXY9eozj6iVozhxUyK3ko4Mk1w8OkBTpxkuRsvZlR+msXCyhCvhmB9AndRfRGmzntuQ33OZgAubMGwY+3plcqoDBuDtIG46+di7NgB0W7dfnuE07ORALmvfTWSwtL8UA/M8NSlV1AonyHtZNi3D+ITxeewdy+wzMV/HlKb7qILYxw/mWFmGti1I8NKO8NDP4oxNQNcc70usFPTGb72VeB73y3XRFxvAuZ0c931EX7lV1OcPhFjeTnFU08B3/pWecHcSt9tabLf4sHVduzZBQFbLMHDLFKGEOkKQEuTVks3Jbt203gWeOzJGD98iJmaItG2UV6Ard07lVVkmJwky3OztERhMpxmxfzghwXQ2mKzt+1wPhVq+6inZDUI1p1gTUR99xT6jJIUsW0NshPplZXFLt5GW4OGsKvRDRdPZZwYktoYarGmQ7NIMfVZaX+AQdoVupb+Wkmsab3NsSkxPu13Wuh0W+h0uuh0+7Jo1pOafJ9GaNR9nV6mZssXsY1vtxo6ufPOO/PJ/5vf/GaRoh2cZj2wRqZqJxWUAA4dOrQpU3XPPffgU3/xKVnzf+3Xfg1f+MIXtvvZrHs+v4fXve51ujBVHNM3agj75Vz+5GAr8Fj7339rDv1VunzHiCYyRHXdbbIf+I7z/vM9U1g/kSs1NTVFCqBmvXl/BTqNIixXZsDMXKtEqEsIUlY2y0KUlVkXBw8zrl3kwl4PdTTlv7tDvZu36jl1J08GRUxV5WZD53rXpGnwJRzjzurkVzc2KgdzElpTAMBwXq4BD+ocenjNWa28TeF7FRIEOQ1nB1TFXnKCwo8rZLn4K9c6eZYjGcyQDWO2oWzwgrJAYe+Kfq5UprB4puH7UnZnsD6QZ6umuPqIdWwpYaagi20R8Gb2Gc6oSV8bKHetl4jYxZEgYlQyN1HkvCi6fNO+SnajoGUtXcTfU8+61MqUJcqAhbkYC0sEE9ywOqwJDTXZM2qWKvcgANzE+84Ybosn0Ho6MA8VbaYTU7C/a3cs2Wu87dtu02LUhw9FIqxmWCpcFKdmdIm67NIIb/slJllFOHNCNTr7LgDOvxAChE4cTdGcUAH77HOZmJqikYrGjEzY3BJw/GgktRMX5sup+8MXYW3XO+4FLjg/wvGjGc4/P8Y3H8jw0I81c1PGwTk8qV68P8IvvBlodyPJ0lxYUk0S2cKpKereYpyeHQjYIvOjJXbKxiSsKfhzb9D5lgVeGCrnGGVx5kPHIBl9HLd08Pf6ludKl2w9KPjCtXwrQC+6fM94Rv3V5OSkilkHHfXt6PbQR4LJMXoYJcJ0DdKOlVgxPUN7VdAlUXHW72OMhawSLiIJmo06Ov0VnJgfYKlXL3kNjXLrl1xyCR4kN2xc+FYB0A9/+ENcfMnFcqlRmCouzjfeeKMc//DDD2+5vaPc02bHzM7OFsrO9d72YKQdPXIUN99882anPed+/wf/6zzSViaAiy940kgQs2i1JBeqcNt9rPLGSxmXoFZe3j8OtsxFnoxSwL44YOLEkbuTyw91AXZGRcCZGG8WTulF0C3Mpi1CllqyR0sA8aOA0RsWhDpznVSQnejatAB8KXCw0CnL0Nj5coAVGJKyYLKwyLnfl2nXzFPM72utTYGKwBXgFf5WAlgFgBjjZ27t+cOooB8J/boY3h6Y352HGkN7CAdgch07t1pBeG1KAxFmF1EdtC5aLvjIYDdpAKQAW+p+rxia/aQso+u6xBTD9GXiDa9aXNOt+t8Luw8JgQroldxHZWAZdrTsA/5dKxFQcK/p8WS1BEANGKak5owRA5b48VJENIMeyMaB7vU0oCSbcPI0pNTIejt1S4MY8ns+V3X7l7TKDT/DwZOWEOJ3C2DEc/KehodI1hehc+yyghsNUTf6XH5FjF17M5w5Adx2S4pLr05w/MQAJ48Dl10GMGuQ2YbnHxgIaH/qSabwq+3BAw8ADz2Siut36LG12QLIYs2//CsRrn4ZcPDxFN0u8MADCY4d9xH8wofHzmZS1vBuhquuznDhXmBuLsKFF8aS3Mafk+VbWMiwZ3eM3XtTscH44UPAs89yklC0RRhJAfxVV6aYmY4EsDGLj8wYlx+W+aG+/NvfyrDaCcNlZ9Pi7fqOL3o6bvX5mrWNXWKzZ75dLdnqeQrT7gzRK67ezxlP2QSyWvUa+ujqBCUi1KLUBUOD1CgsM+2Bni/9FEm9jumZCaHeqe9o91oSqx9r1tHptDDfrmOlZ/XCttBSsjx/99m/w9LiEqZnpvHpv/k0PvCBD4x0BrJaXyWvbJ8H7n8A73jHO+RfIXt2LoQwwxuaPaPVcXmvZOM2+xw5cgR/9Vd/tdlh59zv/9uH5pF2MykaPGgx5T5F3EwQ0bnQQk70E/JFMffgCkrxlIBTIJh3cFH1AVa6OQBK4vxugCUoaO3Fwp0Zc22XLrg+fgodUdG55QWs0HrxiDLIknsU1FD83M8jTAvbZpJi/7drsty8NWSy/LsOmFiuhCE3yZo02ws9hvafVhQ1Ry1lUKiHmY7L2rLGKsPwpDI/ihoLJlGv5MyVs1pkgcRXlOy5gBI9SbWeYuG7pefJdXEELzmrY9cI6XsDfiq/KyZizyAV4bwwaiHLbgBJGhyj7zcqFgx6HPs7ryAgP1eGqSc6L3OrN8ZV7kcc9YtRQTE9i3XLPNrPQItCJdtqApZF9ZRS6yqNEJ+qp4+SpVG24tlDQJv1HNtVwFP2z5K+MphUlECS5dmKIp2tcHh9Vsu3FUXgpLjvcPErQrJrQQwtKAhO+ZxY7ue8fTFayylmT2dS5Po1r4swNQH8+EfARRdRsJ3gn7/cx7XXxaiPxfjud1P0mZU44ofvxGWXR7j7bmq+IgEXJ04BX/q8hqW83efa4u2ZkeyvnTMRxsdSXHkFPc2oudKsu0ZM1o7JCtTiAa1WiqcORZiZ0tqJTzzJYtPAhRcCUzuUMUz6CQ4fyzA5NcAF55MJi0RoPzfL5zJsx1+Mhxejj0a5RqiLGnEYPO/DQuH7Ricjc+ib5ej2y/ZkfJCcJOgAzx1Jt9tFt99RMawtSM36uFpC9FviFt+oN9FsNDAYdNHppajRfIY7vH5PRaddWkZEaEXjOLMovvlbCo+9/vWvx2c+8xl8+tOfxrvf824BXZdxq2OfKlAK//3bv/3b+NjHP4YvffFLuPttdyMEW+t1zLkAvBxs3XfvfTjXw4NnM1pVOzTAf/uvi2IPkvWAwWqEQTvVzXgjQtwsFm6pbBAu5GJIWmQeehvkZ0G2Xrlt5nkV1t0LxpBsNLwsjwnpw6lbFoqqANu+o2J8DzeWy+SoNmstmNJLl0Xzbn3g4vVcWG+AJARN3hbJwPQX2RgvLUVUZOHppcgUMlwQ6tGKQhVybgcgAXOmOjHzuwrE+AoJbBLOFfnFAcMAmDNdMgdYuFhtNYt2qEWE93wxoevPi0nf79/3uq6XqNpHDEvbFzd6AyUMSwqpRjsIMV5lfUwHWGaNIenjDFsrKM8NcLkJtdBj6AdGYJXPT0HCQz/VMSbgjdJACu1FT6Ygg0lFch6CUYPgPabLZgOsLCcCxI4cVr1Sq0ObBPcKWmtPUCxOZZBU7Y9RFrHwPdrq8Xk/rKsoKweD1tOksSgJQQQtIijan56JxISU6xSz6MjeOCgw8iZvtv87vHdqy257eYxf+uUUzzwZIe3RRgD48r+ohYePtOq5zma+eyG/Q2+s228D9p8fYWklRWc1xvKKjst9ezXxgIka1HAxwYGAdedulQkdp3A+i+R4GpjuvxDiov/ITyI891yG1fZGQVQf4+dyoPWF7HnnffOZfMOLhb0UveKymYyTCcEWH8RKu4eJiUk0EsrQaJtfJ/2ATr+HLBtD0/Q14/UEXdTQ6bexstwBwxq1+iR2Ts+gFvfQba+IoP7kUhezS2UueRQxuAMmhgCpp7rhxhswKgj5+te/jhtuuAG/+7u/iz/+v/8Yhw8dxq106dvgU23TKG3c7kdaBVvnAgDc7nvk+f7PjzQBnEDEYqk0kRSGSw0o46Y6iRTmlaTAdRdf2EEEUyFXqNAKwrMXhTPgyqaGpvyuhwr5d12kdXJ1xqQAbwoK3YdLCgRbmNENVPNSMBZ2lOLGHh4zUJmzMiE2qRSpFvASgjkDPAVTpIu84Bpuk2gEyvAhM4At9MW/yz2aOafq2Oy+S+yZm7RWSwiZu37YNhPXF5o17Z08ShrquCp/FwgVPpOqbYSdiMcJ6DKgRXDtocdQ9yVRz0SZMbbHQ38yHvIkBQWxrsPSvmc7yuFGL/9TAkVlPxoBQ/yQjSJI5bNmgV/Jb+Wzys1zzYSTpT5oK+HGucFulhYSkqFtlhQcPzw2ijVczWuJYL+vdjm8jPh9EdD11fZCLSq4yYjR7rN8UCqO6SdOJeIxtTjPVH0T4w/VcA0DNmU2aBQwVWarXAe0Xmkb2Q4EwvoCHhcWBGrTYXUA8pp027mMV++LRYnf9d4EF+xNceYosOd84GsPxPjud0LWbTON2gsxK27lnNqv42PANVdluPZqCuXVCoEWHHNnNHRdi4GpKRajVs3cs4cinLc7xZ7z9R069VyGmckIZ5YyHHw6k4LehQxiK+154Y4dNi5HGasvXIv0zBpol+1o6VL+c52NrM6ubcijmy6ezuiYTFQvWYZjY2iON5D1Bmi1Wuh22zopJDXEUQ3jkxOoxX2kvT6ypIF2uyWTx8y0FqWW3Vu/g8UWvbsa6AxUIL/Vz4c//GF86MMfEr0VP/z7n//Zn+MjH/nIhqe69NJL8YMHf4BHHn4E73vf+/DgDx+U4/ewdPg5+nFQ5WDr3nfci/vvv3/D1r4UYPBsui/cITr4+IOP7kCa9ZH0jwr7w5AiQwH9tnpVUX9ADReNHlU4zjB35eohU8XwooEULcejDIWakxa71RC8ctGUcR2K6lUzXTjMB8cIPnCxuiToKVOhoUUDZ9JEDckrw2QnNC2WnMMy4ZyGHiZ+l514wIwN06PnvRHYY0jI0wGf2FZQp6RtURrHndmLjEqZOIJsxXIvG5sTMDZyD5ubzAeoTGOmbrXg2CdnwCyU6HhH5Ax5voJAW+n5RDywyiBRQoIyLrSdrssjPHE2TIX3Crg8pMjImjw7gikCPLJKQT9qn6jeKgxXq5GqAS4La7KPmZlIryoBgdRrSTsJIgnMrDpalGoGo6jza1Kr0dk4SdCQkI1O3ARtYqxK4GWCfNZm9IVQIhE8j9w/owmsNZhJ9h/9hggMF+ZjzC2kWGrVBNitSgFh5RLD2pMbv9NFRYeNA3Ubs2ijzhvhuxjCQ62wWHbXX++cWm7LkwzWrjsMw73lLcCrXhuLTuzo0QG++rVI6mC+FBltm/VNGSaXQ3hSkHtvKjUix2rq2s8jLjqgjCfrGRKok/2bbEJKHDEB4SePMbszFvsLmvM+9mgkxccJfLU4VvFZL8lgKw71m93jVn5/LjOOXgexyGKm5rDYeEbX7J/KZiYmkHAy4JAepJhfXpYXnQamk1PjArIIxKjZavU6MkGJ6WnCSu/Ub9XlQa20FrHa7qE+1pTvTE2OY3F1gBPz7bw/N2JrfJHkn/S8+i+/+V/w/ve9H4cPHxYN1pHDR3DLLbds+Gze+973CpvlwMxF53v37LUJd/1pg6FLfr7xjW+sew22n8ctLCzgoYceyo+joP8973kPPKOQv/jiF7+Iv/7rv5ZjR2GpBGxlwH33bS2M6MwIgSbbwc9mYUj2MbVtO3bskEzNUCP2QgO5P/j9JaTRpZwGEGfHkPQIuLi7j9ClIWSP/kXKcGU1z6wjSWWp+DIDaa0713N5KFEWSnsqElq0zD8Rkhtgqrh5aXYjNYj2TQ0ZFRYHulCbgLuqG7NFOmdyCCxK9fqMATB/LtdVhR4Juj6YX4uI7s1N1AxJCwBVlAsqhO96swIu6RFmxa+dDRPzVgKHVJkU13xpeFE9xORPCyf6ufJ2+givAK6iTWVcFb44LjyXvgyMUXPAFZAJbhYbzgEhuBJ2y+teVko5afYYQ3661xTAIro1utgTCFmGa5AxGbZTdV5at5HfYZkQLlIKCMkg6rN3ywgF8vpceW1eXcaMMWJyXY3xynFcvsjg+jOWPpZjVScmIU0CLPP94l/4dZqx8rQqtlehvwr+yQgyFVI9wpjWwf/ncf6hJq7dTaUOHDfD88splpbVhZuFfVdXYiysUDIyfD4cRQdTKq81NP1+c4aouniuXUzXE/OfHTjifY2PZ7jwYvXtOnQoEZNMy5mtWG2MrgXbcFF6AX/JsChNTJvT1O7EArQ4JzJb88DFEHD19LM0LY2xe0eKuQWa0yZIooFoAmV8SALH1gmR7bktf75lWOnnLo+HzcfT9rRp47OsHaOu9dN51OcGkU/QlVQMo1NEd95wYcbaQ512C+12W+qC9bMEjUYdY/WG2DiQhWBUYnW1g7FaExMEZ/U+Bu2ululhIVdS7YM+GmOTmJ6cQtpbQa/Xw5lV4PTyZtkxa2/uc5/7HO648w688753CnBgduGBAwfwxje+sQRy8odibMZf/uVf4u6778ab3vQm/PjHP4azRW+8a/j3wiv7sSELVgVJXAxOnz6NBx5Q0T3BClk49+jKz2fv6dLSkhwXArP1HuXz1WzliQEjADbXxLEtw/p0uwCXalqKSYvn/T9+7ww5b2SYRhY1kQxOSX1NariYVTRox+K/I2QMNVysXsCQkNkZhCyX4KTg/LKQWQcrAOGkrBl4GnYzgbgtynqsvcRhtp+QGhq20zFQZM3Jom6gKwxBFn1WTApus+CGmoVw3oXpGgX17xbjTXdErm0SJiZnuxzgFO7wCvZcC+bATe+t0KwYiJSbtvCaabMUOdj9+rzrNQhN0F8Kdw4ZxFUGzkXmArbyJISKxUUAuBxcOcvl9TPlmVZ0c744lO0eWE+t0H4JsVRaL9Uh3sOEm03MCsIUgBVAxmwnhhX4tmROZc0sy9GAmI8zeaayuDmAM88wAizXjEm4VMeF6MACzZjaVzgDptM+/8l5O+8T61NJhhD0bayWtUsZthSr3QjPHmHoidlskHIts2c4zyvTt36dQh0/heKu6MnhS2a5p308agix5OlhAvUCNG/2jEb5/dDstVxrKaNzlNOcs8fEkvxBg+gYzSaNWVnjky4Baq5LTVtYGaMAMmql89IBrc1AzdkB6u1+UM5Yhck7NpPml5LNSZTKBskrnvCXIoewo6Ir9zYyvlRTzTFkwhyozwjlIbWkKWwW/0d3Wb7kBFB0lO92+lKImttGAq6J5rgwXfIaRjX0Oi05diVt4uSiFCva0sfBluu0yHQR0GwUSiTwOfj0wZJGS/RbpvdiaG6jBWMY2BrWaB5Hlu0Nb3gD2E6enxmEf/Znf5aDKnekJ2CkuJ+MHBmujT6jgq2NWDIPv9IWwhm4Ydf80Y9+hAMXH8htMUZh3rb0AO3gKlDhYvN/fXhOdSgEUdEUIuxAls0i7rcUcNGlm7YQHQ0p1cYyRMwjB0tHBVmKYYNCPy4TPPuvpQ0SYrN6gNRXuQbLv+fsEGNMEVmgWPQ53i9rQLcBiIHUTyxCdOXaiFpmJo1jdUuSdpilA/Ga+KgaSArF9mYjoOtBESJVMKU/U3d7020Foc9C2G5MnGmacrG+g6sgBFeEH2lNoFIAZwS1PA3pE1uQqgxXZVBUNV15mZ9gwbfKQHnGX3VcrXWj1yNCkFRmH8lg6YJC1p0fLiA8T1WP57/LmUg5WkseOesXPnMHHJLNaMjO8WFe0snXauubwkaCXoMh/FBrEWG13ONL2DcmHvE4E+Y7MyYhRQNXdlF5LjSo5FhWNKjAjPcrxxQbhJ5tLtSmwspQGVhTqwq+Ei78TzGIYiwsAgvzqZTa6XaYXU4rikxsKcjWrayorxPhm4uw9emMArPyN3JE2fzaBICtz0Fr23UuaH62fh9n842tMUHVfvn/Tz8N71tlqIwplyC8zS26xSn5xqnAQH/v81AUp6JD9pJy0XX7p8VFBbWa6LTiegMzu3aiWc/QWV1V92MyV/T9qdXRbi+LAR19vpsTE4ijPvq9lpoFEkHT1HQskUmvUa/h6NwqTi+vTfktrZOVEiecUBwM3HbrbRLiEtbmq18F7Q4IXELmxf/uxqQhIHPQ9mvv39yodGSwZX5YzHZk2PDee+8VFq36Ifj72te+Jn5fH/39j+JP//RPN3xjQrDFUGZ5QSi+Oox18gWCvxMWMABSOgCKlHcHZA8/9DDuuuuuddu0XexW9fp/8OEz6uwtZjwDRNkUomgPUjDfeBkxi9GmEbqtDFmHNTkHiMdUACpLo2QolnVcZK5yFisb5GBKl9LAbV4WOXMiV8GVAjFZtCwrLRR365KUO9Y7eBTIx8QSAjOxTjE2w/Ra+T2L2JnHkI1SPZcsTQMVXMsLbOGrEqAzsbuApFyHFZYk1Im0YL6MQQxK7pSfn++vlOELmS0Fo1Z/UOryGVBz4b2NkFKkYR3QJcdUBfM8v11epKGFZl1E35yUhEEMGQYpm6QCctEoBU70PqGFGiY1TFVVkpqUquQqXN7LA73ojzCjsJq1JyFBA1PeFgnhGUPmz5NAmsdyM0DtFu+HcyCLXavOS98/T+CUcUmxv0eMrXFksmQjIlY8lhAgJdAKsKnXorBoAAAgAElEQVQhTmXCBCIS0HNOpr2ETfkFA2aaNHteutn0hCgtxC1tYZUQCaEG/R1nkpTQ6enP+DxYb29+nrXogJkdGZaWI8wtZGKeOTHFNqmx6coqDTF1YxEyZGvKRW04I65X47BIbhkt0Lc+4BrGrm3SpP8pfz1K2PiFvPFzQQgfjs1STcOKgXA1jMiNtAjjY60swdHJf3P67EndWp2Jomsu3JPVeFC/j+mJcUw0G0ilJkYf3d4yTp9uiXiGpqdjjUSMTfvdLpLaOMaaE2g2ObH00W73xGWek8IgbSOJGYKcwLHZRZyqZCNu9NB8gXD90t69e3N2wUGEA7DqIv4nf/InePe73433v//9opfix8EWhfaf/OQnt8xsDQMcDooWFxYFaG0UInRg4/YTISiqsmyuLwuzLs+GcXKPMt5/2Ff8NzVdZPump6cl1Mq2bxYeen4vWRBSk0U3wy+/bgEvuwMYE67K1NDRONJ4JyK0EPXmEQ8iKemTdZmtGItTN6WDSSOV8J7joRy8WKaeBt6UnclFz87uyIrFRV2z7/KdSsBuqYap2Bzo8w/CGqbjca2YFEo2fU+oNxJAZQssFxwuxqzEkGcQ5qCsnC3nTJeH/5Q9qdZX5BvNe+BLrGyIWLS4C72YeGoYVErPSDzKrSkMdLvzvIPE3BzVgKEjq8Chfo2sYzOWK2eZCluMoQDes03lhTY2kQSOMC+xWjPwHsk+CfCxMGnuaUW9lYaa6+IWzzqGOmo5vvwdUparLPrWZ+ssoILQ8H1gJVgl7PU5hdtGH18SasyTMvS6nHRlCjarizxBIMh+dad693/TDWsBqAXoEXxZaIKbXJeGuaO+3Jt0ijJ5FMrLPQxSLXtlOrXUShLxceYAkc7hFr4Uo1aWQ7IxKzozhjtTr1nK+reUmAw0vE+gOOCCosxYp8sxqCwd28Yaka2VGHGDBYxpJxCLDQHPyZ93RdTv5q0vdBivCra2wsI9v9nvxfx22SMsp1tfzCa8ANfaGju3HQ2oemgVYUTPX9erSAEk0WhZUkas7wx7nkBLzY71WHlPb7x8X1ZHjInGQGhkFqJur3ZRr9dRixO0+5TNRxI2jGsJ6qz9lfHPMWMINBWdTNdYY5x7OQkzsnxPktTR6kV4bkF9tvKLrkktK3cRJwPqotjqUD/locSQJQon76efflomktCPy8HOf//kf8cf/dEfbfgsRma2zHyU7WDocCOwItqov/uMeH0RmIUhCllbAsZp1DDiKIyT91XVYywEn9X6j2cD7LY0uEU3FaO/OI83vT7FXW+J0LCdryyoFI5k04iiHpCuimmuCIsD4TwLoAvDxYwy4jQZ9aqPyceYLSjMECMLoQLqvGBgbvlQfEEBlp5Phc0yVi3YkZ/adUPOhNkrF4YOVZ8WMGFBiEkXuTJL5qBK343yBBlqtPz1dtJIKGq2I6+9WOi0HFyp8L0IqznLoL+3momqPNf7tctrBmNRBDwPIVqHOTvjTM1GY6DqyaUg2EJjdkHpTjNIdSF9KKivvjM+gSkrYwyftZ2O426o6qL6EGwx5OsJEvy6Mz3Dwr9rtTwqRXegzeuLX5ZPqMI0FR9lu/yZKqjLAZjrqoz2KetmVATvTKvcoyU0eHYix4ZEHVh4Qc7FTrWfhQkdAog1Y9K9wtROgtEJrVVEVqwoDq7vAkX1rlckAMtB6yBBGvcLy4pwQ0G/MBs7uQ2KZN8WoJH6oV4vwmp7gJUWkzBjrCxRJ8asucK1f5X+WdI2DevLxmUTdVUZbKzlvAr2ZLMzbWlWO2cPLpzszg3t07COGh6qLFhnzUIdXsHgher4YayWACjblJE99la5XU1VG8s5lu8mWS/fiEW3XLY3i5M6krSNQVZDbYxmZ6uoJw2kgw6yaAxjLKXSbwvAGp+oo9NN0e7xBR6gVqtpVmLKl2ggO2zaRzC1OR6kOD7f3rL1A2sifvZzn12TfegCcNo6UC8VfpzNqTrNO9iq/nwYsNgq2AqB4HoAyNu1nrFq2A6/fsm6I9z0Bav/O9+piQPrAT3WhWQIk+HE3/3g7+Jv/uZv8La3vQ2f+tSn8Mgja/vvhRq4w847Pz8vC95b70zw5rsHGEvoRURfmAxZjaE502cxfEIfIopPehH6HYgDt3gWNch06USuwvkyYMj9Nvl707d4X/FYYbCs+HRet1D8t8zWgeGrQGwvXluBoFeuZyxYmEkn8iYprG3C07zgX2FJEYJCfbE100w8oUSUr4uLjyk5nYV6BFhK+80NXtZSZa4EB+S2EYUHjBqgmjYnKMcTmpaudblXYJyPr0Asn7ffwmLVZyyLuHvLWIkQmZ6sDqH0XcUOohReNIBCp/ncjNUWdcW7JvgNNirKdpog3C08JCRXvEDDllixAMn1WsUC7c8+fP3CmpwOqoUZsliciNENgIs+z320/N4tO5E1E9VGwi0oGA0oelFCiGkqLvPa/6kyWsbMiZ+X7Qk476oPVwguOJ70iTq7yt/nOXci+Hd7FIrrdWHwZ8K/O5B2NlFDmg7Are2iM7OxyUc6SCQsyg+1jDpoi4xg+T4N0yyTmMkKYpHB+xuQ7eJ3Ek3SIju2EGF2biBzAt3Q6YxO7zFeg78X8LhuKaFzF2Bs71xbjOry+H7xGaGzua/1YC/XgqSmPnOdnm+YX4hn6gL2cJtU3Ik5MVq2s1nFiBZU28KASrFR0a2fWhaxcmHwfnAbf9sV+zJmHHLyYOZcrTmJZsIU0XnUojqmJpqyEKRZFwmF7xlj+D0MBlpwemxiwqh7Tmt9e1HoRk93yh6On1zC3GowiY1QZNkByrce+Bbe/va354sOJyHPSrztttvEEsIXA2dyfv3Xfh2f//zn895yc1Q/l09wMhEGkzV/Pko2Yn5cBniIc6NBNgxsrQfM/PoEky6m94nXwYRfi35jw8KX4bnDkkcu5if4qmZmvtCMlvsmydzLwqcLcwIOOojw+pcD77gHGJ/QkiV8yaS6kz0fhhPJUInb/CBCv50htR1wQuF8owgTOcMlYyIIk3noyLMSZW0M6iCGWSbDnmUJ7xKEMVwS+HiVWAkDV/ocNJyX2yuY/koXoWJh1kxJs7XIs6SKuoUaxeQCa1oeKZisgn+xV7ASPH5eNdPzLM7yDl8XNzlhyZBPdWde5EjZroIVC/vTwpCbhRCt0/L5JvdBq/SwrMliXCbhP11ubeITnVCuLpNyKiKAt1Q9WbwtVKpOCizbbIWljdKvZlqFmiwZJ8Z0KYtkWiBDMr4QGHlYuM9bpqH3l1w7tCGRHxShzvCOHQD5RCyhBmOfCD784+BLiVIzs2Wo0BIyRAcY+KMJMRgwr6L8spqNUvBcmC3VOoqKUcBWJMaXDNF3mKzBMGyijva0mhCdlpUlIsAVLGQAcUDQxB6TbIACPBMIya6e2ZESXlFrEQVaWppLMZiGG3PbjQB86lWUf5TFixt5hjApK7BEgNOzBGQR5pcJ0tQottej/1hRXkmyOzct1P1vA5Sst8aUNoTrHHQuC9351o/RED0BavUUjfEY9VqGqUmWBuzj6IkIi0tmWZPb5I7yXEeDfqNpCC2ZRAQoqqk0lZb4aOkGW8c9hzffKY496jXD0RW98baLsvbqAElM8XsXk9MT6PXb6Hd7Ei7ka7G82kKnV8OO6SkpmbDS6qKe1FCrx5JRxuP4Z8LwTr+Pdo8O1000khgnFxZwZgvWD3wpaZXwPz71P4aW2fn4xz+O3/rt38oF574gOAjbs2dPHqpjd4fAjecN2Y0qK/R8mK31Hu1mzFb4vVHDiOF3Ngspen8xe7Iqmh9tOG7/UauLc/IcOjLBxrj2kgHedV8kZSPoos2Ad8QaerbmEmzFXABEY5Ih7QC9VeoHM9TrGZK6rnXyCUOKXkzZFj5ZnCSBywrD2LHhhOXAyj2EHKqEgMvgwZCQsJubKhAKawy6FqywwtBwYmFuqto113Q5s1XYOegSFYb6pB2h2tyWsTC8lwMoLpqJLrBuQ6Hf9+cbiPdF0G8dak7yLvAvjYZNANewkVPVfbGtqnor9FpslLNfvrjr8luAMA6TXI9mKdbqZ6NPTEXyymzpHOFApmDrwk1GVRjvWYxMuigYrVSy8pThKX4uOg3bzbq4PWw3MZCYslqHKMjTYtn8iClq4J6v7S5+5hsDZ6kcwDsYKvqZmwAD7Rx+BuLc9kR348oWKphz8a6HJAlWlVXze2Yehzvpy7tnjv8EVbJnsfp5PpfyzyIZQF31vb/kGVqJImfW2A6GYkWbZ+WM8pCl6cm8nBZ1xm4s7M+OAIyfbh/odlg8mRYWTM6K0F5NsdyhmJ9RGD1OyDBhWMsLdjEH+PJYrT3pC6z2dgFg/PgXH7RtZji6GRDj993lfHNQOuxt9s1JES5XpoeSUgXhIhZnljD1tpILpJtIFgPnq0pJSKMBzEzGmJrOMDYBqe/I5/v4kymOHC0Yp6pb+7AWbfVnsWSdr5/AF9Y2JKCSOzbW2O2yQ4E8580eyYEhoc/oTS+/KqNFA5Flvz+QIq4t5vtSr9VuYZDGEhapNcaxZ8c02u159AcxJicaWF5ekAKpY+O2k4nH0ayzJtMy+v2a1E9c7PQwt7JJ6fdh2XIf+pCEvj74wQ+W+s9DiWFYzjMVv/SlL4lrfPjJxeIZQCAWfkZhtoY9vFFBGb/7QoOtzQYXw4lPHXxKDqvWl9zsu9vx+9BzhK82J+LFhTnZQddqaikyFk3itusGeM0dK9h5njECXOTlpSXbQb6CiYua1SGO2V2g34IYoDKcSMd50SSJTklDeT4hix4rMCVVl3kFRr5IiuWBVecr2uxZhkGenLEea0v8FNmeOq6CBV6YCfu3iOSd9Sg8p0RXJqyAivtzZsSZMQlLFQyTdoT0UOCirixa8bFJpFLz0NkmmSykzJAxD4HGi+dwVsjDZBJ1NfTp7KHru0YZK643C/+U73l8URJzAkpsDdtRXIW4SpIOAvRWznLUewp9uITV80SAIf5C/juv0ahsl5vhak5CERmILVRWgLcqg+utlXqIXGS86oB5aOUAw8N97swfeIq5lUVPdLGyjFkZIpcWejhSx1cYplNC1MCnsb3ChHoY0uWJNo48lFwAJrP9kGdU2FK4GF9Ck8aQefajAysvu8TsRPr563+trWRNDQzn9hQGYCnsV7CmNHgIbEXHZnUkvTalhuA1IcJZTv8Z/3QQRnDVHWTodTN0ekCXstABMNeKIckDQqOp0akCVmc65UWzR3l2gGoj9qQMmHy0FdcZBqj8KAdT64XiRnknRznGBeLiMSCyDN1cUATeqGegTpI9xPHNuaTOcZwog84thszPBlR4PX6XyRSsFFJvMIs1Al2kmlwL6imSBHjsSeCJp5i4V93mjtLiszvGvcj82yVWyiItOi9y3OtR2roIDbO9ElbYivlUAWx0x/WXZFmsWYarK61cK8A9Dk3SyFYJRZbU0KglWJg/I27yzWZDFqf2ah/9flcGa63eRI2L44BVyCdkUiCrNd8azWfLwY/orD70IckepKg9DKGFocQrrrhCwm0eKnRtUshYufcWu4Qu8uEutPpIRgVRox7H878UYCsEkW6H4fc6igXG2Q3Vjb8VLkQXzNRx8XkT2L1jApONJnbt3oGF5R4WZx/DJVeewf4rBsKaDrj758udAAMWTeR8yIQNobgiAVyDVYYV9U2OG6m86SIJ0uKKQT1FnUxlgspDRmaIGgCUTGrWucN3od/i7C9sVxCHLzOjRQiqCPsZcDKWSyeaAkw5KHPmpRrycp2VZiPagi3rgb7pYVKAYhYrup0HYMwawgifnH0o+XgJotUFJQeEBXBUMKdTitoMaG1A/UGoFfNFvxy23GwsOfBSsGkZDwGA0jbzBmicrGxPLqIPtF8+vqru9H7Papiqqjt+1GdKA1XCrvnkGUgLSplEtiP3xULDWeVajD4R+zFip5WmOWvlP5dakGyLabO8jwQ82mLEn7nAPnyf5dmT+Qv0XiKEFtNbGxMG7r2GpgKWYswIaxX40oUMX85Emb2F2EtYO7Xwum4kJEQu9hMK7sN3QaocWSkkd8AX7aVun/RYqwPpcg6GCdVV3xYz04jJMGNSDRkwX+Gs7BEBlwA4oelozqo9SQZMvc4MgFqEpmDftJg9/81agq1uKm76AhpSYKXNTMtMSh9Rj8xwZaenY0Wc0swjrygEVh3la+HPaKG8YbBpM4BXZuAcgA0HYnoulZQqU6fZqYWkgfdX45ovU0KGWi1Gs673zsxTxQQEWPqdJNFNhD9HAWauYSQgY0zN5g2CMwFdNYYNU3Gwrzcy1Mb0PCR8JsZYGDzCd38YYbWzfg9vNq9s/ff67nF+kcxuDquBbsa9dqtNevn8K0ydTYdM8GHQUNjeIHTtkQsJnL/m2gNZp7OKlZUO4npNxe2c0GosIcHFZSAUYLvdkUHHj2YaJuIwz3qIab+HTq8rmSVEeGmfNRQnZdEiqzW7pNmIm4W8vIP+4i/+Am+75234xB99QgCXf/z7YvHwnneL8JvlcNy49IrLFXyFH37n9Oxp+VHVBqH6QEYFUaMex/O/FGDL+5pAk+FVfqjx+uM//mMsLi6CejeK1F+Mj4SxLMzCAcwNwH948/XitMvxQvFrZ2UZy60WFpaWka2ewGVX93DFDREo+xuowAqZeGxRWziNKFtEMugIwwVqubomnmfZEwrnWeYnYn6spuSXxoPprRyYODOjYSsTyLuu0I0j7QS+8GvIyev/FKJ2fxl9J5xn1Fm4sgghmgBZEgF8oSrYtvJzsZCkkAsRIiv7oqL3QvuVv1vBtfQ8uit341U/d45nnB0jcybNsYU7KM6s/lJWYzHPt6sI7oNG++aoDEY3Gm1eB9NYrtCMKmfY9D6cMVkTPQ1OrySFOb9L2KscJghF9mFmY5iUEDJixfwTAkkyWwXIyLVV9jz9eZTCixKGi3PhrO6QbWEzUzD9nhbQDrMZq30ZkF/5nfO7WjOxYEAFSJmsyv/u4XQPF0obzQtIvOMGbKWOL8G/EjYx4OKSOWGUFNCo0L0wlHVtF0ESWS1h8EwnxiHGsKFkO7I3qBU0f6KcSTUw5qyZg2GeN0884Dn7AwFhjL4IoBwoMJJRL/2gGxO9lnmWEWSI274DBGW1Embi8/GShQQd2FN0TYtDtrDdSdHqqL6IthWtDiNBej12HwX7ZNHEa9LIZWfMpP3CHmvYThhWAzzKghRVL8K3pMqI6bzj7nwcI3nitN4f59dwuosgemqCJH+eDK/WSYhIm1lTkU7z5qNmyT2sH+nidG52CT5YX5NAS8ZEzLnVrHM4T8QaLtSNMce3blJlA2Q6U6lvSpucRAtk8yCWGuKmmkwWcQMLax8/HeH+b7Om54vDaIW97zlAPjac6Zb3lH4LQnhqgoZsGwykivl1znGVn6UDMumHWy87P+MM3u+nGB8flwfT7RTakDo7PmFIsS1ZiARV/QGBVoxGo5FT61naRT+L0ajVpbPTLJHzza128dzc6pbW9fWMSH0Cc7aGpqIEESw2zb9XQ4h+0VG1UKOCqFGP4/VfKrDFaztopccYbR6klNHb7t6wr7b0oM7y4He9/hop67S0soj5M7Por64gibtMr0C3tYpalOLAFSkuf1mGmd2222VYkeE/MlxxgjRbRTJIEbG2V9UeIggrCmnlYvmgRI9MGqz/STaoUt9Q9peB0a4DIv1ZYFIX1vuz43NXcerMggw+fYGLkj/KChkJbXYRCkqL0GKY5cj2Cli1hU9rGRY7UgVUDmwLBkHeGZq4OjiTlcjYooqbfK7lyrVunMBVrq6LfRhOcdF+kKBQYThGHR65F7PPrzlFo9orRYsKGkRIHyCNHHQZuJLbC/RQvsgWbXfGg+J6BZdrwVjhj+P3oGHp0CbVNEZBqLPUx95s2wevYS2dabLC2woodJXWkkIKcPxeyYLJvXj5IPNUU5DDnbgxdrL2FQyRgBAr0i3hzKIWUrHwE5CYlon3kGdGev3R4Ll6Grs64Jvzvt+L3bNWXtAwEms/yiUDarsvbJiWTQqrBeT6/iB8yFAlWUhn53LGysa+gK80EYDIY7ju8DlR4C//5iOzMURiTP/N7EvtLwr5RSNmiQryngZIWxIEImW4hPuQ4woZgLN9FEOz3zpt+oMro06Qd+qMvjfNJh35U3SYTdkDxpsazu30lF2L6XojvmrWiUxeoLRHrPQ0jZfMm6+BBCnKqqgxrTCtyDBeJ5tkAFKMxS17m6MkUo80Se6hdY74QSmTI8A3UebJs+s4f1FTldjYl9+JrpSgid9VwbhKN8jUakKLvFWWQi3jl+cxBk26xsKItboeRwA2MZZhYbGGr32rj1NndJ5UnkgzEV+oT8g86WygeryyvYz6ZhHH5xuMTdrEtovJjJD1xli/4przsiQal87jg2m3lrG41EOtPoY6eybpI+300KJ1cMQUfVKLYxhLMtRr4xJm7HW6MsBZgHrnjt1oNDJ0Wi20Oh2cWhpgbqVc/yrsuGFsV7VUT7Wj+Z2DBw9iZmYGH/3oR/Gxj3+sJJh3ZOoTVVhncaMi06OCqFGPY7tfKrDlgDQs3p0bms5M48UMJ1aNQt9+5/XoddtYWVhEP+1gcf4UJmrAjh2Twt4sL86hvZrhoksiXHPzAHv3a2FgjQzqyyuvIndHPdNrDAbIuomI5/tt0xTUMqBZ2EOIeD5/dT3k5qui+nDl673/OGC3hPnI/brCURkCgLUWD8PG71BWKiB2BF8Yw6YieKuVKNQ1J31/p9QmQxZpmyw8u9KS9uyngX7LdvkEVwrG1ARTNWGFyL+o5xjqwPRu/B2rFB+U322F2QpwlZ53yIY2t4UQhEwWrMiAC78wlO2yRahwVC/CMhIOo85EQI73nv7ptgR6PwqAxSwkn/cdbJUXgjyMU8p0tmPl2bltg4dmFZB4IWy3cJC6nAylBWWCwnGkejVtp2TbUj8l47dgbfQ5BeybgDBeS5cyfVhmn2BhSAkXETg4iCRoyAGAF0IPxoAAQJPdecjXmRoyXnlo0B+senyJEazcmwH/ENB5jcjAyoPtcpf+nH0VYGTJCrLBV80Vz80+FUBopYr0uwZekJg7v/p/yf2ZRxlbqYylmVJakWYf0+K0z9Cw+ChpX4YfMkJ5aSz7hTNzvBaBJs+vYWAWClfrDa+S4Po+g90SpnUNoYABTdy1B+AiP8sGtXBe/g4asJbMZBGy6tcIniByCdVdyfECtIp/y6iOeJ8GjliuySIU2hcpGjGjExYyrkQQfD7isVIqysLwAuCYeZhkFoJMMcZkhl6Eb347xTNHdA4uQFDRu9sNuniNQlagLGgozXDgJW039jXXapkZdPnpa7t5znxTk2d1p4huv3J3xiwOxl5mZhL0u220WIhU0u9rGJtoIO0vYmGujThqYOeuKTGiXGq1pDaiVFxh3BZjrPgjD2hltYWoP0B70MdydwyL7fXV/tXG8t+jMFEeSqToe3pmuhQirAI4B1ublcwZFUSNehzv5cUEW74AUhTP8CFd4u+77z7x4/KP69vofn/rrbduWq9x2PPZys8caOVhFfbJdeeRp0Z75Qyy/gLSuIZ9u85H2lvE3MKKhFBY7Hx5qYv65DxuvCXCgcs4IXgpEwVcGRoCDuK0JzouhhXpw0PANSCZygWJmS21YsEcMifkC06e9VSglNKtVoGYLmaFO3pxcCGsD09QBSHFv3Xy0o+aSubGolUdVsjChZ5ZtkApeealg7SfdAIxrxoDWPnEkpf3KRZ/BYLqTq9NKrKNikxGE+ZvlpHouq7A+iGc0KqieenTTSIIYVTQw4rez1XtVmhL4Mfk4u0AHITMV/jMNJtRRcBulqrPXTMMvf6iTMgGMnJYYQu8jjlP2FBwFjJdlahpbocgYUHXV5n+sFqfMWcdzV3f9SUurHcxu4YmnSlTECLrqQEed6nXxnmIUJMyeA1hhYJFsAqSCSACErLUE2HNSX+13B9M22nmvAHwc6bNhfnhnK76uwLoyDMQllrHOlvcSwdaLsnuUxZqA1bCRpm3Ghkx0KjVfx/4skm9SvGD837TdqqAvygoLvcU1KH0Tb7PDTy3VMAIbI9coyYLOhmhgW/YTEOYpALCBHRXbERyjZWE7zTc6yJ22RSIHEDSjxFLNEDDmO7Xp+DB2CgPD9s8ELJTwvjLqZS10sLw5ULy4ZwmY0m6WdsgIJPu0z4yhJnL0OBxZNzABCl9dt/9IfDw40XNQUmmCp7FVtaczY4tA7kik9ifm/F8Ku63LOH12uLsm6rtWMFCE63EAkI6uTh/dP0le7IoU+uHqclxdDvLaPcycYNPSHWRnu0uI8UYGmNNTEzEiAY9LLWlmAYmxuvodjtYXmnL7njQHYC5nFzo6UB/aqmL04utze6/9PthpXq8I3zAhsLvqslpvuu2szow83Daeo0ZFUSNehyv82KCLb8vCRfefTc+/elP4wMf+EB+u6odiMXslMWzNyrqvaUHtsWDX3mpTihJNMBEs4m4VsNqp4duawWTU03s2LEfS4unMb84j+UVajE6uPmVEW66PQWpZ2ooNGzCEc1EDR2T4sdFNoAZS91YaisKZjBqXUJBUl5EdRb5OAmLURszMwxYubO8LFKcOLkAh26UJVanCBGGLFYRPnRWqdBdFd2oOjBdhNX4sdgtuwarCBU5QJMwpYCfguPSmnYWwszZMGcoijbo+6UgMV848gw2LRck9y2LivbhSJ+gVqN/v/o9Yar8fOEqXlnRQ+NT+buZhcqEb8c6EAvngBLjFYQbQ6Ccs4iG9JzNcrAlKeCm0SpCDDFYzicEV+G4kVqdobiKGqZCgifPSco95cWhlfli6SFlfJQFYxvyUJHVXwzb7gWpRW9lzJYsrhUApiV5nIkr+pz3LqExLtTOFBnop8bS+ybXSznjaoakAs5cp24P1wGzjpfCDFXDSh7y1ra4ea4zJu6lVR4nBbsrAngV5iNIro8AACAASURBVJVE9XpvFtYOCouTiRKRfZ4FXIxdAdDGYuU0FUOFxojKc2BIUipMaP+owaz7zSmYcPYvHyMlfoH2AoU/nRBp9hwc9Pq9hiA8ZF19zAnocbakZsyg01OBy7m+ywRVZLACnZhdWxz+XV5hpbwK4GQZ3XTuz1l1zaJ24Cy54lIdwFtelC1zZp2/kQxG2yDKI0tS0YBzfFKeRP3Yo4/G+O6PBugMimLP281ihWMpBFvFW1CeV936RKuPhJ/iG9StUdjPOZd6P61TaxmYQa6PE5HRTZeelzXq3APUUB9roNNdRrubollvoNdfRS1pYqIZoTY2iXoygX5/GZ1OTwxNe6tLeO7MslCxO3bM2I6aTJcuEpz855a7ONOykRdoANabqBnqevDBB9eU6hl2/DPPPCOgjqFEls1ZL9PQsxv//M//XDRezxtssRA11lpJDDvviw22HISS8WPB7mrCAF/ym2++WYp6cxQ93zqMoyy4Vfbh5fsZigYa43vlrV5YOokkS7Bn1zQG/VWsdHo4PbuE5c5AwtZZT4frXXcCN74iQ32Sk56KPFnHUxipWOtyJhRwcYMwyMSza7AC9Lr6uohGgK7zlrrsoCm/B9uFyGRmFHwJuOdlesKwUyhwL2fx5VxAqP/KNTOqssy9vwxYiShWXPLKmX4lKwlrsIYA+Q9biIKip4I9TCPmob68ELY51Luvl5zO9WUy8bpwnxkH2o4w01EXZ5t0QluJ6mAINGu5j1WFCQtZrLXZlQbuNsJ1VsbGvbkk8drpywBYsWmi5eJf1qHOBBQIW2BhSu2YfGdeHceisbEsx+qtiy7G2iG6I9HdFHlKjnkkL8NsSFznpAtaqN3TkFjO9gQXI2PCYSlZmpbk4dosBaH67rCt7gEmWhKW+tm0AI4+Y2fLHBiEQWVl3woj0ZDF8uvmlRfM4FTeO7GWD+0k9KaYkSqidgPPsoQHgNWBpYvePfNN3g8BSWLAZuxc4bTvbJiGB/1alsEb6MK8a3OAaF5Rfi/8kyxgDp7MrLVcpcLYOrO6kXNZ1N+90orrUCPnwJpGmNwQmzWGAGbqfhSUqoKi2BT5/OX942PAs2C9ykGeHWg4u5g35K0oGFnOJ2xLRFG9/o73SVCh989uNS6H750z3sZo6THBJjCL9bs+59EOwnRhBFysTPP4UzEe+E6Gdsf5JCv5ZIxfVetYfc8KTq/gnorEAj9nIR7x7xdMYJJrNnllVYoZaK/osqQ/RUqibCNxlmzCbPPhRagVfxW6L2Eb2c+3XH5+1hB2oI/WakcKibIu4kS9L3WpksY4sqgmWYccBJ2VRfVJajRFNN8dNLBregK1sRiDnjrIj0810e+30W71sNxLRg4jslEs1fN3n/27LXtCVdms8N+0kfjw7314qElq+PBGZaxGPY7nPluwdf/995d3xWtHWeknvF+GD3/0ox9JWNUzNatf84XoYx/7mJjDHj50GHfdddcLGE4MNTK6gNx55Q602itYbfexd88OtFpnMFbjOItw7NQcTs610Uvp7TaGHc0E5++pYdCjuW4XV1zSwW2viLDrAmUFmPGjZeEIkOqaOZN2ZHITHQtdpzsRem3VcpDVFk+uugIjSb83bYkvVj6JVfvOQVih0ilAl7/OPjl4xmIYkXSiphxO1B2os1/yPXmX3UHeMpBsh+n1EjV0EIAtY6303JKgbs0vtGkh2xDeW+475roty14Mz5H3iZlU5hO9YAjNnnMWQybdimeXTOp5On5x9SruWQO4rPRPNdRWyLbUj81LzYShmhKrZJcMdNrST8yW4yIVzhdizm9aJBd2h+eqhrRUM8XxaKFYGyChyFZdp4d/5FtrgLyKcuVZGm3CrDsiLs+w9RI6wmCYrsTBldxXUCUj3EAUDsAuynaRs7dPA6IlkCN4wBhRySLUYwXEBJYNXE0LrZ8eUDqPHZ9rWqSfhwNRb40w8oHaUp6bEHHWCAvXevIEf6ymtwwPBmJ26WhtT5Bsm7dPwaxZ59rz4Hrmnn0uQlezTvaZlh9yoboL/kOD3OoYzOcHT3TIb8EE+O6n5+y5Vu/ScK9Zn4SZsmqfqfhSx7bOSWRQXT6gInZeKAjpGQBneDz/GJtXHaXO6vow1f7TUKQmcSjT7dl7zq7yOUlFEM6zNbXWEHf1GGjWMhx/Lsa/3J9hfkmv6JwRAdowG4VNlsD81zIvGqD3kROGAQmWpGah+cDn49iA/po1U0dNbgPhwJ097Zq2vGSP9acUos8y8RxjG2Sjc+PlezMyAHX0pJj0xOQMmuMJ+r2OpNT22n3RXjHMODk5KdmIUdRBPFiV7IoGdVtJEwMaRGraiQjnmZ24vNzCXDtDy5iFUTrLCzeH5XVG+d5Gxzjbs159Qv/uqCBq1ON43s3AVjhxDyvXs9m9h2V7PNtws/vkNZlcwHDixZdcXAonhu3Z7Npn+/s7LhvH4tI86mMTqBFgnZlDr59gta/JF82xGDunxrFn5yTGGvRbaQu7Qi3g3OklXLAvw8tfPcAFV+gLLiyL5DynSGXrxJ0hJ8E+or6yXH2mZbdjDDoqBI3qAyn1o8uZclAOvPTNN+1UReQla47rFoKVu0gC8H2/Zkfl4SkHH3kNQxWih+BMjy00Gmv6V1KJjG3yqSk8n9c/tHCfSJHZ/krdPFlycvG9lmkpmKvS3FssaJrHrceGQmjpQgNSMvsq8JIuLDFS/J4yF+FnZGbLw3sWOpR7UJSVgy2/qOREhWKw4IIh2PIQYVXnFHp1eWKG3I9dL++/kj1GUYcxBCIyvsyLR+ow2qIiIcYgnCTHyaMqNicEW0V4qgDkvDVhSKR+Z5H4UASPixvOgb2U7vElrFyqLAxlVbOwdOFc/03PQ5gGmlQDps9YlmALUXrfhUBk7VzDcJuzKH5dZQhznV5eukhDY8LzEPRYfFZF8maGKp1NwaYK9dk20aZV2FWNiBQMoN8tAUpkPmK+IVOgoRnMntGo76yxdHLTZR2nF4SWcWOMsLBdkiRQBqPCaLqejuVfmNWcG/HqWFJGVceJsKFyywX7JX0vlQ+4omsCDe/P2TofE8506njV88kIMXaQjCQlRno+BXL58zOw5XosYX0zhUn6rmj/xATf4sU1EFkRDVEbcYrFhRhf+9cIR06EiSnDeKr1x95GvylKkhXzjdswKIOlU4RYEG2Q9ajslbHMeaF362sZ31aqx0Kqvinwud9ru8qwuOnSfdnkzBQmqGVJxtHPVrG4uCwhGHY2Hxr1Ww36YyQNRI0aao0ErdkjOD1HGwjGwhNMTM/ggj0N9DqLWFiiialmOC31ky2BLRFwf+xjeOCBB6RsT/hZDwhsBhAc8FAUTiPUYTteXmdUEDXLMGIEhIWo13vwo9ZG5D24H5iO1tFkMR4GDDVsYe3DKuMXtlO+86lPrQknnt3wHv6tMpOgW7Abd7VEvHl6aYBOd4C4Po5uv499e3bgon07UIuY2dpAMjaO5aUW2iukpci0tmWxWlhcRC3r4aZbE1x78wAJdYQpRYmkqVlqnerLmoIMEc+bgzXTrtvUFZpzOv1lGoU3jYREihrKckOhLYROQmtjWtLHNgEPW5fy8ZZ7YFWOEu1XIeLPJ3tLO/cdfJ41aCJ4zePWyTBfVHOzTluQPRNIViUVCbvfl5zPfJjk+1ZP0AGaMiZWbiXvlwJIycIjtv1+P2XQJvctM3kBIAq7i7JPWHX0lDQ/QdKVvhv6DHz/KsymxDjs2Vib5T4qoUR+r8hs1YWq+vGdqzNevtj4IijXYkmpYIFTUKJQShc/XwS1C2RCD7Jd/RWXAufBmPL31Rc1FXOrOaqm62t/F1lRFWPZ4IZ83CkLSL1ikb1XnleLBAj/uQMwsW7QKtVmqaH3NuyT36f9knodMmzsN2WByHTovQjo8YyuvEwVn2gBemR8WdgsBGEE7Ao4zevJFvfMbB84jrtdBVf1hFmMRfKJaxoFqAUboMKwtczo6XO0sFIFdfpGSUGXh/JVJ+psow5U2kBw/1b46jlosoCqlW9Sht6bq6Eu026aflLGjbVDNohmcpyPIc5Dym3JhjFfGy206uBcwqAieC/eByX+gkoYIie1TaxpCx3gaZCAFze2zECjzy3CPgqjRfuIVAFzlknosLsa44FvAz951l8+Dfc6UbkdwvjQRDbXUZkVg4BOG2degVM2PsY9+3dVzK9j3T3vwvmCv8kTktwcWRzgdbwlBHJBNk90543XZBS9nz59GkkyiVqjh34vERsIem/FjSbGmlNoJj2sLC9K6PD/Y+/NgmzJqivB7Xe+EfHeywlIiUwgE1VKIhkbiSolakG1tZUZyAT11QIE1E+ZSSVI+qNLaABZ60cyoD5Vmn6LYqhPIQmsTS2JKRPUQkwJaBZIgDLJzDfFdOfrbWvtvc/Z7tdvxI3hPRKKK0P5IsKv+/Fzjp+zfO2118bEQf3Eq9fHcu1wKf3eQJ7xtNvk9ksdWUz35Mr1qczKQm7Z7sjVsci1g9VH8ziA5BtIBEbV8IueMy34tbfExtUgshLrDvg2/D4Cok365Tyb2NSn53n++rlwr9/fuyZTlODpbsulrW25tN2R2WwkW4Mu39S3tm/h12aLhVzbvS7lbCo721sETdNyJKPJgVy+Mpduq5D77yvlhT/algsIK871rZALFha4Ngx6mZPEmp1guYqyLXAxmR+quSFLSbRRy9MiOQY6GBYM2i2/D46P/+B6JmMs0pwNN51qj9kCqf2dM9MSwxQYrbz5WgZhWoXcsji/OVe8u4hDMrOmGY0KohRUeUaaeSS5NovhQ9Na+D4aRLPuL6VkkZcHUkZMxfnRzT6L6SvhRXoyoWNqrNdx2YyhL7NxoLEfEYQ1oTP7roccHZD5C0DMSvRxIOC2EY5ga3Uee0epxsa1OAkYBzDBxd3HwPvZ3qX8Hbnq4aVeWa77SnkN7L7MfgKwMBwS+p9MkrW/wsrZppGYEQTm2C4Fhx6SJgiKGilzxnZ2RVkVtyCoCtTRPNXy6cdZMjxH/oafQGStQxm2tWvxNh2gpuNyaFztHKzOI7LF7JK6jrbp/q6MoAJU3Sgsy8/6n+DNXlYSKC3aWvoH/Wnlu7zvK95lPKGHWrOFGOeQO9+Hl4yoY1phGtFJFgKmFszsFVJo2967m16a0+9qdGTSObmeMTFT2hUpJGukkg63MomeBZ2YrjC5HATpHMpgOY2phXbVUmXJqAWyDjVZw6txtOWzX1jIZx7xFyYzk67rCeoP3IY/u/jdwZNbMfgLVD6Nq7aqju/eP87YwRgbyyTCgpjaMFwA4+xgPyUTYb9Cfrzp3VJ2KxlANXQtnn/PM8qinMt0Mpfh9kXZ6rekVXRZcHoym8t4gtBOT3qdsYz2LsvBfCC37WxpaIdjhFI9AxkOoS1ApfmOzJF22+nJhaHIN548kKsjn/Eb9pgvkvVsnpN9/Tv66KMYqbPcWP28dXB3o64b2/yvbl/IxVvvlFsv7chseijT8aFsb12SK1cfZ4bKxVueLtPDPc4tGJ/iid3Z2ZHJdCR7h1dlDuCEWmfTuRzsFfLMZxTysgdKufs+2DwsRWYqTuQi0Orb4rkgWCMYg/H8eCklw4qa/dXrlLLoZiPSyDaktoc0Xj7MEWRExXMC/jn1LMlLHLBgVa45y+uib2/IvimkQsoKbjTjJVg7uOkfF2l7JPEWmkStHpZRvzHQ+vVUcvX3dosIvrumzTfpsOyVLoItgikr4aJWEk7Hqo6OW5KVJ4qWEVw2jopNhckSAVaMDMb+TIdXUV8aoKj3IkvkeMD+4AAi2yXkBmTAksclMQtYQK22JL6RGDNjuFT2YyE1HxtjsqKAXlmVUFLHiW3PfrPOdPE5+9UYDYbQbDJqqr51vN1kziazsFsKbdtmZwCcjt98E6+CrabQZCqDZSAmenU5UHUNkQJcDbv5x0OPZH8oTlcwFM/j7vM+kargS5lsaImp1cOzhAxFyxtjVMb0ailpymO51gjf293Wof7SGcEE2QmIvUEiMnSnjJGat1pWrM72ytLMezcfMb7M+QsXmcqsOctMMxgULVlO3Zk5ujPch5cfPk96b15yCWCCzwL+XwgVakN0LtTnWs5WtpclK3fkdjB8OTDWL+4HCoZNF8Ys6cwyx+dZ196CayqYLTJ9LO1Tyl/9TUs++RfmvO/egQTOmeXKHvlNcYKjd79cQkcZTbBU7vROuw4rEc1+qY2X+5FlYKjtcssMLbGlbao8F2QTl1qBQJPfrfc1JZFzEUP0wIvuLZfLgo7wSL9HCQTA8/FI2aluG3FWeBgtZNBvS1n0Gf+dTA8JxHr9tnSwzPDtuC3DbkeGF2+TnYs7Mhldka99a08u70Kb0uRHdHTHneavmzBDmxxzmmuf13dO0r5NmalNQNQmx5zmHvP9aOjlJ//1PSwufe36dVkuIOSFKa7IaDSh+zKm7gBlHLp9OZyMzdOtK+12X2bTA1mM92RRzvkwwRriytVCnnFrIS/716Xc/9KOtIczWcIokBkzWhSVb+O2+dGuAXXUlgVZLhnrgkB5Q08r0lNgywU7aLS4nuIRRUViK+1jG6NnmrEQtG0syirpgpsZrRz2UzIrgyEujx4SM42Qa0m4NKx5+UhvsmApwgKSwZuOWsIi5nfDRdVsJaJmy9vF61V9E3OkzowNNfwZQg8W9tHreQkitCsL/+PCXMdH3k6fZ8RDfk/uIh8mYfz+cS/HTQAtZaaZXJYLqQ2bPw+u6WAGkvnu1HU0+J5uir7pItSIiZQ9AFwj0/QM+eaNv1H5YhlNuptnNiuFq13XY2n1vKqPA1kcA3Bc+HNau4+5bjyqR+GbOt3X7TlxMIANP3th5g1E1UL5NmpFqrUt2o8ECdYuzHz/t/cfRrfiy59MWEPOY6m+WQ40lEVE+/WbmY1RxgUZmghv495cV6W94KaVWe+kJ1CfK30cFfTC+NPtMCgCt/2t1VKdVJzDEczn4c4vL9EpE3NZv6uWEpkJtf7kC5iZ4Jq2SKsHuBYql/rxuZ/3AD8uu65zDltGKgE9srtDUWXOW5yaJZ60yLl+jOk2gOjMZ+XZTWHcbPBL0I54AgTx0EQRoOocePQbhfzpQ6VcH+t64HOhIl63Z/w0ocRcMBvsdKLobY6IzO13TXUqY6jRPcI0KRzkk86JWC3A5xfXK9ffGTADo+fPI+ssInkG4/DAC3+4ROXtg+tX5HA0l04XYuKpLKZtaXXampk47HFz48YkIvuHY1ksZ7KczaTd7shWFz4jhVy44y75/qffJvMZQj1j2T88kCf3ZnJ1bx5EtVlA18ge1Fai4wDAJmCjaZM67rxNC2LaAM6ZcYtAdJM+Oapt9b/V7/2on8/SJ+vbVGUEENZ71cueK7sHe7K/vys7F26R+fiaPHn5X2QwuE0ubg9luZxLbzCU0XQhTyJVpZjT5LTX7sliciCLxb5Mxgs5wEOLcPeslPG0FNRLve++Ul76b0Se9n3aIi+3wZJpKInBl8CWdLDoACmg3M9Ei84WMESFa3JHy1kULfgiaYFkZ408xbte9kSd5bXIdFxAibdsgfUwnKdkK6jRDUM3xyrD4b/XBzeHPfIcqZeQsa3HvLV4Za7hWDUyu6wi91BFtcbSZbClTFt6I4dOKXjtpIU8hVONXbNrufA+en8lRqHGbFWYv6gJCmGpCKZcaA+2rgKi1rBb7EPHB6kIGvQx6Btjio54kY7sV2WjdQYyALT8LIS+A3AJ+KHxeXFjVAu5JhBtIECZDdsEdXJU9F5+zopoPenl9O2bs8HAAs6PlxsFtKrxSSDKtH1kX0PBbGb7WpKEa/58w3G/LfxMltCtfoKTPEFkevmweorJEkPBXppv0KYRC6U0AHtW8D174UkFrvUZYnayztrUxVEHVQHn1g/+UuH3wes7gGSWbU4KwXPo+iNvp68pVW8o13DpixvPHQad18R4wFtK/QPSfes8tw0eLu+u2wqMCbMs+VhbMkCo0+lAJc33tL5oC5yt9vHz9uNvZIP8+bPMY2YaJ2Y2zbKUOIGZhe+R7YELvekZcR6UwgKmuPxEW/7kEwt57JqeqJpdqoy48+IaoNWcwvU5vNUnKB7t5/Y5sA64Ebyb6N+JVy+qTY2dgSdXnLKOqYEnHE+LK5OKeri5y/JGwUctLFrFc+68rewXCxmPZzLcGcr2sMPNDt5EdN8tljKACZkUsjeZy2w8k0IAsgq54/ZbZWcAh/mx7I8W0t/+PhkMC4aDsBmis69hU9Q61Bt/fNM/CcPjDwonirEPFTbNiqWSlahP+g1DGvF79bffdTdXfeuvmRw2fOmoe85i86zLWXfdLFRsPsKvs3K9DbzQ0huJbTD6BCvVzn8GMBrfbv0t/QXP7LNu5vbOJRkdKuiazWYUzw4HF2QuqLvZ5dvs4Wgqg2FXFrOpaqxYg3Miy9lSptNpwhDj6Vz2R6Uc7hdyz92l/NgDhdz7r0Ra24xGKlMFnxfOD4iFVVzKyu4oTItIBEr9TApehxYRA8Tr82buc0tXziyErPw7rUX6dy5v6W1VnwldTPSjz6KKnnXRt5cRRBnTQ+uAVcFcDANQs2XsWV5k1afLARy+o8ySh5jUrJD3Y7oOvvXiTZtbgB6fM5QUBPoiWT+Ps3O+aWXA6dfIbvQRqDTNzApWCq7znFdVDXz6uq9n8e/peLOOiD9n1V3VNsLnrl8otrUyj4MeKWa2+dg6mKknh9Qz/XQaBXd+PjchHGyZZn6jDFNaQWObPZZFZ+C5tq6RmXHn+aBVyhoiZUk8uML2GLNz3EufM2SNY9igdYz2EBCde7/RfiycBH+LYCsab3qmnK9tXgaGha9D9SrXpcXvkvHCleLml2qJWqg3mL7qM4Pf65PAXFNb3+I9V+ZIOrf5MBjI8bA8vucsD5gO1hyEJyAz3iwb0JJiYsg4X4NVLitdju86wEzj5/KGtNBoRYCCTHMOdhJQYC208XKQ7mDTXywr67uvT0TN2p0AWAqgVTCOUjx6r5A8tGV/fymfeLiQrz6aWd6YNMOXCIU2FXCVwVcOz66Cr5B8E0BcFcw1zVL9nWoeDQCarsxLVSU9pDNVNn0Qpk4Fv6N1hkFE1/el9cSeq+K+u+4oB12RbmdAgnxvNGaB6dFoTAuHDkM8C1nODslQ3XJxIM+45ZIsO1vSB+M1n8jocCqj6VKmi5ksJmNesjfYlmG/I5cPxnJtv1obcVMGJQICn0jru231L1UgUR0UPbrpd7aMrXlr3OT6R91f9W/rr7/JdW78Mda+NQBsJdOw1qB1/fC870chc9iFzFmItdfuSKffk367JbM5NvuOtNoLmczGUs7m0utfkOFwW+azPTKw2JAmE/WEQ6X4vQP1d8PiMBotycBe3CrlR36kJS/4kUK621r0FmnUENWj3QuEeARzHsQZykvBIqJA8iKzFVkqo1wEI1SdLXwwPYQYAdeawWAGEkMgvmDExdLtIbxAdZX6xgbhBZCT9iltRkGc7myHieC9KWQkDDRRM+XsFu0jgnbLHs+4wUYAw2fPQp7qA5bDH6od0gqtGnL18JW/2dv9BtNUF+SuA/yuF/E38HQfhsQ8tBhSFXjL9TBi5c2eG48GEPSTa2bm0I7WnUuCetsbmuZ5FJ97f2uGlpqPRosDXXRXrSG4ITlbYfYQ7hrv6xOYATI2eb9RbK2VGm1e+bZUfdFJoCUwhZ7VR9xhpYhcjI/QC+u6pSw00wiZDUoMbzlgQzvAh1U+Nf1VXIedIVQmQRnjJjNqB7c+Vs6u+QuEhwfdGR7Pt4cZY4IDw1qUdOm94T3KKxFQL1YLl6W5HbN2Q1o/QaY9CxXWNzyDnIss1B1rmNa6KCTMaF86oxTLOuW1wl/C2GsJnSoTqTZXVjSRpqT6uwzSVqGHj7GHRCvP/hryIVqE5PUgu8gzImAaJQCSVquUyUFHPvUXC/nrr1Z5qqQTNZjVtHzWW61MlO/byjzlp1nP3xQirJ87VsBlIW4EpG3xQOjZr+t9ouuQrhzYQ8jY2cu62wYkciPxIMqA6tmtisf/9tIfLLFxzeZLeh8djKbS627Jxe0txl3Hoz3pdYbS7S2Znn8RtRKlI6jAA2EzJjZc5qlnaM2l11IzysGgR/D26FWU6wFgy+8vJ2WszgVUbMDYbHqdo9qPBbBVdDYWAG96zRt53JH3syHo3ARA+zHPv6tLJgtC9wuDHYJ7gBLE9+eLqRxOZ+w/hA4vDLZka2tHhsMtub77pDz++KMyHitVCoCG465eua4PACILLJ6qNblA5z7zzoX88ItL+f7n2NsrHLdxIb4Md6XVuaBM0XIkbRRURFgC0UVcYox/L+ki0UaZIIZUbCS81EV9o6kNFB/YkMGXtRfRIdyZI8vUg2ddxXMra0wcfPmLgm96BU2ZoI1EHzjACQLdSuHU7G3joU1ttjMkJpAFvQefH8u+cf8iuKGro06uzUYdnPeJueE7Y8dTe5HcmsnlunntLFn0CFunyYqgKp6vHlH0v62CMgde+l/f0CIIi7Sab/wZLKHkTlVT54uvggYNxTkI8JCFgjMNlem80vNwE/eDIPy2OZeEzqUCnAjAIrCKzITfc7xmfS3mfbg2x7JtNbpqoUCiB2NqYeNAvVG2TojlglLJm3B8ZUyCdtc3s3rb88avNZI0kuzPQIoF5zW2Bu4IiEyXyBckCzVmkb2VslnSmILN41hTvJRfJLLGK98BzucbM+eJC/xDuNb91Pj3GntWASxkzzTzkS0hJZf1dmxXANmZ0XMG0kK8oYCy9qWH5Eq605Ofo8pbf9aPrzXqnacaVSvV5X55bWfSsy4pP0Nq5+BlbQg+UD7Ioh24zmJRyOe+IPKXX9LIggMsvXrGA3XD0aNCh1GTaivWuiXEfm99HOpSeog7j6MyVYTjXEA1Ex1zA1tFBux6fzBnxX+Z516iuLh+31dVvJAbuRecggopXnzv95W7+/A9QiHpqbRmJUvxX3HoCgAAIABJREFUXLy0LbPZhNkECLVMZ104gMn4cFeu7k6k28XmiHjstgyGPel0OtJHUeBiwYEFIwbN1njSlvF8qn4ny5lMl0MZDlSBDNC2DdE9ptpiJr1+h9lo2IRxzdl0wfNSH7ZosdQK2LZ+X6TXHaiHR9Gz6O5MxuORdLBxL9ucONeuPSbXDnfkh553v/Tau3LtW0/KwURLEO1s7Uh3e1sGnbaUS934mTXRQRV2kX5fxdiHo5n0ti7KcNCROTLkpCXj6UQW8zGLTu7ccrvMxlfl0W/+i8wXhfT6jGDLFGGuZSmHE2F5o90RfldS+I3U5DEeAltEYqxfiwEsZXvYkzuf8TS5/55nye2XurKYHMqy7EpnsMX6lXvXL8uwP5BWuy/Xd6/yntBnyCDd2rnAyvTdbl+2drb5QEBbd3h4KLPJRCbjfdm//iTDdk+/dZsavPmyK7fc9gwNRNO1Wjj+V65dlUcfuyz7o33pFW152h23ysWdgVy5/Lhc2GrLnZd6srs3lnZ/R4bbF2Q6n8lohD7uy6VLt0qnvyXtbk+mh7tyeHBdHn/8inSHW3Jh56L0AcjnSxmNr3OS97pdmUynnLxww99BduxwyBI+ly8/IXv7I5sPCHNDIL+Q3f0RLUoGvQ7NeDEuvW5LtrbbcrA/lyeeWMgdd7TkRS9eyA/+UEtaO1rEjQ9IpyVLvopd0PBeeQhaSxdQvNnOClmMwHbpRlp0SqaaZP2C+Uwd87h7Qdekk0ohMdWDqFt8CCHaCuu8lJdz8QXSWZM6e+JALqUCIkSVjOQTdaLAx0MiDDdamM9WCy6KZr6oG18EZ9bmYPng87cizg+bhIpvE2LQzc39v0LYqA6O6ptxrheZO5znCXGoiian5plW37wy02Ugq8J8mTC/juTsAjZsaj0T6gc6u5VtJWwzX8MWeNas9klOp8caqqyWZRGalYBfL2+YVdDlfRvDh/RDUmtL7fuA0nKWoGbW5WCxhbNTV2eeQZMqMqMJNE4Dy8T0ZqbNtU8OPBpfut0WhB5T2kZvF0ugkFnQhuj3awL3+PyxTmNOCECokWXdqf8KL/y8jtUdZRUJK+PjWaE1RO4xCAdbaIdnpvmmrRmU+Rpko4LlhINlHVOFFHgpTGDTCj+nWpFeCDqFd4PoPgCmJlDov1OwpyCB4KSSgJBF9ykEz2dVDZfzmLkuLEh0KNWxWcgkJH1h4L2w0kEpf/N3wsxD1DyMnwi0uNdUAsnHLKb251w0J7NZzlhpQNJCgwSsIdMXQMifaTKCBrzRCnPr9+fEZRyaaKEvmGDC0EW4JUbpYRzbEuniGUg6x5QTrM8dDV4LKe55+k4JsSFAzoWLAwRwpNcfSlmOZf9gwmaPZ1OZTlj/RJYwiSxx7Jb0ey2ZTWEN0SE4wUaHEixwQZ5PpwRPlw9KOZjm+kuxK31hig/gZl19fkc5q8NFjNkYUUGg11nH/GzK0K19czsh21bVbNWo+zXtPL6NOZR5/LFH90dlzfPNFJMtlJE4auQY6QkbsR97VLvy344OedqyoMAhCHdj6ZKTzqqKpuGIL/t95UNqbT3hPKhfqq4nqv/9uHH1vysLV8ovP3i1AmC8PqKHEOMbamKezMaiMgdsjdUExVyItz6u3BDC27nuI6onS22v1Fk0K0KGgapgy89dD4M2DY8Ds7iv0r+JIdfqBlH/voeiXC/j+IUMa1hCELaKP9fXvwxmFWwBGBGUmxTPMxyVrWRNAKuD6F5S7h6eTVRTH9gz6GBLxeeZjdDIU3W9W5YaXo5iek/oiDJ1B2XuK5X7G2NmbuWc+MayhmLvbF/t93W9nd+DC4+17bn3XPMFIOVMRFXNlEO53FNtgDycSD8tM/Wk/AgbpwnOCcwsKsem1pbaKP6ImYkpABUaym23wbh2ZT7xQspsabQ/mwtg/0hsmYG35uUm97t74Hn2rIfunSXUhAg+aPrCAEDCyzq76y8J/hxUzA7SPgk7hxbQhq3biAoA6Hz9m0v500+JHBz46qdsm9ZvdFPesPfUbTNqACwCqePWaScs0hyyc2dbiFBnsvacA9xj7ActYZRutoClgzL9sbSRhqZ1feq1VPul3RdCv2C9DGixiPsLn317CWf4dq9F9mnM4r8ii9mEIAuMD/7e6xRkvHZ2urIYT2TBt5A2Xb2BnNGJEzbMmKllS265tC3X9g/k+iGJTE6guv7huI0gduxJjuX3GjaxeriL57RMnJVr1X6/umkeN+xn/7v316aAb5Nw3olatSEQOG5s/O96PzkkkEMG2qrjzlMdVyy0Wom36XvHacrq86PpHDd2zJ8amr36Pb7jwetkZ/VjC6mKPOxX/oadHePzZmumpvSf8pcXBS/U91RMTNU3bF0YMM3TqPdy12+ubFWgUAdPvoGv28hd+8XyKq6dNrNMn4u6gnIryeawyURMr4/N2Jksb7MuxLYEWaZpfJFznY6DqvhMqlZPf+O2E2C5MiGlTI0ym84osMVsJwXoIWys/mGKGAA2NGSoWYjtYikLd7Y3Zspr8XkXZxF7S9qxHcxeVGbUdS2JjeQenYX7/H0w2YzPuo9/mkPOdtr4IrqXX8y9p5TBygkKWnTPjSQ8DKtrDUwpUfYmbISm7ka7WLaJ11IAVgFQpodyjRl7ETIFZ/bYjwu+UKbnhY6qGfxWX+CrkDAyvA4sNSOu6upPDZjtRwRHllyBeyIYq+iPLcycnl4NfSqjpq30SgQVLRj/kMuU0QrEgKYnyFSSVNAPsOrheC1YTQbA/vLlQv7koUIev6I+V9o1yhzpvF8FWTF0GNej5BdYE8/H5yX3vN5cXMcVbEbAqEfj9wCY/qKnLVS8i9b12novk0Wu1sCkUbQfFjvUeunrh48vLB+0Ni9A1pJMF0G7W0786A89s4ShabvXk2I5kieuHEjR6tGADA0ZdrsUFbfbXdne2ZF2ey6He3uyN5oQmA16fbrFYjChvYF2BKZe8+mMDNeoLIL1Q1MXne13JwUXG23mtSad5junvatNrsWFK6RTn/ZaR30vsh1nZx7Xg4qm61T7YDPmLS3yIcyQ7q8JMOJNI4GBfI2bybYeCwbPOLCbnL8SzrPF/J0PXtOsSBMdp7CktcfnA9cdluvRMCQXZAuPxExIjg3BFvYp05EFJmwdO8W1P4CrFDI01mtd91RDiWrd4eeK36lv8rYbGL8ark3Rcarsq6dIWZzmzp+qAlQzjlcBVrXV6LP6OMVwos9Htj85vseglm8T+G81vKbHa4hatWARbKlLPQX9zNSuMnnRPoLXNigXNzOK09WMiP2BCIkyUAoWUkadCdHJpDmL6RqagJdjBp6HJdHG+UKBZgav2Oygi10kLy/vVQIl0wfSZ8+AK0HrXM1VOSbOEBl6SHqooK1jiIuZZ6aji4yVOelHUVUMcaJvPJyp88U2c/etQ5FmAgHzCuPx7gVoRq/W6wqS8rxS4Kfn9+s4eIpAxmFdzuK0lwOXkVvYGEBHvbyM1bXEhUXQVyrzZS9PpoejuLwFA9aWzEHhisjhXlv+7OGFfPVR0/wZyHfQs0nIMLnAQ39LUGsh6zUPvDmkSYfPaA7dKsgK1THC+LmBsdfLRB9j/sKIFd+ZLVCnU8GiCu/Vc0uTMPTZ8Y/r4PAYELwvS0qIMrjUI4sX3fu0cnI4Y5y2013IZDRlSBEdvXVhR7YYKhxLqzWUZTmV8XjKzC+4xCvztZDe8ILc8bRbZKsjMpospN9tS7FYyOFkQQOzq/vmNm+t2wRQbLLPRKB1LOhaw9DU28LFwEom5Ac4lkephxfWszT1e2g6dxP7lgBIWvY36Y18TCNDcwpvsNSntb6LwOZMY+naiqRbqIKyo0K763pkLRMV7iHOFS8gfdR9nOkeNxy69PbHDfPmMV7czKENCinlv/rWa1W/Ha7tFtbDAo3CsixNohtthZmKOjF+T7ViGoLUTUL1Psom8TyRNautEVpRyMMUri1bDfWnZ7VBp7XJEChAc+uFAJiwgLv4vf7oY0E1h3+mC3hG2mqEPzEE3hZnCpytirovBwi+yeZjLeRjuhu/np5T4VBmRHIkASLfzGpo/U/87E7XXpCbZwmgK7m41x3gTafmJYiirQPaxDF1X4DQ+Qk0hPAiIHgE2z4PHbQx/T6Nf9b61df+DHQU2bjtg9tAYA4BGGJD1XYY8AiFs/05J0BNwncrNRM9yCyLlO8jNjsXdr/xyY3/jjYVUeOo9+HZyCUBgxYMVzYqG99blqKxZt6tnpXqrJ0DMK3l5/o27RMfXw4xzm0u+DGr1/uV7xcpcSI4VwGYI0EGQB31lFEDEZmHC5HppJCHP7OUR/5e+axOC9pYfX7d/sKLLuk6XbV6cGDjwP44+waDhwpkLHzvGYm84+jZVqDN2odTG/uuHeOJE2S7MBRlS6YIM+tqxfvgvIaumCy7VcuBcS6LwYHBUjYT75342Y2YK670P3zXdjkdL6SLGojdHgXek/GhtNtbcvHiRVkuZnJtf5cZdtPJgezvjaXoDuW22y9Kv7Pgz8OdW+W2W4cyPtiT0cSqsINWlI5c3Z/I9YN5euTWbVxn2cDXga6bsUluspB/75inVg98b14cPR5gtvR5dLdsLDb5PZmLNksC4cUEmZNWHzGxFY42cgjSM52yrDaLk5UQywCqMj5e0sgZgUrKfDPoOk4k33T3NWKnElbkYh5qEFaORajAFvpcA1yZMGzAMOTk90kA1u+xamKbgZe+QTO0EurQ1cFQvo/IO+lv4/ip7YTehW/eWaqVxdPatQb765UTLPTiAvAM3nTjTi+IVvYntcHK1VBt5in0nvllv9P5FHzUYrjRSqFw82QCQ/XDwvEmVGZqkk3TfJ/aNxlEZtDB6xp74+2P2rvooeZXjewVXtTUytPvX8XQkXdsWmuaihq7vELBkmY+46Wffk5hwnn42e+HoDLUNqX+zAthW3kdsjaRibFwIjRIznrp/UWdmAF0m7vEkvg3vQqzcfNy2ZIlbHOWhTzySCEPf0FrVYINpBg/DFd99OJYRgBaZ7/8OHud4Bm1BA/CuYFhigkQJoT38GmcNaw76akgKPgBHWQLob9CpjC79pJoFgTttgGCcygylvWaQCyPfkZSgK6Y9qRpP3URakXyAObxS3/g6eVkhgysjmxvbUnRadNMEgaHshjLdLaQ3cNDOi0Pem0i1Z3tW+XWS1vSbh3KZNSSZacrMCiajMbS7vRpGTGZjFgY+NpkKXujvADERdU74Dw2vyaGqulaTQvtzfxdBJVN102L1imYqNPcx7GM4BEnPY9xO02bT/Od75T5cZp7O+/vAGz54hszIbUPq1ou3VQtu4o0eju71kemxEI7fDFnxpMVvmXmUw4txnvh3DQt1UntHU7SJ0dpvaIhJduZ9GNIulIGhG+93BO1PAw2AGcL8JoJ1sE9oJxVWT8fncUzA0qrShA3wphFF//t613U+8T1xBMp1oWXI8vm/66vD1lwbZsKC79rQep0T+wjhdXJGoD6lbwx1gFx2gvC7uyMZz425LEl0K1lVDgPrfadjkdJhsE3Y/VFq70wgMmElUVgQOK8qdtl8LwVnaDCKk9awLyeu3WIC885L5Qp9avHAvexyDjPb33pMhEWCjdQyM08VCrQMQpJXWYJ4oAQ/8XjFoEWQ8ahMDjOkMcll9diNjJIXSOnDeHQsJTziKHDpZRzdZL6u6+JfPzThYymmk1v+aAbPYZHMViRqbK7zSWzuPYY2GeZoMzMagahVR/w0lcIl5oxMPdhA/UwlB208dIkMp6pRxmcdJT5UwBFhqutpXeYiUw7HDg1xJJQug6wWDXsgnDMvGCdaVpLvOwHn1nOFnM+KLjoZAqxX0sdvQsts0M7hrIjO9tDGpUu523pDzqyf/CYXLk8FWnBV2sgwz4oULWKWM4nvMD+oiOXr1udH9MdVOnvo4HYRqNVO+hmA5bj2ngaUHIWEHRce/5n/3ucH+iLpyIo/3aO0TsfvGKLuLuZW+FdU8t6WMt1WWoloWwXP6bh8t/T5NML8SabC3vum1ityivv+pBhUx/FTfwkfZgF/jVzVBVeaFq7tasiuA9JAyy5Uguf+cZHP0KGMRSsZsCjG3ZcIxzgHv1i5vIFF8gr2Mngq+5Mn/uxfu2mfopgC6AD2jw3cvUsLDUFrVVSCCdzDRb6i4DBNn8/xHVIsV8VvGtHp1AfbyszC/p9aGo0i46Ao+E5Tt83jZOH0jSsZfpBXshE5uadFHVUBCOhjh95ELK5bo9gJbFSySoF5LCWMdhM5tdUX3ZP4f7qWZkAZoqKK3NCf5cd8OOaxQxTfkXHg0E7eynA9/znlMFpSUp+jhz1Xs3GVwcYCOEVcCQbm1khsxmwQSH/8k2RP/5EIbsjOyZlG2ZxeJxjdR+tdWArmYsqd2inMGaSoEbb43OGfwkGzdHXzuc85hYYZ3eAR/9Ak96x87ggHn+HJo3Hp6LuurThvFVvMGW+kUSorBkqkywJzpDZjFq7FM6/4DmXyvEUAngtY9OF80e3LWWrRbEYgBNsHQrpUkSPR+7qlV3pb+9IrzWRK0/uy6LdkV53R7YHQMJTrT2HCVfO5PHdZSWMGDu9CYR8t4IMv9df/MVflNe//vVy9913y0c+8hF5z3veI1/84hdPsi+c+7GbgMFNjjn3hp3jCevtxzi84Q1vkLvuuovj8O53v1seeeSRc7zid+6pFGz5pyrGrj6fORtR+9dWOw/9pdpzVKCYODowIKlGXkMYUWmRtOFEEIVrHWX5cGx2Y21o6pt9DBOm/S0suElr5uVdEFYhDaAhJY0jmUbNMrpQABghmCrrtKoF9f7lf4lQqmE9LuYmznbmJQrqfePR81Qz2iobXoO5aH3GRgYssl5+fUIeryFohpwVU1M2RsNiZI9ccM1cg1BcO+j2MIfUILK68ROYUctk/VGx/Mhgy4XLZBAtKKrFpRWgeUa868wS22TleRwgRiCi462grKlyQAaGfjafz6pMys+MZQSa/gcsaKrxaKJ9F/A7+6VzXRkb1585E5dDpbmvfMzSfw18xfHT9vq8ymXWAMpcY+VsNawMEAajPgvhcgCpeSHzqRrhXtttyx//2UKeuAaEoB/0kbpfKfDYtL5hff5hVH310USOwFyZfzx5NMvKdc0Vx96MbOFK4UCVL0z++6LF0CFd3otSZvRW1BdGNcXOIniALcyLmYXBYzvhPdlqc4Q0uzeU01I3/aydK+67+9ay3+paTa6C3lmMFbe7fBvlWwOy622xpGnlbC6D3kBu2dmS5XwmC2BMZrbM+XAdHKII9Ugms5nMZCCjmdVI23D/+U7f2Ou36ffzG7/xG/KzP/uzuTiViOzt7slP/MRPyD//8z9v2DvfO+ykPVCfT03jsHt9V175ylfKP/3TP5309N91xzvY4kKfUr9DzboKg2JmrFzdPZxjpYEsnT4J/m3lTJmK6WXVwnM1QLOuY2/U+hAZqxha9N+vhjUdWHH70g3GMZc1PrE37nlloRmeayUBxgTwtmf7ufRtXN/gs7G8FXGugeJ1LG0OP0XaUG0imnzAHFBFfQouFcNY1fExnZln6aX7d3f8YKZq5WTADmg6fZW91Ay7OrOVGYwMbnLiRgrSNXhaqdVFvS5tfInIOq66TYiG/8xe2PRjKWwZDXkDeNVbV2NPtrXCiCqzgl8ivJdAHe0krNqEi/etRkMEVz4G+K9nWzrTHMfDwRSfYevLCM6d5fMyYARJfl0j0ficwUerUAaLxyBsNgUmWMr+SOSjn0TNQ2V2AFzcKd7DzeuKQB+3aHqGIUEW5n5gO/35zwBMX1oAklhOLVRdIAxHWN8zVG2qqfBdf0D/jObqr4Xf9TtI/oEUjgV12QLkAs1TBUf1wwNYQ31LVC1BD8yAR+HRZajTy0ShbXSif/F9zypRqVqWY5FlW+kuuL0vFnQWx6VgTgqvLfxuPNmnMzkc3LstNTTFwE7mh7K/vy/7+zNZtnqys7MjwwGoxYVc2Z019u2NZLFu1IJ83CRZ9/dnPetZ8rnPf67xz7/3u78n73jHO74Xzjpt557gexyHz32uAnj96xiHX/mVXznB2b47DwXYyqEcszZoWOyqcoDMculmaLUSkS7te6lnKrqmJ5YxWuOZdbN6uB5+TOwWF+oa8xZCn/weQ2lWo467oNpNeGirkuFn53J/LF+nIqjF75KvkQGvurHmar/E3LdVprAKkvKxdcuHeN7Ikrg2La7Zvok7IHPgoNl12PNyTVw3FfWQlYdXV7Vo7MDUjDQONj+qcy6EfOseXiw1ZWDHgRCzB6tu4pkVTJNUmajku+ZuSq7daZPRaQKdzqopk6aaIM/W5XacskIV/KmeKrJg1VFNYdAUQl0d9eTXFsKv+vxVQ7H+zTrzlcchWHZYcXBiAcaQtT8wR+cT1I0VkVkhD39W5PN/q/0GfKGMlmYY6v+vVy+ttj/WMfR/N5XxyZUpqmm+mMUU7Ntp0UZYLqhxqiNc1ahpuFnHQNksDfmhzXR+Z4YheU22GvetLJ9+/F7QvoEBT8AmLzeLYwDYlBHDOfU6AG/05MIS8WP331PiIrPpIS82AzlF2peRTYKpAoZw3a7sDHakJVqXDqedzg7lcDKWw8Op+hoTXXbl0u23ydb2QMo5aiNelyeuqvXDzQBAN+Map9kAXv7yl8uH/uBDjV996JMPyWte85rTnPZ73zlhD/z4j/+4/P6Hfr/xWw8/9LD81E/9lD5cG9aEPOHlvyMOd81WWmhW3trDIhTegpNGhwuIbTjBGgJhILXasLWgZh3RxMrgWCy2LpZOVz7Ga+u8Orqu0/KN2MOm3DYNQKl8qMoA0mneGKw4p7JgO6Tkh0xLF9Sf93oWWY4MqDPQ8Lm/Sf9p27KWpv7MxHCj151jiCeVJYqi9eYrpuzHwA7F5zOGXZ2Dcg2XO94j2YsMT0n1VboQ22+ZfCmLDECRc9cpEI2Bukja524ySTX7Gob9bI/zOpM67vVwaGbx8nyPHKe3LwMy17sxDIvN281nLTCaShyFeZb3W2ObLbkl2nw4AMZ46G6vNTl1TiODUQ1O2d9geuYdltADhv7il0U+/Yhn4WVU4jamVuNh41I8zmTlWaB2EWiDG/ri5w7bmscDzwlDhRY6VKCRM2z54mIvRz52eBXA73HeWZI6kJtjcqCL+y3thfALGYnsB2i8EFZlTWj3JVOxPILcSChklUXzIOtTVG91J198z9NIlM6WM/pIjCYzgiTUO9wa7mijQHHCAJJFeuGvNRIUr57MFvTb2hpssZbd1lZfCp+8S2RpdOXa4VgefWL3yGcX1wAYeeCBBzIi3eRpt2PiA4dzXb9+XX7v937vKcUUoX8+//nPy4WLKHxc/bzzHe+U3/md3znBHd+YQwFE6mOQ31bzm9KXv/xluXbtmvh/b0xrbsxZL126JF/4whcax+FX3/mr8tu//ds35sLfQWetgy3daJwliGGobFKZjQj1Zc0/LNXkbueWxRSFyuvCXrG7tMh22AA37MujxPL1bLimrMeo3Vp7ST+IXmUhjFiPR9kJ4rbKEFVL36gVQPjG6EXKc1HkuMZtePs8LOqu8LODlxgejM+4giG/gre2Oubprw2ehPW2xXYn0b39I3Jx7AsLH/o5ks9Xww3r+HnmZsyQheVABhi8A2e4uOkpcI/hQb4bRNuAYFFBhiZ7eiShfgWEu/6Jgn116HeWa0HPRvfRohAxZRD6dQlQLPzMUlgUsDtcyTff9AKY7o00amAE7QUpZUrSxsXNUpP9XTWbMQ8sdUjxmSinLWYawnPq7/9e5I//vJQZMu3skt4OskWmWTxJCBH37UwT560VuQeoiS8FKZxuJqNk06h903Cpn4Pz25IMHGzhvGSZyGrB6gGhwkJmpfvve0qD160spWvMGUCTsl36rOL3MXyLotv4zBaqf28XM0YKMf4A/+zPF95zR6kMVpslenBjCBGC0eqg4jNDh4daxBjx2sVSFou59NodubSzLZ0+jt+SVrurN1cuaXyK2+/0e/Lk9UN5/MrBsesDBMtv/8W3H3vcJgc4Q3HcW+Fxf2+61lkYDwiyf/M3f7MSwvryl75MNgUAcd3nNO3cpJ/qx5xmDL7x9W/IH/3RHxHcnofead2CUg8fVDbjmk3GcefYdBya+t1/d9w1TtP/T5XvROsHBwHa/9XyK8cBpbRIJqPR7OOTmIKaXqdSE5GXXKPViZ11BpZrXfhwDVbiVaOGS/UgoTEeLzJ2j8dbCrmXBTIqbKUOaGZ9LAxSoH6dZUQFwMvrrzhOhYatmUjr1q74+1i02H23vDZiBmVV4X3MTj1qDtfnCx0/wn242B7niAWdvQ9Xv++aGr2q/l3nmLNL6tKes/jSm0BASx6i9aQLB1e6SXtCB+JCil6bQLyD1GxnldugrfNM1NWEk3qfacWDbKeS/14FYBlEBp+zBkPZo57T0mphevYicCEBJryhMP1Q229RyHys4OKxx1ry/3x8IddHCN9pVp4bd6Kd0E0h/MawnANYSwiorNnJmV2tIurruReLxpCqDkwzEgmorMwOvgNMohG1nGyC68Owl88d7mUJ2wa3ckDLNOwPEgpldXwOeigTRrpI8OuCaGovGQIk+1cWMoCeq1jKfC6ssgPghmggQJbOU8861nXLjPXpsVfcd+fFcjDYlsGgSyU9zE0X86kcHOzJnN5ZcwrDQDECPA26XRn2utLtdrUExxy0W8kairjQoNOlwzzsI3DM15+4wpRQXDrWD0NHAHV7GYm00ftbVfPL1Eb70Yf/6MPypje9aaNjmw46ClA1bcBHLWK+UPh1wB4hGxHaoQ9/+MPy/ve/PwGtTRbD427qLGBwI7Cl7Hb++M+lEHCt0zxx4tec+esP2FGLQux3v8f6WBz3s18Px2Ecfvqnf1qe/exnMxvxfe9735GA97h+/276e53Z8o3sJIArg2MzL+XLvbGjNRAVQ4QuN+ziAAAgAElEQVTOPNTrHh75wnGOYIv3Wlt7Erhxyi7og1yv5fUT3VE+VS/WGGPKUKxkK1pCe1Ue3jyTIkPFrdgyIKPVBPvIt78AYut1G9fNVbcP0PHOb+7R7DSvZ9mUtmqGWWUi6tdafcbdFiEfyRCda5BqBqc4qmrFoN/LQLBJCH+0vQvAVtSGebgpzkE1YzfRe2W+Rf2b16rM6NtBn9+dtrMqzmdo3T3cLAM3WlNk1q0aYqw+l9V+SL0JttAtW0J2K8Gh+cThWBZQZugQOiQ4oRtYgHfYobraj64V8scfL+QbV7XwcrIAYaFmy7Q8ooZhtUC09kGu4qgtpt7KNWIMGep8slrXSd5RKScVskTVQNT1cRoGdfDlFnkoDu1Zid5PDhrBYOE4r03KyB4E8qy40JJlu5TxWIXx/S6Apd9HBlw4p34fo9hh/0MXVvzIfXeXMOCaz8cymyr1tpjNScV2t3qymEyl1+nS/sELy0JlD2d5Fp9cLhhaxMTEMRDTL2cAaG3Z3rkk37q+J49fPchV3tc86Rtt9BvuaO9593uYyn9en/Nilo5jQ+p/9+ue1/WP64/zGIMPvP8D8ta3vjVd6qRtP+nxTfcUz3HWPjwLeD2uv5+qf49gK4Lk9Rta9U7qfe4gTc+lb38VM8aat1JixIJu7jgW7bz6MoaHuJkpskkO8smOwgGjr+AeugLcYamTzMhxY4s2SckJPcMsfofF//TNG5u0hoCyBcTaPvC3et2hV9Hims6JIcU4tr6Jq4h/1XvJxzMDiPxWr6HQ+htZbkAT2NJQXQj3aelCcU1Rpfmx2HSNGfNntXqNmgeXZ9dGNtKLNHtiQ9DORSCnQ6wJH+vGwsGUPwMYx/Q8pOxT3aDZXrPPoNmonVu3aRWlp7FwnWMNmXsoMlpF4DtKrBrwNA0Tb8vmqbffBd5gbYADlMUpZbnQZ3WOvLm5yHQm8mcPlfK331Amy8N2qX0bFIqO46ijQo7JQEn20nKrCIIzyxhkliEt6a2kjiUfwNkdQWQdeyswXS5JEJGlNR0l+4TZkiqYT+FIKxyNv0OLhQLUySbD1VvOpC1h/wBbK7BdLZnO8R0dX9hhwD5C7R40w9dDnGlNuf/uO8plOZPpdCpSdmVruysl0g1abRluX6TtPkRqjIOXC5lOx7JYzoT1GkVkytSEQnrtnnR6PRO/tmUwuCj9raF884nL1GzFByFuYL6wvv3tbxf8b4UdX//c5loAtef7tBqouMg3rU9NG+95gAOfCEc9wJkpaN7Y4m9PCxDWgS2EChEi9DY88PIHjlpP5d++8t+eyDusqQ/Pq19Pswmf5NreJ3h78ZeR01zzqfSdahjRarKFUK1vtkdlstUBr96fsyGZAagAOAMw1VR21+Vswv+cfy9yOwwitJRlyLfywNSF2BKfP98oXeCfBNe2aTgcq4Ej99ZKa0E8kYvxPeoSRDXcAu0adZ3WJvOZgDBn2LMj4/dyOC2Pg/t4HeXnddyINK95KmgHmwAdcX09q4Cq5ApvIKGmIVIWKW/oTfeRvMzAClZQcW59BMzaL5YcQLMr91TLmYv1lwk/UxLPG9OPMFRlbwyWEek7xu5UwtcN4QUP0qfzQbRvhbf5opOTQ1Wz1rb6iwAI7YJslbOb81kh46kI/gvQ+5nPLuQzf40WKdhgj5odwnFjHIs54+XBp69bf0Q7E70CU2I0g5Bli9QNHvegHlg2yNS5KevWo/nokowTo2g+b6yQtYJStW/wTElkUCJsyvOCgyo07EeXeYZTCzJZ6m+mTK+DUVwH55rPgI8wT2k5zwQD/C6vjdDDK7tW/NDdt5dAdLPJlGKx7e1taaHxvR77sN3qSqsL6mws8+mCbBY2FXhMYIPptfvS7nap8VL+rS3t7kCWs5nMJ2N59NpIruyrg/xRDz3Cavhf02dd9thrX/PaxuNhTlnXQEWwUn/AIZp+wQtewHN98pOfrJyz3mb8/PznP1/wHXzgj/X1r3+d/66fd939pjedNVqj+ka1DoShDS984Qt53Xq7j3sAmv6+Dmz9l/f8F3nXu96VvoL2wS/s13/j1xsvcxyzuK5fTno/GDMkHuD+MQ7Rq+y0AG7Tvo833jR/NtngTjNGN+M7TWDLn1+9fl3QXQ/d5FbGuR7FwVQdWU1FZ4u4WCFDkX/zczw1wFbCRF4jzkTArjFja1MpHwMkKRNTC5gobvI3w+wRBQ1XBJ2KOZXRSnoieB3xxVN/mRg3Y8O8dt26dXbTF7AIupzZ8rUtguBopLqpZqtp7sZsxvzMZF9GbU8OTcZ11kvtRJ+wCDjj9Vw0r7riWtmfOlCuW3k0ZCfrdTSz1j8ZZGeAF8GdC+cR2vLyRkC4SYkRfRmisD9dw8C9medqlqKSVR52TISBoqYsLjfgRcCVisIbm8r6gBCA63xbzpZ0h59MW9JdLuVv/q4l/+9nEEpT41K0GK8amn3cbJzrzJWbKaDlADHR8JSgjc+TMk0aOlbDW53HCmIBVFB9gQosY/gIx4wx5rE0FNXzcN4yLNuipstlCqrNUlaxR98tBVQAmfigayhtEnhlaRYjxPPzRYuaL7BYs6mGX3uoybMsaDWBMe7DacRClvgZnltoH8KMJBRxl8+7+5Zy0N9i7WopFDQtZ1P+F0Zm87Il3V5bJod7srt3IK0O1FttGQ62Ccz6Wx2Zz6cyOhhLaT5d88WYLBgA12MHIgfuFrHBTkHEDXQaqNwnLz+p36zpue64/Y5jAQ4MLB1I+eWhKwIgw0YNNi0ajX7kwx+RN77xjaml0PS8+tWvZrYkznPX3Xc13gVE+R/4wAeowVr3+fVf/3WCo/jBfb72ta+t3EdsM99Ilkv6cKHN2NjRXoi8737W3ZU++eAHPkjN1FFi+6OGYB3Yeve73k2n+zqA+K3f+i153etfV2W5SpGHH84WCn69pnHAPcE9H/eEa3McbD+K44DrwnH/J3/yJ6vj0MB6bjIO9bb4XKvbb/hxcbH3uYM2/9zP/ZxWA8A4+PwsRM46Dhs8Jjf0kCbNlm9yJ2W1dNHMi+eKSaqXFTHzSA8n4TuBUPq2ZRavhBFxQ0G0T+bLNVkexTNZjrqk61K7AsQsopNAnG34vtEoLjNDxgSo3Jlb/8tDogeYe4JV9cYVrWx94kQWzOe5i+SrWYn5Zbn+4rrJnFg/YRGW05Aa51gKl2VtU51Bjc+j2x7U11Rvo4eLsnmnXyvHEWnPYT+yHRF8uZ4rVDuI18rhvnq4NeZa4hsaGs5i8BjHjBmTVcFgHVDo8xF0SfbC7kPugMXHLqek2BIVgCuc17HHq4v9nDrr+WQpi2kh84l2w5OPFvKRh0u5fqg6LbA5/qlUQ3C9lVbE5CEOoPxO5wbQANjotF6owN0zY7U8tIrgfb3B33As38HC9wim3MIBYTt7Dhzk+N9wftdj8fuwccBLnS0ubeINZaSQTEH9OWoj4v9a6tuF/Rdc0nyhZhAAalqSSQEYxnaCAJ+Ff1EtAm7zxo0pmMZ69rL77i6hu2qhfGIxk8UcRqZtdheou0MEJsuWDAct6XRQF2ousyl8twZy4cJFkXIqV69fI8pTg1PahMl0MqeL/OGyJ9LeCgO0/i246YFEIxPYqh3QBLZ8kPxh+9CHPiQv//GX52+WIu985zvld3/3d+WjH/2oPP8Fz6+cFawMgAU+r3vd6+S//tZ/XQETTYlAfhJkF0Kc75l5EaD8wR/8gTAEV/vcftvtld/wuAfsOJt4aBeE3O9973vXAj6c5EuPfImeXacBXI1gqxT2B/5XF7ivA2cAPGhDfCtN9xTWEg/3fvzjH5f7n3//2nEAoKlncaaD14SZ6+MQT77pOHDuvPzlldA2WD5kX2IcEshqmLi4PvoAFhnfaZ9VsJXT1f1ejmMO6wyhb8hNmq2wt6XU/KhX8YVzHcPb2L8nEM3H68dzRf2WhxPrAFDZOdugsWtHDVcEWsG0lZslPXpsw0g6p1qWYZP+KvwuOsw7MFvXR03jFYXz/u/IbOmLnvZInb2q1sc0lieI8k8856OprdcZTJtuMKmMjA/BixqoxvuuM2G+eUdjVvcbc+apvm+wH/DLCMRSX1T3sLqBaGKXav2Rkw5WdXDeXxSzm48W28TGBzY0daz+LuLqCKzSlPToif3CXesBMAiWzGAYgAi6o+mkkBlK8SxExgcif/rnJR3ilREC94P+Vi8p/3hZHdZONDYq1nLELWhGITL8LARpDxf+5uJ3gBd3fOecM9d3EjBmVMpkgRIldYxd19mZ+8IMSqc2fnR6N8DWc9RH0/ZS5guVSEGrBiBJQGR1HQGeaBEBwmkOdkuk1RECtflCsxAB8PA93Mpk2WL40O3bqWtj5mQh3Q6sIBZSvPieZ5ZtBCsXE1nMxjLmiYH0WjIcDmV76wKZplYbjZ7IdHIgBwfquIrUyZ0LQ+q4lvOpjEcHMpsvZTwtZYQBW4r0+gMpets2a21qhDj7cQ/lacDWcRsrgAs+tJqobdb/4c3/Qf7wD/+Qfz/K9f2odgPwoPSLP/T+X2zeBFHVlxcB2DoOlAHAgFlr8umqtKUU+eAHPyhvectbjuvalb+vA0/rwoKJ2aqdqUkz1wRwKuNQO8eb3/Rmghp8wC5+9nOfPfH9APCgFFL9cxzY8rFoOm7jcRBluE4zDie+0XP+QgwjeiZa3ECOCpHWj6s0zQ0/U0HrKoNdYSyCqJzLaa048bG3fAKw5eeKoGuNdKdqkGg6Eme/YtYhv896iV6FmYXZkulpBG3cVOOa4PYR3Eb0LVojR+pM73R2ukbojE0A6bqwnPez1/+rarjiWGVjUr206/o8pHSU0HZ15OI62TSuGRDZ/hGyWrXEjPqRaVgtaPssS83nq9eVZH8zGw/FpFe1gE3tSb+rsYYxAqM6rsy41M/ttQxznwG0BIYNwvRESdFsS1p2rwS+DVIVnzv+NXWp1ytQp8RQdvUenclR41ztA5Tkm42XMpmqtgui+M9/UeT/+2vtXzgb1M9jI6/MFPVMqkck+waLDAODAFMANdS4Q5xuzz80WRybpNWsboz+zGsI3tnxbOFAST2eQUsSZciP46O6LHzghwURPbViPAXicmCvwEyhXqu6wAPMqehfBxggCf8CcYWZNaEPHLMZFGwh/IisTejWSthI5OLUfu0ewo1dMGGWYfnS535/uXs4lsl0RMzaG2wTZG1t7SiT1VrK/HBfZpMRGwv2Chebzsayf3Ag0zmc40Um47kcTmFTr3Fi/g+N7Q6k3R+kZ6j+oB+7aIrI5SuXGw+rM0JNB510w3zlK15ZKUhM1uX++xvLu6xteyny4IMProQUj9vk/XzrjsudaP+qgTb/O+otPuc5z1nROhzX10cxWzG7E2ML4AfwWAd/uPaLXvSixKwdBVw+/alPU/+2c2FnpWkusudbTaslH/vYx1bYr+PuB8/b2972Nto6xM+5jsOaMcD10Bf33HNPZRyc7Xsqi+nf8dartgiqviV+6oAohpDqbJYvovH760DbUQDu2HG+gQdEdss3Nr2cAYpQkqX6d1vyubFUaz+m5jr4tOxE2jmYh5ZnMyYglx55vW7+/8qGRe6D2xx/ccTktPMRINCV3HyJnMrKjUxhIWUlq2Ek3nO4zknF8pxPhgUq5qG8vmX+VUKLoboDNm5qsGqA6YiXeQdAMVTlt5oAtsZwg97JO99CnWTUFGCuA4o699f1f9R0+TlDgXYHVTXxf/0ZicAu50w40FUgs6RRLMt66020W1qnz7P8aFReymQGvqUls8lCikUhf/vVQj76WYAXZXuwDiSXfXW80tNZxiCGAAAFoGpBlwJ1Ve8DaFlocApLKIGFgjZFAaTaRpAFgnYLJXOIHww0MsMPfa24AqG+KcJ6MBk1vRgg63iuTGRmskqCHKjFu5YMAP0UwCyuD22Wjh2KUEPepbos1JRG0W3UhkaUDgatZEStFBCIKIIwYwxHZpHhAAE9A7ar1wHzBeYsB46LOy8Oyn6/K7deuk22t4cClgu1zeGbNTk4INs1mk5kC4Cp3ZLxdEoTL1wQtRDHE1CEmcplnSHrTPy2OxhI0RlUHtKTro3nDbYar29z1AGcT+yf//mfpx8TPLEeeuihihAbgAOar1f/5KtXThlLv/gfz2OTB2sGrRPaghAXwlkXL11cuX4dNG7S50eFBSHA94UF9/2qV72qEYA++NYHqV2rv9WBLfyxB35sk2bwmMj2YSxcHwW2K44D/gbAtm4cUAopauLQLrRl43BuQ9gX7QNrhnH4xCc+Qc+udePwip94hXzpS1/a+L6fCgdmsKX6pAyQsOCtslHVNmdW4zgGbBMW5tvdHzEbkRosRwYBZNXDkPpmb49HELBrf+im4aauWfOj53aw5XoPgpkYOkwdYnYSzvjVGReGW7KDfARJCpBsM7ZNDuGrehajXipmo5Jes03Otlo4X4bPURmqTWOZ50DWOLF/7H50owXVojYU0Qw3Ysk6o7VyLTAW7mdVZB2P7pVRX1VlmnJ3O0LQkHG9pmIzQ7Ye7EaQVgWr+h0COQKdVX/Cxmul5vk1DcSFclqeLUd7AqAjZPnNC5nQtLSUEuLvRSFf/1Yhf/LppexPgAWsELR1BPRWYKRoK5Fgvv6OrgWsNahzH2QNgBcyBjHvCYYInAm1eBxjZBToV81i/UUNbJmWxdHzujUKzoXf0WjdWgmwBpbKy/EAWE0hrm+JDKQlc2PSIMwnGIRLf6lld/ABidTtIFVgQesLzgyFNqFId4uli5BhOF0qSNR6mzqLnEkjqOuIDHqQVqnuq3jgRT9Qwg0eP4xmMymWE1lMx7Sl3xoMZTkfyeHBlAgPDBjiuZOJCFAqF4dAbzLcnGKZVoixN5RWr3+mNfOGgS0Tc3smH0TPR5lyxknuDwvu/6tf/apcuHChAj6cXYo3flaw5W7zu7u7ST8FEffP/pwJy8PFkKl50gzFY322jogOAFy6eJyPkm0CrvNq0mzFvgEoAojC56hxqE+kuKFjHOrA80aNg+uxnHlD8sN5jcOZHpazfrlYyjvecr0StnP2imVFPHRmGVHVjdZ1D3nDOKo5p2G5z3p7p/2+M0WJcbKCtX4+XRuY3qSbpWt9iLzcZVHBSgJVYf/mlxzIWrjQM7mSUD7nrTGskrRIXkppjZi0zkb68xl/Hw1N8XcHXvp8VTVKOSuxKgKP5YZOCroUYJiRamKELOvSOzkZIGkeP72X7JPWZtc7OSsUQFYCnJYNyE00lINxb6QspveTZ78qvx7YjoUnfjgzt6LRYk8fMeWqmbZ1EJWMO49huI6d0wjvAYQE53VcC4ADbNZ0spTZpJT2vJAr10X++C9Kefyqlhiy2cxpDVapTbsIgAcFTqpR1JcE6JimxvSoeYOVvTEwpWOsInsyYsjRZVJHZiY9yxCZhT5PfY0HkUN4xusot+w6sB5AOUTuag5PAARXd0u+ZKYiPbHgf4VT0z0ej1xL+i0Ys2cLDmRdAhx2GJ5Wtg1MGM6FECv0YGrQqkyapj0gw7EQ6MI4jvDsQrJhnjBS/Lsff365e/mqXN89ZE2fra2WTEZj6XYGsj3sy2OXH5fr+xPaQowmqtUCEPO0W5zYBWjeQWgcLoLBHAwG0h9saaPx7dUQ+bFz5dzBlq2LTZqadW/jTb/3jRZAoom1aRS+byqQbzju3nvuZXguLpLrANK/f+2/J+tyks+xYGvNyZA5CDbLNVZNhzWCLZsL0JjBCLXpjW3T8BKO+/3f//1qMoQ1ZBNNHA7ddLx8HOKmVem7AEpPA3pPMmY34lhntrg4VmymogR39cq61+ig1lOz05pTszs57vc34v5Oek7vAy+0ze/nX6bTMfRhe2vMgDIRix0XA34eAqyyEHVBtIcJLYE8FDoJZqkhlOicQ9N9+hpM4GEgsA56/Tnk27qFOiOQWtVoVa900lCif9uvq+RhDchRmGNgNZrdulms2wBEsGVAq6kf4loD93SwZ7k2n7J59FfCdRmuyhsXgBZtBBoSGJoZLq4U1ox8X+sAaf2l3hk5ematDU3W79LmGb7DosjK0uh9qZgbHlrzKUTxpSynpUxHIh/7bEv+/lFk5qm9Az4QtUfZg7OxCOUpU4u6yco6me+oPiLB0BUYjCxQYiyzfR3mIrAVwBSOQ6kcvtSgCLWZ3eIZQIafZiUCCGkJHn7Xaq8iKkdfNmnLtFww9AmujTYVZSnDDvRWateAUCLGHb/vQY8OITwA/FxfGJ3RAjBERRwI5PHvbLgKA1SbpZbcAfzD77ZEtvoFdesdWUi726Hxe/Gj991ZXr6yS0H87Re2BAanu/v7IsuezJZTubI3T9QgC1r7lCFatThtSyk49IOCLEJe/jQcDOksj0bEjXPTTRSXO1ewZc8MvLFe8pKXnCqlHGGj2H6wS/VsOsyVO+6oWlOcldlqyr58KoAtfbJEvvGNb5DdagJd6+4dhqkvfvGL145DfGDjHMK/mSkYPo3jEECUj9mZxqEUuf32avYomrBuHL6zwVbWbMFDxmkbHRMt0AurHCVvwmbE0Ie7N9c34lUR8UnWgpMCpfM8Xm0eVOSeLBpss9HrZEsGHJfuyzMUuU+smodWhPlu6eBsVfIdCiot3+STYN6vrmouBWfWlqByj2y8jxezEDXiyI+3OUPCrC/yvmxisJqyFU/DbmXBuDmse+gPF2cZF9dKURRVYWCVfaTIZv2wx/PZUQwnmScVAJfXs9N/53NFgTv/bWxI/WJVsBTDenWWa31WooOVeG6e19pffWaMXaq9yDDq1Fa2x5I2qT9C6HBOw1KwWgvkxsl8Usjn/krkM3+vGYHUNTnwIWELE08dE80MBAhTkApLBziz4/c+1RXMqwidmYghVMh7IkAySwSbdxNVt3P2IiwJgIfz2q/Z324bwczCNirfuCmp6sH4mkeDaS0HSObJXhjQD2C7UIrIX4oA4HCvOB+OZ81wK3EEBg8s1zxmyhJ8au1EWENQPg/3/RaYzjb1b7CG6PbhRQo9HEr16HWLZ12QctEayDNuH8poNJLLVye8ufGikLHGBdUwjcAqu8fiOl7ZHGr8iQGx+N4GJDvc3pJu56kXRlznMt+0ucPjCZohgKwVUJVWoFXGeFOm5LTHYULTeb+hgPdpNvl1gCGG+HC7yNJEX6zzHHvrW95Kpit+1gGck7j947rHjkPDMnva/l3X5gh6fdH7bgZbSSTutL+Hb7Bg8vXfDQ4zkKpmsq0Crrxxn4LqPk8EtcG5HLzo0mobpos0uHFYLTYDnWRmzNCUG2QNbB13SQUNxrPUyvyk71b0XZ6pGNrnuqQNurey5iVuMrayrmnSTTFbGeixpwVX2LBdxxPPG88PnUwFeBBrad8Sewawv5IX0BBarDNEMUKpNXv1as7I4Pw8BuViGIVaKhPmZS+tcU3Mlv5pFVhpv69aVzQ9G4wMLZQvbXx2aoa6zs7Qfwrg08yqlosWgRbMOSEJQoHpxWwp//DPIg89UsgYlgdmW4AxQSafs7gaxlPzUA2v+eTSF4jq2CnxgrEAMGFZHTCC6L9iSaCmdiPaB5OFgjIv0YPzA+RQtmAifOIPA9jQQ43m+lLnDJe2QEXp/qGVA47jr1pk6dqdUiZzNe+alcp0AWw52+WO75RNpJcfnfMIFXY7qNVorvBFIcMebLFQkBo2ETPq3pczZRLdtZ9j/cNP75UH00IubBfyL0+O5drEOSkTiJlPhftxoOO0U9WQzF1ZAcnwNtXvdGVr2JPhVpc1FZdFh2HIs3zOndkqRCAgh6FmepMLAxTbuk4Ttcn9nPcm35R9eZ6b/FHWD/DZSjS/vUGts36ATgpslXtMoY9pexHL/FioDeMAAXl9kaqzoNREwfT0KAnEmkE5l3EIocGTjMNrfuo1SYumz03VDXuTeXSzj8lhRHPbNhARvW6aQk/1MXNNRlP7+eZrn/Ub1M2+86OuVwv/GQjykArv3Sdn9HUwQJAWfzAizLBq9husi+2rLdI2JNG+p8PripyNTuO/vUBwCOng6Nj/vlPWcVkdMFdDidWW1f92OuDlgC0zVhlINYOV04Atzt0aqGQh5lAZQUu06P4G0sDBFv6rFhLm2t4QFq+vk9G6Yp1BqwOveggxPlMJFMNWoZ6BaQAI6m0ASRZkBo5rK2BiyRuIyaeq05qMlzKbtvjzo98S+egXStkbq30GABq9OivzxPvMrBpMv+R2JF7fEt/ptBQ8QVs1oGmqSoggRVL3dmWR4HOFUCQiYYvlQotgmyCfzwGyD22dALjx+9KMx6WMZ/qS00eoFKHCQsOL+ADUdcjqASSrKp8eZuakD7YJwBNACyJ62leYnsyUYTwP7ovtgKcWsiuhfeu2ZDJDNZ2S/qNdhlPRvzpPKKOaazjR0RTH49/cc0sJb629yUi+eXnGzAQ014WgbLjhO9YrQsgwxI2H7TZewqTf7cjFC9vy9Nsuya23XBCI7hfzqfzT41flW1f2jy1EfdQyd25gq2HDbKLWfZLBSPP1b3j9qVf8etjvTOGrhnAYGvZLv/RL8gtv/4WVNp4bs2WmprB+aAr3rBiSWh/XGatN771+I7jmicYhjLGfK4KjCvCrXexIUHZOYCttumu0S6eebOf1xZpAns+Cv7WGUCK396DnqgIr7ax6JtN5NfHmnicDHHvNzKtjyEx0sBXXTfZR0LE5wxWZmEofmoYkifBdV0+mxfyLjF2pBqdM81WzgFjXTxEMVMrFmDCeTtrG5MS6cBF8KWjQUNBZhfH1dmZAYqBrqRlxakGg14tg3+8nMlp5zjb0ApguAysOMAG2WiWE0Kppwq6nWi63xVAPMQddlDS4ditcgqyXndvtAXQP9UuqxIbXpW1FVdu0Is73zEQDywwN1lg+nIoWBV7SyQATfbpQaBn6q0VbQ4bTUubTtszGYHyW8uQTIh//Qkse3ysZolOAoM+vVxLQdR8gS0v2QBdFxgzjAuYqlLvnUckAACAASURBVNfyqgnk4ADaoBcrtS/ZTjqya0gYX55bmR6QOFkfqN+DoB3XA0hUTzAtg4P7B1EHD6sO7g/jtoRRqf7BX4BQUgfhyD7s3wUG7UsWj06WEcuS16lG5jQAj75ww1XnEvsdkX4PwLBgWLDfW0q/1aE3KdqIUmOcF/CPwPfN4xgrIVm62/qdsmgt2AitKwRRmjqmAvE1UQmAY1u9rtx6y0W545a+DLqon9gVlP1BTUWEFiaTicxHY3ns2oE8cX10pvXx3MBWaMVxHl0oDfPf3vvfVtqNjEAAD2T6uUt7I5Bo0PZsCjg2PQ6Nu1nMVvTZip2y7vr1skcnuad4/sZxKIVsGNg2H4dTg6gj5sRJ2nye43Cmh+U0X05CYt1k3vmWq43hGWcRHGgpmGiOUzlz0rQpxr+dprlPle+kEOEaOirdO9itVOjQwJsBqaSx9pqHKcsRKAY7KPPlzNBU1+OM+w1kJQAWdF3eSdHt0n6XwAnYkKBH8U1VD4vFdLWOZb0mpm/K9fE86fh69lgT2+karaTX8vBhTYDNnnEWr1o7nHeTgFgIKR7FqHoIUw3dNazopX/8ZFQpB4RXV7exPQtkVLpQ2w6vidxzuDSbwwKQLWm6WfPz8kLVllGJDENmkpJZVXChjJYySgTTM7gHIHSo/4NLfDku5fpuKR/7fCGPXS2lz9TCKANQForAl3WQcxFnL6+jpqTZL8tT7/AdsoEAf1YY2oEbQnWTlNGs4Nmd3Rm+pQGqJiRAT8Vw77IlMziwg7GDh1WvpSVzOK5a/1AzLRUQO9jF8Tgnjh30CoItgCR8oDFHV0IypdE5RTroRU/40/Ckr286ht2u2pLQdb7Vltnc6iWGdRD3DI8tB5Xoe+Cpok3cqdbyRMYwGGvBtBSNUOMw9+3CMYNuT269tCNPv+MWufXClnS7XaLJcq70JTppvpjI6OCQdRQv703k8WuHZ1ofbxbYiszNf//v/11e9epXrZTqee5zn7tSgmUTbQ86IB1XY19OG+a6KWArMFtNIbB1zFrdZ+wkwCVOljQOtRn03HvPYRxq53yqjMOZHpZz+PKv/KcrLCfD5ds0KnzvCvoYXdxDLZMAvPh25xVsYuZY7d9c4Oy4c2j2t+UUeCaSpo33neshKgZLxkJWVTpbP6xrcAZX0bw0c2bOsKWwZXolzgxXxlpmx+Fhs0BPKW6ph9QUVCkkjJs/J0BglHQjrtTHs43prEwXQVBIfHU2i/dkInlnL9x3K96vHlezq4Cw3IXzBriOyuyLQExZr2yHUQ31ZYMEM3JIoIVa51D5YDW0qn1dfSFRkBOTUarO8yrgZhuQJYghV6W2xtQ60JJlg1r4Zi2RcQiwNStljK14VsrBXks+/eUlS/GQVWImYZt9tE4DB1NQAA6sDMAIji/AnqlzPMATSv0tGB6kfkoKgfEnjuV1LExIxosEo44TwoQID5I5hMP7oi0zMkVuJ6O32DV7B/TQbAFQA4uFJYTnzBbsd5YEVrSyGmuhcGi2fJRwDAGSTZhcklzbi3BhD67zZArVMgPhRjX0Xcigr0/fZLaUcqb/Vp+upUwWLQJd3CP0YPg+wpQgn8xBnw4ZlXpHCAluDztMlTycjGUyacn2Vk8uDXssPr2zs6PAqtWW7UFflouZzACZ0YjJhOFDXBVWEt+6fii745zR0RSKOm6VvFlgK7bja1/72oo7epNRKb5zFJCID9KK/YGBrqfKJr+pZiv20zowdF5ga5Nx8Dl1YtD7PbBV6QGGTIpCfuk/XlXhOxYOKwqfNw3LssM6ZOVAcJK4Afl4uFHhOnbrKGbhuDXhZv7diSs3WtR9zQN56skTP7mvjHEgdaPsFgEKHXt4lopyKF0nZCRWbB8qjE3+bnKQD6ExtgFv+gxl5ACoj8V6Gx6DDOlNXdkLHWO/5/Pv/aY5Ur2K1WSJjFY9G7OmS3Pdj5eQSeZhx7JbZqTaIGqPdRZ9HihJUtcvOEmRGUGEJz0MqffmYMv8xdJzpP5OVVDnQLoaa8rzcCktuparbxUTClD/bwZ9EXy0WjIfsyqf7O8v5S//ppC//josHlC3b5kKcad7gsZLJU6WgWgtNh8rH5vsIKJaLgd6SjwtZQpwhbqCsTSP3TntJSx0jhAd+nBWtpToKZcM8TkoA/jxsCUAH9gsfINu+Pi5bFFPhdAevMDwvcNDiOhZqEeQ6RiLaHv7mXmJF0vDYx6+bLfxqgHtGcKBSxl0NBkCrBkLcrOkoYEyFlLX+yfuXAoLU+M4daYvpd9luaKiHPTaMuhB2N6X2y9dlK1hV7aHLZmO9+TRb12T7a1LcsvFAYHUZFawBA9O0m1ZZezphJkSs+lEJpOR9HoD6XS7cjA6lOujUibmMH/aR/TbAbYuX768EkGFe/srXvGKdBvcnI4oJXNaEHUSFug8w1ebluvxDoCT/Ec/9tHGYa3XUzzJPcUTprEPaxlCuRiH+gafSvocwxyuFCe3C552vPD18xyH0z4n5/O9lvzyf7ysizXePttYSETaYK9ZGFYNA3PGXd70ow9VBFp5YbZNf03o8Xzaf95niZqtzGJFZ32/Yr6tnASBqAW2VDc5dWf5HPCrgqYKaLMfPJARDVUVqpmGyUJIiWoIJ/FHgf+1DRzgK9XgW+muDAB843Wm5UaCYz93fd5oiNEYQu8PgCoTJSdtVqJZtD4fPvXQIUOSNe+to0OJuqGnqJ+h4Rh65XUq8zmr6VJ4imwNLAkAuHMNvQy4cA6EDGOtxrqnXQ7r8jz0zDKQZiwRQlv8mC6Klg6zQiazUiajlpTTgsL4v/xKKV/4moXkYMlAIbqK1j3DEECLYT36VNkchocULm1EmgJkdfbHCwfDZ6bPwvxKGYrWJS5219qIrruD9kpL3MCRHawTQA0AENzcEQKkVswd3c3egWFAe10BiMJ1kaGITMCu2TfsTRZyMNUxjy8KJANNf45yQgBpeDZ4ShS57tj84T2gHdjn23IwnrMdZNMQWrWSTgBT6C+0H/qx5VLrLw57pfS6YAvN4uLFP3B3uT3sSW/YowEp3lank7nMFnPZ278q82VbtnpbMpuPZT4rZTi8IL1hRxYzAKuJjMdjWkZ0Wl0iSnZwq83C1BCsjaUv+yr+OvXnZoEtf7tCx9MV/uKFaptLYekXd2a/5ZZbBFlyr3v96xrv7SUvfonAz8sfxk0Bx6bHnfcmvw5swXQU//P7gAUDPK5e97rXNWcHlsJC3I888kjql5PcU+zMJmYLz5uPA8bq4sWLgqzR75ZxOPWDcoovVp3CdZFBIeolxAxzLU3B5wJi247W0eNboDs8hzBgfBvnG7et0us2ND0mAJhTtP9mfEW14JlWihu8apmqujUXxXt/4L/cZ71mYUACmSuq6q0yF5U379V7rXqWBbesxLNYF+dQFU0f6+HBfOYs8aqGDBVUcOBNx1LdwM46Dkn4zjCWbt7Y1ZJ/FxTg2Y87XS4yYrn00fqykLwO4C9AF4slr/sou6XO+ioET6anJhJXVqd+BgfPOm4OVCD0ThmO/FPUwCmoi5q4Jt+yGMb1+4YZ56IFoKYsC8cJBpwzmJUuqc9ajFuymCxlMhZ55B9EPve3wjDagHYHem84H96v8F8wSHMD80iW8DvUmeNZdnYtCuS1hjLvl7UD9QWNL2sGqsj6GOBPMxolbeDqTuE7tFcw1FDvTh2lQg1HLQkjMsxYnrh+LFRLB7AI0AOwBcB0AJPWuRqamuqxMtC8904hg66KJ3nfdMZX03a1iRCBaxWrNdCKfiELrIlgt6CeagvBIUKYLFNkFhP99lI63UIg0Ef4ECwYPEqL/+Pfvaw8PBgTtU1nIzncP5Bub8iGTacTKYsekRxq/HT7Q5YDP9zfJ2s1my1lupjqxds96aFwdakUKHwn+r2OXB2XcvXAI6SneyRvFtiKraOtQQQTgS2B7xTuEczOCiALJwED8zM/8zM0+wQVedaafCexHDi3bMR1Q1ZnzcNxH/6jD8ub3/xmffBtMTot2FpnL4FzI1SJD2ojNtWH9CaBkXzTm97Eupb4rCsd9D8rs8VCtaEkyK/956u6EXHRLqVA8ozVEsNyiEWdWUtGv/vCn8M2HHldroMNwmkkBKdbMc7vW03a92j3EOd4vr+jAJK2TbVq8bgqg5b6zu0dXGdkGXl2lmqoyT257PZxRvev8udQN866lLvaX6vhwmrWIduv1ObaBIlNRyBp9oJQv5pVWA9r2s+NmXxB4N0Q8cS1Fqa/2hRsVQowc1NW9gPPDG0PrN0A3Xg2YHBJ0BF6GT+raHt9f+kzBGaLlHI6g/7ewVg+M4FGy7RR5nWHe1qCGZq3ZDIpZTFryewQXloIJxbylX9cyGf+VkvdwC4B53CWEwJ2BdLKZFGjRLwUa6Hq7FGvLINgeOmy+qlk2gCSO3hJU9d5n+L0CKO7ujtXqUQBsnu0ByANL3QEXgRsMFaFu3sWwwNYEhBBd0UdmPY1WCSwWv4sHi4Kmcyzva9GCBW8AdwxSxSi+g5AE0Cw3iPF8mZxP+hBD9aSsRFFWx2EPDHeVlWBLB4AXSljXIsSDET65jLotwi0yNRN1eyVZetecs+dZdFu0+V9OZ/LspzL1vZF1kc8HI9kXnbIeG0N2zI6nMrla1dkMpmy05BOimKTvshgEcZ5em3Va8H+4bH98Xck2IJpJ8q/rPV1qvDzWpi4yfA0lnZh+Aqu59WXn43LxDylwNaa1dTrN3qmph92WrB17DjU2vGVL39Fnnf/82q7h8i992qpowS2zlA26UaPw6Yb1Y067v9++1UV3hohDcq+NVc/nBIZPRC7WpYSS4BYZhDWAV9cU8HgI2Q+34ngK/e5gaMG0b8DoTrQcX2LM1AZyAV+K+iQEIpRAjF2Yg4qVhm1Kkvj34gCeF92sMFWwZdvVFnwHpkVF8GrPiiEs87JvsTbkhO/rPXOei4hHjTdWxoAZZ5W2NTwgpcSF8zKoRJWtPM0sa6RLcOGXtdpORtc/66XaHJARmsH18sZO8ZN2YYwJyXG0K36pCvPpOCqHl5kNiBCX2b3gJCqhw7BtMxRuxileFD38HAhMhH5q39qyaf+CvUCldGiuzmtK0yA7r5idr9gdRTMVF36gcngW6V2D1Yg2u5HhfMK8DEbWVqH7JZGvIgPDTjCYyvVVUzMkuqyWFOxKGS73aKMAWAFwMivB7BH1ooFrkvqqXAc2LHDmZbW8afELRyQrdgt2tJFAkEb5q3KvvXbLZ4Ldg5g+fB3NyP1MDAF7zbvXZOFrqEWjYL4UmYwg4W0qgfgp/c8Qth2puwdn+IXPucZ5c7WBS0wuSxkMOwRuY8muzI+mIgUHZktFzKeHLKeEicLRF9EodBxWIoyVPndlgzaXel1O0T8Ractj+8p2DrLwnozmK2m9q3LtKtvcqixCBsCaIYi0wX7AzAq/lA+1bVCp62NiP5A2Z33v//9tMXgxKotxKcFWzgX2/X2tx8LfP/HB/+HvOtd7xJ4f9XH4Y1vfGMatk3bsulxqY3n5OR/o0DUuvP6GzU3EVnKr/3CXqoHl2qZ8q3PMnOwUM3c/0YXIr6ldnxhrrmm3+wbuinXU2G861V0U80AzJvgqftZZG6ZYpYFGJtaJYu1zpyL2w0OBeAVw1cZjDm4wvEayTGmxRjmVS4tt2A1uzBBttDMs7NZlXsOYbiUdci9xVkeTEXTWmEjDo76gTRNp2Q4yDQyHqLG953bIDVhLGHSUdXmS70fvFh1DAP6vxMA4NBr45zd8tOqrRSYL2WtnA2LRbD12MhoOcOlf1HAa2wU6xwCvSDIp6AMbQbIWE5KmY6xyasYHqL4f/x6KX/xFZHdCUxG9RwEO8ZSgRmCPgsgB31CV3dqmrLXVu4iZP0pYEy1Fq1APZPy3OAz+Gl5GR9cFwAvPgtsO5cQ1WohCxo1BxF+Q3/0OvNUgAFTBc32ts1xj/ZCiKw/Kh9ScgmsL8DC6xweMOyXtZQgELGeQQoG3zCG+gmboMRfkIkieMKaCFaLNZz077PZgiQTmcRFzkYc9gpKLdj380LGYMvAjAHY4hr/60vvL2ejQzk8PKRPVndrIJPxoezvHaogfjJhCibiBlu9fkrXHHQ0xZMhxE6PYUY2rttj2uf4cFdGk5lcn7blEAHgM3yaxOpYSZpq1NUvs64AMr67CQB8wxveQF1WU5gKTum//Mu/nPRMCCu+973vlbufdTdXugcffJAARB+WUCg5rqoNNRQTKIvsGUxNb789PXDe9kYgUtOWbdL1OB9L/9RBTT1caGv8ww9rCA/A5lOf+hRd0o/S5qQi0bV732QMcR2EYzEOTWHb3eu78o53vCP19Qtf+EKOA8sJlSJve9vb5H3ve9/qOHjH2D2trWXZMF66wOUNb904vOY1VQd5v+Qmc2+TcTuPY6hHCfXxfu0/X5GlZTXpRmULPl9r88K4nCv4QqFWrPk8hxVxLfGG6NUmzHNHN8c61VWjeY9Q0cR7dduDwAmdR1esPUdkO+oHJWYmhQXz3HAwlu87M1Or56w98BTW66KuYG41dq/niAWtDfC5ANkaq97gq9rZ7PHUnG14VFHpkxWcrmqUmhgpgo0lnMex3XRURwOjyjBnmtgW37A9aSPqAHXOacHhNFeMYoy97WwVjkaGHF3i6ZFVZ5ZUI+R2DHWx/FElLlwPRdBBT8sqqMzzSqNF2F8dKDpDhncaABKSWRbyorcUwAYyDqHTGhcyHbelnM/lH/65TUH8/gQMi9Y3BCghVjO06oarACaJ8USokD5UWvMY/aH2EDk8l2oDktHWPgHY0ZCk6TpTmFXnpYvxcS5kECJLEJIjelsZW8Z7c+d2Y4UArHQfzSFVZAp6CaBpepnQMCXYJLg0aOmlpfT7cICHLkzbCgYLTD30VCjhA9LoAP5jyyX1X15RAOJ5kEicPwDMVNEvNUGDzJY62/dQBBv+olMRmC/MwCyWS/4e/UGN2f/yg3eX0+mU4T+ECxALnRzsy3Q2lvlCzU5BGSpf1pGiXNA1dXury8HuDQYy7PfZiTN6bS1oFwHhPBaJ8XIoEywYT8HPJhueH4NwFkKAvkACXLhQPt4ajoeGCMejIDN0Qn6OTa53HpvxSa5TH5bTtPW4oW3aqE7SxtgmjEEsQI1xwP+4SCIuHjY8gN84DlyUgxPzOnB43P0c9/cUOohv7Q1FYm/U9Y9r38qY1yTev/Z/XZcSi4j1F9mRkMnGDQYEgYnnAbhKsF1Y/OhpY3qMtoV5+Boc7RJyC3RsNTvp9J/I15z+LCf9ZgRZdcCVf05m5YkFizoCB0sr2oIKsKppFthQ/V015OXaKvurOX/rfTnQquq1FLzouVafyVVwd9I+qq+N9WfU208ggpCTmzqmsnA5u1DPVRWSJ1F5jfFKDJiFuysiKrd+OFIgn1ueAYhm3iVzUzJW2VctzGodoVppLi3OrnOVWarBKDWucartUsYKx6T1BH5NHfvZ0N4SAGAGs9KFLM0Zfkq9lsjX/6WUP/9KIU8eiPTNgHSJjDm6PRVSWEFmr/+I0CLOR6aadR9VMuAmpmy3ZSgq7wRYoPOGSwLK1ACkabnHzFYZUAPzgw8Aj7NpAEvDDjIAda0AUwStE8J+6sOVqwYoAAVwMTuLlckIWwaRfkezIr3fkNUI0IzwHtYuRucgf1i2ZDzX8+O8yuqpvgrvjwg3ArSxvfAgtXvF2GB4AML6rTZDkgB+M9hLoCSStUs17Iqp+N0fvPtp5aCPyKbI/sGE+ovFdCKHh2PGjoeDHg9kZuF0RnrvwnZftgZD6fYG0u21ZT4b08R0MlXN12QGdw2aXcho0aXuK06+k2y0Z3m4j/vuUW+rTd9dB0Ti/cRznuY+T/Od4+7zRv79NO09ab/fyPbfjHOfpo9uRrviNRIIFZF3/J9XqMvgmyYyEBnCcLE1HmtzFYLolVoP0gEWZhQpIahHlg6KKWPRo77Ec8bxsy667BeW4liXPbaO9aoDsxhSq/ecn8N/X//55D0dAUI6q2tzGrPTNrtGfi5M4xHEyXqGnE4fXyp8bbXaOdzwMgNQ1dxYxMb6vy4+93BVPdi4Wfs3Osp0WNW1VK/HTZBJFTU2KYrnG2qLJjBkzY5GuTrHDLUYfeUZifFlJzK4yfzUEgky2DJAWCl8XQdbqy8NCCGp/UcWhzfNWAVxCnYc4BBgmOE4gE1VQ6WhwxJsyqRkUekpLB4WS/nGY0v51JdEntxXc2KE5viCRDCkdTTB0uRax3puRKeAc72sjr5yKfyCdJ6Zh+YfBTKFp7WbYT+ZD5ePL3/Vgtkosv/gwwk3+1K6PYA4hVy4Ldg1YM2B9gmZm/jQFd4YOJyPgAahQoT/QgeCDKJhKsXvLWq45nj5w32UhUDczkxFaM26EL2LjKcqkIfIHRmM0LLh06UofkHROz28EHKlFQUieFkeA30X8M0hsjynqvkC+aa6NYQvVUfH8CGLcbekeN5z7iyXy7lMEGhEUcb5jBXB8dna7rEsD8KBdJZvF1qSZ7gjUkzVImIyomP8fD6npgviL3Q6kPZ0vpB50ZVOf3uj5/BGHHTeTM23e+OsX/9G3t9J7/Wkx5/XeOcHO8fk02bu9HJglmKf1d+0V7bqDUXA3CjMAPS87utmnce1WtSywPrhP12R7sANGG1DZqFb6GHwbqtpblgcu06YJDGzlvYo56DcadbDUKNvWNRiAHjh/ctEzxE4pLd4XuQoEMVGGHtw0p46KeCqHl9/WVjHUOo8a7qPKiOVW1+LVyskagzPu/hev2tg2OZfvT2pT803SH+O+XI6iJHlOmmPbno824aQimWW5efUqg7UPLTq91Jh8pzNOsK3TWEOekjvUYFWBkRxZOv8qF7LaZocGo7ga/W+V8FWuoeGmozx+wBbCWS5+UFrwXWF0WS65+dvIFN4Ni1YTBps1mQEd4KChaUf+qLI4/tUiFlkSp9LgIHKeQpyOZotaawU2uvHeugQawQADvyl6JfFsjgKaFJiIp3o/f4t+9Daa6sGG08QQ58qBVRgqlhHEC9mnTbbC2CFTxehTVnIZAlRvILEuCrg+4M2ikGr9xgaCWCj96DFr2HvMOwhhIgO6JBpAjahtURHvbA4R5CV3WqxLxHR66IOIgpqA2gi3Gl1hQDMIdnan5ayOwmG7SwNlJMEpjMU2kbSoK6BxfOe/bTy4BD6LFwcFvlTGfT6cmG7x5sEoAJ+HW5dlIuXdqRddGQMTdfBNZmNJwwBgJLDwB9OFypSWy4oKEPaZtEfiLT7mz6L3zvuDD3At6BaKO0Mpzvyq+sAzo2+3rrzf7uA3o2635t13qhV8Wv+78+/IvfeK/K0Z4j0t3TxhBaDERmEF6HL4vYVNi1iqCwaZ0iBC6ZqGxaIR0DjxbfrLPQF6PLNP2q86u7q1f6oh7fWgaf6VnoceFs7u9YCvzrLFYFNBhK63eunuhlriZP4+2rIsArs4jksjOiy/GyQxatoeRHXBLk+KOtd6p5ON9IdPvaqh4Vc9Vxll/RIr8fHvrQScCvnsJeg+nMfbSO0I7w8ksbt6iV6mgPQwbAqgQcAAgUQTaHQ3L48vmns3GSV4msbQ+icyAppbUMPKUJXpH2gLBr8q+iQYIloUHvhOZsj69Dc4cFojQ/1+bp6rZBPfl7km9cUZKk2SlvnNf/4VFp0lpYuhDCZbZ7BoNTmlR6nAEJfKP1FQQGNJhU6E+uWEG6xoMdAmwWJEbTcYJ0QhoNuHGwUoMp0BkNTALmC4ITwrxCZIiQHlnaZy+t4PyMWh2MRIuy2c2Xu5VxfCot2R+bwlDA7CYTzwAICqyADkbYrVu4IoVlaR5Qtatvw7KDgNAAcMhUBgTnmCNmWGgadQmIVsh4B+nBesP4qrlfxPvoNf5tCK3bnxUE5nc85wS8MezLsd6QP6CkdTgTc7GBrh5quxXIio909iub7Q3hxtWR/f1cOJnOZjGcqKitB1bVlZ6sHNwyGEZdFL83F79ZNsfLG1UB1n3Xz/G7tt7P2y1m+f9o+rTMbTW046pjTXvcs93qS715aXJeL20u56y6R5z6rkKffKXLrrXitVaEn2QKYnJpTMz2HsDhjYWFh15D1g/TspWYxs9wGDp2Van5oxoS6iIsUMBi08CI1Jck0snlLrIIXKswsDLMOVJ08pNjEYjWF8JoYZ980q+L4yGrVmSxvn+un/K25BtAiW6sXyXorzz7kV806Ar5QqsAjeZkyTBOb1Tw7TiaAXz/DmgApwsc5+U43ZQ8h6pmgd8n2A96XsZ8JfJKLfvX6yXjWSLwEJwhyVFuUe7vGobongyGSmAFJi4Vge1Af29iKytwB8+v+ZjSWNddyA+E+JrwnCxvS2sGeMU2S0AKNqHU4nwvF2HOwMIewvyzlypWWPPzIUr5xVSUACM/hPnF3XvoG4UHP/kMfA1jhpYm1+0wnhp4BgMo1LiGW9zlmlQsCu8VQH5KR+TKmlgioF0gdFBJnDHiAIyIgQXZfWbIaTcz8RNvYTrjJA4TN6277mg9Is9E2yvPAGmLOuQ8hOlgpyBcQEoSwH2AO9wSwR305jEbbbZ4Xx3c6Ws+ZondmDBaymKsLPe4X3mQMcwLJlLByUL80HO9Zj2D6EPVTCwg1We0PNMqBD+7RExmKO3a2yq1eW7a2uwwZgkqbT2dSLjvS7/cEySDdfkfK5UQODndlOllIu9sj23V4MJW9/THjqLB7GG71aLOPQYYrPRbh0awne+OzpSM2bU43c8Nat3GepA0nOfakm/dJNtLzPLapX856n5u27yTX2eTYps3y6PDQ6oa+bp7mTbe2IWwYoty0T05/nOpE/A37By5eldFE5HBUCOScdzxtKfc+qyV337WU229vk6he2EKloEh9bnJKt5WyMIIgi4h1ISbwwn9RX4wmjOo0zbR8RVsqYMUCb/qudfe2OgfPi83SKzaBrQQIrVEVdmalpl3WumVrCL/NpnBiWQ5dvAAAIABJREFUZLZ4pcZbr89Nn3vcrA2M6UZWdZk/qq16X77JrhqZnn5+hW8mA0zf9GveXmRO1Byzzratu+dqu1QMnYCaMRhktGq1FDm+zYut2kOYCJ3XTYL9/A1tTxyf8LOL8MMcoWarNh6e2YjfE55Y4YU27eBDwg8LP8PnLjNayDqcjURac5Hr1wt56JFS/vEJTWijM7zdHQAMPiRPmBSgCJRZiBpYTAWmAbLc9V31VzgP2q1JLCQbbQztUSX4IUCx63mdQLdGwSOsWXwQlSuDhCgY2gLQhALP3aIlY18bUMB5rmOjsFQ/A7BPZAmRQYjwH427WBR7qw9xPV7slIGfzxfS68K9HeBoycQC2DUsUDoQWlMgmI7Vf2R1AtOVmj4NP7PUEYDbYkGQFZks/B2ZikNjxKi3ayGkKTLsaw1UgmF4eCH6h767986LJW70wvY2GzjDICwAlvoyGY3YCBiUThda93CE1FLQfhMszkip7NMtVXEdJG8IQ/bk4sVLsnPhknzr2r48fm3/XJ7T05ykaQPchJk4zbXq3znNJu8LSnx7jm+G9bfq82jnceeI93FWgHUefX8e51h3z8eduymMcFz/Nf19k7lxmvOe5jsplGgeRC/5vquydyAEXFio4Ua9OypkuLOU+5/dkuc+t5RnPL2UwSXUvDDghI2kQ6pKC+G6YNw2OLz9JaGwsVyc63hZR2oWdV7KnMWCvZ2u11/ThbWyPSbZ0Uk1WKfppfyd+Iw2/duP1DHGT02bMpd3O7SJ4fLvheO4gUcrhJi4sGpUqtfXa6x7cWhas9TAMbbv7P2l2icHQQpeyG5FsAIdDzZuM6uMTvf1dZGAncNu1hixDA+am6Q0IaxXuQ36eudSNAZM0xdTuC/WK4xzIP67mYGMl3Nm13/nditaOzN7TxF00bpS+4jmwcwCLPX5mPz/5L1JjyRZlqV3RUVl0tEmH2KqrCj2xCa7UAuC04q/oRvcc9FbbrjnL+m/wH9AoAECBNEEiiTYYM3VlZkx+2RqOouOQnznvqcqZm7m7hGZXWyACkS4u5mq6JMnbzjv3HPPJestkch7t27suOnYapHYv/mzo/31j846FTz3wAoDZni53smBlDL6TmHDxm0gxGY5cFH3tWobwno5NAtMoioqE/Y7GxqL3TEHJzET0O0W8J0C2LgfZ9RiKQkgWEUAfjhcEWrbcABrzZcc2UInkUwp76TWka7KAuZwvVgRAmdR5E4dV16youC+OzBZMGkk7pj1yq7aQ5/s9nsRRZ792LGaqjjB9Z228h6oonYAn2WIDMpcvoIeYuwqeztVaDOWAGL9RMcu6QRY/6vLXrPamd1c9oVQeQh0LjcwnS8t6+S2rJe2WB8sbfYSn9GooshsOBxYc9zbu7ulhPXQeqN+ZYPR0PJ8JBT//eTOpovNh2drqzjoeYHw0MNT4OJjm6J/4ePeMr/b0vHzPv10O++37XfZfH+Xz/68u7n/7k/93qff9/Tzif12/7OPvf/jz/hT2/mpffFpY+/Trvbz2/Zw3JzNHx/7xk9p68P3/JPxVCfLsnCR6WTWsSnmMWbWz5EbNHZzndivvjD76g+ONroxS0sP+UgDcsqe8q3rzLqQnUiK97mwsIeBOqbitOxAovWd1YDxolRQTFVXKriMCd9PhPDQTiur8XT6jlqU+4DjPmh+MqAUFVEtsHIGSDEh4gxk/DoPD0pPg6rHAM37XEvMBPU/P8B0nfyj7tc+/PvQY7UzAIMbq8ZL/Pmpj2JGYMwSbI2PT5sxLaF6AFuu/PHwduwd+SKFvoraqMfnh7NNJwPU8Pd2KDx+rn3oPYO/p01e47iPQCvAXt+WglhecDOE6DRXYims4KIO2AJooTfa1Z54goC7Xh2ts09stug40PrBW5lbx6sBho7gT6wUogs6Xw14iAYgaMRoXywurV1TWioOUT4WOXDFvnQ7BkAGeYl7hddiJmc0SoVRwrtKwJGwolc2cguEJLEy99AawAr90z7YI7Q1oLQX1og6g6otKIbNxfmDynVdZA3GfZ7fldQxTFJF3+RtRX/igZWRDengvN648ag8xPYH3RvjJt4/yYFLeWQRMgzyiGD4CimHfUSWebYoTBqvqvJkAYUgO41VRao1CrC1XjvQVCbj1y/GTZpVNqhSO2y3tiI3E0HbYWt1TVkex8KI1Ip8aNeDUrCyq08f7O7uzu6Wa6vSrmEhUfXGlhY9225r229rm9P4jSe1/vyN5VOn39Pv+5TN5uGnfxYbFoDiY4zUx1r/mDj5Y5/5D+n3fy/PM/TvLwFsT/XV30u7P+VBtQ4Zn/L2T3nPR8f7w++MobtoXpoc7Z9eznwx3JOK7YxJr/Qsn/na64FRKgPjvqp/tBcvEvtHXzf22edm4wtSpF0jIekLm1e0fQjZh/DfHjKMGq0ADoK2IrpMq8ArZTkOHeugNUGvEkS/pyQxLqWT/Fnvdf/53gdSH2KJ72cOtjfhlpYsPIT7TFH7O/yWH17LP/ZU2Kl9bo7vE1Q5PfKHzNTDMdy+svRIkq956OlhUeNPGUe/9D0Px9+9/g636UAghMlCXboPfd/p3lt1+Hh/5KViyFDJBkJW4Z4JKUlY7lxJrAN4/7si7Lj/U76zLYSPYCO25QMJkI/eSvRyYm/lGtJEhccr4H8PaPmzixogpDzbUIJnR1RpaZbsGpsvU/s3f3G0v/3Ow/aEDx9G3eXKHsbR2VoiJE8EWwIlpoTDiYMPPwwdpOGihE04sLQsOM46rMQzBqOOMJbuinYJWSJbCsoH9RCz5yZfKv5dy5OqzS9611FOqJdRWPsoc+Xo3k5IEGCKmN0tGtxklb7s95QBYNh76v0QRw0lAw9i4BJMcvHwV1FplywUmRNHvGDOFtvEltu9RPARnMZ5hjxKgnxpzuSNodAoQE7gtIHREtUn+6u13Bg6YsyASpqHf/IPvmqg6pvd3hbLtb2+WzkthtGYjLwyuxr1lKGY9y4UUjzuattuVlZvN0qbTLuFNYeVbddrFa7ekXJ5IMRY2erQsSn+Xb909v7/6HP/wYCAD/T5RzfzT3xeZ7bjfmr7zwK6n/hd8W0f6t/f1339zCbd20yfYi207X5A3/W7BtEe3vsfP5va3dKF12WRSDYgw+NjY2sBMLPVxmwKYZ00VnXMXvQS++ozBPXmgvqbxMoB+558sD1UQiQJUWtLi6JNhs1Ri3QoARZ3MqVuu1+N2BkoeekyOPwlMobUC3Eq12aDCvoUbcYuozh5/9zPVGv1mti48wrVfg6x3I6f5oUegwnrYyxTDNmFE/F7z6wdNmyPlPtg7akx9NgYjT9r10AUXGuFAR+Crd+X8P1njfXTRh01VecSPO3rPDy0tu/5IeD0UFkgik6U1vvM38MgbeR1dO32xtQGDSHrMM692EYXO5+Znodt+iTQGN4kkBWc12XoGnGfQDLh1HPWIQWNN0vmolNTi4XZn/5lx/78W7yvXAzebot7TLWY5FYR7Jh9CEihDW5m2mZ+PaQGO4Q2Kut2FW5zZ31YMAe1uz16K2fFvGaga8LIyCOTj8MRLupeNxBdN2HCo4TmMYzZ7i/WCMJzsFkCNOGF6B1BOy9ChXhg0b4yIzMToHk+vAGkYM/WiPQJqZZusKxSRiq54+arWd6xfumC+OXWlIVI2yILDIsl/Zr8u9wjLU2Pclhg/Kj0jzINYeXdTBVPQuwe1iGjkT6QT6EOjICtr6+b5bq2u/nWNvVBXzgaFjYelJYwsNJU3lpV1be0m9t+t5HpKWg2KzLb7Tc2n84sReSmDunIWyvN+2K/Xk+XNidO+Qtf5yXx/XDR74MZeriAPbapxZDDw4n3oU3usRP0Y4vlw+/72D09PGH9wm79pI+1afATJf/Epv8p9/YpX9q+zrlvPi1UGCfSY6DlsXvx9nz42k+Nh8cW2d8nYPuU/vxdwPmHPvtleacsGjQJhCCmSz/10SZO2Swy/dzsshfMCvOj3c0ShTdImR73G/vqDxL78kVjLz9PrTc+WDfjpBzE4iGTUXlHgVljQUPTxULpYCGmmSOk9zqBmn8slgAu5WC7wFWC3MDgKKtRoMujkm2BfWSbND688OBHtUznQ4GPk8cYjftz8iGgaq8Sj/39IdCK0OApFsz74alN/qzK8bH9c8DAp8zPj4GJxw5RMZSocFMUnfPcQ9afP2tv62PrZvzOR+ecVNyuBXvqft8HW+GKisuefbRiv56+B7YnxJfOjNZ9NvZjfXZvPQtO5ff6KACVaHcQayCS1aasul2qEjx4aO1qt3eYLVP70z9v7O9+8JI+sFn0n3ykFAZ0cBBNNsV4BeuG2F6FBgk4KlTmZXQEuILWS9mJKkvkGYJ0k5uNIvb2/8d7Q35Eu2HXMFRlXqG9XCMBoJyfCl8jgPf6hxKLB5R7KhgQMhWpYUhyhIcUMSP1Q02RAvo69mZptt364WqQec3DJf0i2wjXtcn1XlIorkM7fb6g5cJeYkd1x2NXmYuoIzAmbbeDipO0zzMe/ZBFKJPhqnvhT7FisJNkcSbyJl3t9wqpqi+wjzgNLffvSi7KvNlsvVB0v0ytyHIbDvvWzzui3vh5dEfN8fhIzfIktf1ha7PFQlqtfq+Q3mu1S6wsR1b0KqMEEPUW5/XB1rt2TsHD4emNe3RR+EVhlvbm+fFNuj2R759on16I/z4Bz8cmcwSATy2qnwIWfpdN+7H2/S7980sByy+5h/ZntNAHVqRdZPap/n0KpH9Kf7f77CG4jn0XQxjtjej0udO8iEfhc4H49jj40GFA8xom6V7tsrCRrycnJs1riXmNr17mC16Z+wmUTJvVBgo/sXpnNpn6QoTWq1d0DFZ9PD7ay+eJvfy8Y9dXZoM+fLuHKPxeG6qAuSGhbxVi1NuWm6FV7mIf7ACUcUfnhQwrknrQd0Xpl5c5cfNUvse9d9xdW88oZqaJ+mrP9TNYYhF1xstFy2eQ4+1uW1vdLzh9Nlt9Guw8xmY9BFrtf2skntrw6HiPBZYDqP2QVuv3zW61QVJ8kg5qfYM+pfjrn94/MYTzJHCMWYDRpyo8g7atwz2tWMRQIevvVHQ6hBEfXatCWK89n9sMaGzbw7XivMZ9eIVWBmLLa0PzLhwqpF1krIdNnMMHTBCAgbqjMEI71Ts0W9cHS7aJTedm/8dfJfabH3wD71LxBTf4UIZGGqoktVRMrIcqo7cYTI1MhQOjJf+qk43I2QIs2q5kIRyNNCnWPjw9W1keOPjgQEY/MQelraI2oN7oGZa87nnyESpUvNPnkAMsT6ohTIfmDMPk04oA84a263iwGiuFkI7HvQ6yo/VxS2iak4arJ+2WH+4IYfIqc8T1+Ht5xiLi9wXarlaoHnBEqR/WH4AYTB7sWQRbgE3CiTB0qqqBZ/OB76UfjjJ9p4ajophHQox+eMwL3p9Ykpk1o35hN6O+6h1C5aXdyvLBwI7b2jbrWg7yVZFrAd3vN9bsa1usajtYZr3+2PLewA67jdUq05Mpa3G321lVVQo73C3qUzryh4bmYwsIN0x2Q1yIW2kmHx7lv+C3v2TD/gVfc+8j/198589p888BPz/nvT+nDe+/9+Mg2vvVF/qf+/rUZxLv96n3/77641Pb8/A+P/65x/uxXtzaoEhsXKDXYCGBxjer8sayDD1Qo1DA62lis7XZzbixrJPa3fKohbPMCTcQ9XPGAd++LG/scmz22bPErl4kdnF9tKpqrEN6dsh08jTuEK5TiMVP0eggtLlFfVnrRlUEW9FMN08FpOokGzx8tFkGFkusF9dBQxG1gJ32+LgvlHbd0xMO7vpa3yDOQMwb5v3+WIZaO2bVDnc9xWbFG/XPRYH8w3F1Ajq8hz54INJv67e8fWcPpZ87Nz72/ntgvy08F2sSdVqBjWxZMTw2Vx4CuLZbufqjVQ/x1C40M7GweiuzoK2Kuy9p8QOLviv84pyjeD9U/JDdCk/7Y13y3u81XoJ5ZywyrtGC+S8sLqaZ1DfcdmyH3ql2ADObN/Z//pnZ3/3UkRYp1iDEgX2997kSITzWD17ex0vvRC8s/s1BBSaLcaoCzsEXi7MmInd+7qJ4Hydu0unGDjDKrAdlqYJ8hquTLA5CnccIXng3LBKhfoTxUTnWSWCXnLFS4Cw5Wk+Cec9EJnwYDN3F7NHneGOxlrDmIHnqHLo23+CcwHeYjSsvZL2HHVO4EqDKgOvaHof6w1G+ZIAlrodVVcyK9EzQxEqyC1N4YT8E0GTc4/md5OkNnl7OIHpY8mCr2t/TKztG3UeuvVpzr55dyd92h1RATIe9r59fN+NBZnnatbTTtSwrlPGz2W9tu1yrA7pprgJMh+3K0s7But3ckm7fsqJnnSy3Zr+z7W5t89XKlisX1V+OR7KFeDNb293cLSTaLw1uUQiPCBQfZbTCRNUkI3Zw/3OnU/wTbNiHNp727x6+73T+fCR89vHN7OPz8HTCe+T09d71H4qZP375f7/v+EXMozdJ902fPtHCD/atvlemK63N7akrPfUF7gh8WoRbz/cp1upTO/Nj4+Kx38efyTYhmio+/MInnv9ToefTfbSeU1sw7RtvS9zq8nPrH+90ens5aqxfeqU21gc2hh2eM4eDTt3Lbcde3x2VHcSLUAW+XBK3Zmf9w27rp+ssa/R7/G0GvURGqTcvUxuNj1b1TMALk0VehBo6aEkVFnHnbemS0IsEjUZkvxxQ+cYStUsMDXkKsWruz+U74naEFkP3HvzB2ht5DMWdbLajDizGMrX0nNmr9/2z/Pfvu8a3t3zNgvCEH2O5zg/fn2OcN++PQm1ljOUkMEghHKRWqAODUL79838PgKsNjk7jOdS/jOlviebtPhhrtgHneV1oj8szgxTDd97vZ1YxaMDCueoem9cKST8M7p56sTXXdF1ZMZytE+L72vPkzHZ9Wpg2iuN1jWD+KQ+5YIeBBQLRN8DFEWYEjeSuY1tCh9toWGr2f/+V2fdv3XBTVgn74LKuGeHhOtkzEMlT6O7MhAqMwJrxO7wwZf8QzD41vRKj8gwzTkWTw9CMxZuZX1v8u7oAE2wTYJn8c4CcCLL4Rr7WmSu3ToDlygXg3PUdsIVmi0MbLJRCoFtn593QFSH6uUpFp0mtPuy95A2s09GNUbl/omlImEplHIZ9BbasCpYdtPtoBgShUDQvLx3k4JRmApROhqiKSLo4P1Zg4E851WddAc96s3dc1DGrslSFpzn0HRpXosWQMLmGMH30h8KR/8U/+aMGJMlA8FPhQQp/UKMqZO9rW60XNpnv7Wo0tn6/tDTNLc8xPKX24UHIc7Wc2vevb62bj+zlsxudUA/bnYM3qnAzCHZ7qzcLW6831s1L6/f7+n1eFKqJxPt364Vt6pXXLurif0GoYmNFObD0WNtxf7CqKixVCaC9gW93m50c7Ds8Sd14YgU1HHM8MKjdmNhqvbXJrFYNSMJFpGcOBj0bl6kWcFzxGWpZlgVxfyFatJMUGpxlVUn8Vtd7G4/Htt+txeDRk/RFJ6FPSvciWy+lV9tsV7ZaznVSSbMu5KhN5ktbLPauNbFG2pevXjyzi35hx2YXRC08oNzSvLBOt7BuUSphgexOCn4z6PKysLTMrTlu5eXBQM1kQntQe8qyZ5PJ5FQllM9rE4N6znyRoI3Jnnuq9TuYSP4jCYL+mM1mdjjs9ZnpdKprj0Yj1cH89rvfCkx//as/sl6vp2sxgesNdsaN3kM/DIaXVlUD2x33djxutRBsKfc0m+rZD0cXvkkXJFns9Ll6u9e/GYfremmrxVxF0gH5w1Fhd9N39ubV0qpe154/f243188tKystJNvdxnb12hbzie02tfUGQxsMRpZmHSurzLpJbvPFnR02tXU6XTseNpp8RdW3xXJri9XWlqu1rVdzFVzv93vWqypdk37Jq571ewPBge16a8v9VlUUOJGhbRyNrqwsKtvttzafT223nMmjriz61u8PLS8z66alreqdLVcLD99rHmQygdnUCz0b3rvbHeybX/+lffmrP7Lx5ZX97V/+uR32W/v8iy+s7A9CQp8SvY36ps1hK+dm5g/gZlVv7O10qT5dbQ42X65tud5bJ4g8eZ7Pr1N7Nsoo1GUddB7N0eotQs9UhecRkV5c5Fakie2OO528CVFIIJqg5+rY97cHLc43IzdB5XeSVHEdshIbs2EF/e6nWTQXlNXgxD0eNPbyGSHGoz1/kdj4WWNdTFMJCWrlNs1r13gEIBbWK2aQay2c+tfcD0V/2+BLBqrBLZI1jfnja13IVguCfTawc4mbc/r8acPXTnBmwvznkZU6g4U2MHr/Pffff//zD8HY+6aqgmhPpcIFp3jdr3Q857p1+lwMwwWg9XtjuKIreYSOLUbLy+VEABN0WrFWTAD7J+akpdmK9xlBcARA7QzE9j1FYCn5+v1MiBOuEjPTMnpthyPbdhUnG4gWOL0PcSPge8zm4302LDKk7OxuN3V2cWdVZr/C4JcQFIwM8wZ9Fjqgw76jWof/+1+YTWZHq7qE/9EQHQVYYqJvKNsnhkmvWM4o1CLkR2z8yjpshQWJHGG9gOM65sOaTS3hPMAohgkJs/EWtFgwQ5orYcxFMJuRLYitgpghsxzgBsvGmtF1w3Mfv74fsV4QMsS3k/GKtjNqrEoVzHb2bL316jR92HW4H72pY5MV7XOgiVUEiQKE7zhGE2Y8sg5uElvJZ8z5NQKReHblHYTyJBFgQ+HFqVlL2ZPBB+wPcmKI4dI9OEEZPVbk+Gz5XWNBATjGzV6O+ZZazVhG2I/0AnDLWfW//qdfNzqRhBIGaLEiBdftbinaYxsW2HyoUAFCNwdmO6vXS6vZWHdkHGysynPLs8o33ryQiH693Vinmwl7H3dLO7IhZKVV/XFYRD2GvVyubbOcWdFh0zjYfHWwql/a9rCz5LC3IutaqUXXrfM5FdDB+91KALEsB7ouWrHJbGVlN9dDuVvWNpltbENtpq6btbJpo03DkTaGSZSqzoBT1fPcgQiDQO6zhWV5brvt2g7wkarLlEl30ikrbYrb5VIpn7s9ZiipNubb21vLyeQ47G2179iqxjX3oKKYlyOSEHLrlxenzM+iN9J3sTluN2tlTxRVLtvd/WZri+mdvns4vjBEcvt6b2meuUHbZq9+AoDlFP7GdmPyTm0Cw5Pg0B8MrNvpKmzDyZ56dfPZxDppbpeXI02O5XKu+zoedpaluTalV29+sPlsbVc3NzYYVjZ591b9/9WXv7KyX9hhtbFukVvW8RDylnZYallVWaYaVc5sHrAU2e30b0ABpre+LrDQbGy9XltalOrPyd3cSyYsJ1b0xjYa9sW75FmpU91yMbE8LazsXwkEbgBPCWCV01LlXofcd3+g0lIA0NViYd9/91s7bBYCiGTa1jK2axQWn99N1fbL8dCuLnsCQP1yZAfr2qtXrwQkr0ZDckZsWXMPfflDDUaXVvb6Vi/m1uBFB0PD8wjANu1QjD3XeD3straczzVnAG6b7daSbibAlTQ7aw57gXYWo1c//Nrybmaf/eof23Y1t++/+2u7uHxmg+GFgB0LJXVKGWvdzsFmd2+sOXZssqjt1buZ2rjZ722xbqxKG3t5XVnVK6xz3Cl1uj8oVKIr7TJvajvKKXlvq7q2d5OtLbZk+6TqX5Xr6DQ27puNe8wfQgpH0fTLNSfMjm1VeYJep1wGWg5nZPolC5OfxDnBcvjhJMppcLbxDKuNHW3YT+yr5439o18l9tUXZqNx447TCEKjIBeqn0VbSUEtFrAloIrlgxyGhXqM7reqk+cpw5GQDYeeqCGSfsc9hI4JYzgRgdrW3MTIVHvzjWAsps/fsyRokTen94UPtxnUhwDKAdvjzE+0lngI27i+an/vnd1g4+MwqNp1LUfxh23/UDvug4z3//XwsycAo00/2H6o9I7zkE8CxUdA5JnVciZC5W7E3nGls5fYCUSeyvsEH6sAjL1MTkuKAvqnrhRu4i09mOsBz5YM8W7PTFZkigKeCWCsrRs7JQO0IyFieY7adLV3qiZfRxuzHMYJceElhVGpSvAkdqwp9XK0v/kusf/nbxpbrFNVaSCrTv5RIWTGniyCBNAUQoDvAS+PUHoo8QGAZI7SO4QdAWFefcDZGK3LuApElkp1j8+GqO3RAHPFfo/gnvfAjgG08PFCK8VLesoQtuNABpagbwEwzDG2OgAVDJ9Cdri2I7Tfet1EFXnuHp0sIHS6YT91popv4D7wAeT7650DYbAFQKqSRUPqkih0p13XcBKChalSSaNuYgN063mm++Zg6WWLGttSIqk5Wkkbg14LyQT7mMr4hOQE3ke2dFZ0bFA2sp9QsgOg7T//h583nBzZHPbHnXWSTIzC/rC3qvCN/GCFHiibE2Zlu/3KZtOVTWdrL+xYdG3QG1jZqwQQ6v1OYQcAC4dB0ke3m6U6u9e/sKzqnSbdpr6z1Wpm+60L7siomMN8pbl1c9BnxwYFBmrUPFIVJ8Ur2GAwUQXfgyVZuNc7qoMDVPbasGHQVtudVXlmL59dyr5iuUGDttWgG5RdK8tSLEoGbbg/WsKugCcHKecqmgnix1W2tgMIFv+QYiCQA0s3n89ttayVzs6pidM/m6xCLRsmB1kKIGazQW72/GJo18OBvvdAKm1K6DbTZr3bOZukTJDELM8rDf7tcWuj/kCO/iQlsAMQ5gF3p0VmedGzA1o6O1g1uLR6ubLDrrbkuBZFUPVHYro6OYwLtO5eLCPANC8HlqVH++Hb39h0OrcvXjy3y8uxTaZ39u5uY8v1wg67nfUHlfVghtJcTNFwcKHJuVrcadPtDwAlie03NXEiy7q5KglQdxOAVW/W6suim1uaZQJiANv1amqb9dY6aVclo6a3a3vz6gfLq9J6Aog9O+62Pg4PO8urC09L3iwhzkPmR239srK87Ovk5Seao2XdQqwUAHA5n9rd5Ce15erquSa17NgnAAAgAElEQVQi7N1yyXWcRpZOoZPaxcWFwM/d3UyZtmJwDxuB4KurKzG+PPusU1reH1s3Te3NTz9a00nt+YsXVuRdTVRSf5n0nJBU4mq/UX1RJgXPCOYzy1Kxl5rAu9r6o2cCWz/98GsdCgaDob6XdlM+azQY6lCw3W+t00DgZ7bf7+z2bmI/TmY2W1LnlKLyR7u5yFUfJ09zu7m+1nOlXZTeYh7zbDe7xq4uX2js6BDRaezHtz+IKWbMbGoYydoOB1bEzIb9xhDOIlRVarMOqc4Q8Xw4BTPm2RHZGLhX/s2aMt241ovwA+sbgCxmAcWFm3n+rJfY1y/Nnt2YfXFDuaDEqnFjOSdaVasIp2pOjCwawUBRv8CFPGwsLL464+ow6a9YykYhHB0qYjYjg6ajZ0u7sJbQxhu8I3SKD+aTjtpapVQeAwqBYYgA4VFw9gjo4kePhePi5x+G1eJhJX7OdTUwd+5Mrl2zLdCOz+vnGkWFBtzbrAVUHhRbPAniI9Jt+XwJc9wvUfQ+yDyHvmLo7l6IN7JzgdE8g71z2LoNQv0xtExeY8mcCMSCCPxR/Veogxj7+H5bQ0OCPYnbBATG5WQ/4qn/0YSXrEB0a3HMMY939VHhbgAWQEtarUNi66XZX/26sT//te8l8pBC09UkVqjocZxzbjzMffIzDiHUAqRQsg4+rWQTsutgk5mjRCFi+SLmkDc5aLPkMRYkBoEt5reuvYp1NiMnC6t89PNQ4I4INUownnRkG6Ps4JDhx7QjUnRkHaIUYI7I3/f93RYy5SBBuUBnyABUFIboRx5ZMm8brHnCgQ/ROy4IspkIGcMAM5X9ce/7QcHxnzXqoL1E4J/MxGC0CulCmZ0kzWyHi/zuoL4DPClaRLiTKwRWHbCrmolHt7Zoa4PpS7nUd/AqdNsJDprJn3z9rOGUDZrt9YdipAAWAjac8ho0GqGoJUaH24X8taDc8qxn1xdjbWhiF+qdshQJzOKxBSBqCLUdVgpxdYuRwoGreqKw444Btt+cTj2L9c7uVjsbjQaqdbTf7G08qmxYlbbebASgFG7SQuGlgtgwF9yJaiAdbDLH/4sBTPu69vyitNEIMJVLJLdYr/SdnaRro8HIqqK042EtoEfIqUkygc7DFnC3V7iOATGf3dpijtA/PHCdKI4K2Yi52ri/RpyQLOp4kHEy72WVXY1HytqkjaBh3pfmpfUGIzNCUfOJvXrzWgDqxfPPXAt3NIWLyn7PFtOZvXr9o63XK6uKyi4vLy3PMyuoR5ljaEQodWWzu6kd91vRqbA39FFR9TSo3rz90darnZWjsShYwGqvBCBTXHyp09b+mNhitbS3d3OduMqysMuroTbeXtkXiFIaa5DM7eulvu+I3UcGIxNckBU76BIvEhgQ6M4yARudGNLMVss7hTBpJ/99+/339sO3r+xXX9zYqN+Tw3CRVyrRkHQOllWD4PO2dTYHscPxYB3Cpr0LZb9isgvIJxxKlu1ifqfKB4QsqfHJguPhxrVADBm3gCVCymVWeXpzJ1E/wrT1YApzWEz65qBxCGgSA8oiftirD8eXl9bJKlsvawExmEhC41leCmyhRzrCerIAppnN5+9sdvtKYUcYPsKA69VKoU/KRXhdwFyAqp+XYqSwZZnczTSuaPt87S7M0+XC5jMAK+ajiX3x/NKux0PLi47Vq7VVRc+KLLNunofs4p3tNyS01GKDea70pzY3Gf8dbLdb22JW23K1EkOMZqHoFj7/CVMmzmSywLFAEnJc1kfXKDQsvmEh2qU2qQ9ivshK1vgIBozQ8GxEAmUwtrnZ9RD2GaaxI+0KJ2/m3x++MPv6V409f2Y2QJBPhk/XU8pPWq4IvjhFBtbrtEGK1Qr2jhF8SLPnOhZvV7CVkAYshB4BhWq2b+Yxy9G1JZy0gwlkqGun67QYj6j7eiKy1cZg3oa2zugTdaLxM+2aiDGMesr0ji7gD0J+7zUggqqnNIwn3dqZdTszP6mn/j+4j4ff8bHwZbxem7ESYHpg8dAuuHPKLn3wZad6hAFMyPA0jo0WcGuL4tuXiHYh55+d7zsyYf67c/tkFwGAQSMVAHpUGHvhY9dhxbAhQvj9BtbfdUl3U7N/+9dH++1rZ5W1PesgBLvD0u1rqEw+RWa4Rxdjcq3B6qJswA8SFtVfDHAg6hEdHEV3eAiF8x3Ckml/UigOUONjPCgoT29EGOO2E9QqDGwUcyyFFfKQJSx0BJuhzrXWV/oOogYJE2CPMoCE+zoCaV7aByaP68JMAdy6Gc7wLoZvJSsKbLK/ATKXW8+cLpLU6iMO8QA1r4dIGR0OUvtDag3a8wAARRhlTuCsa9qFMB4jVvrB92uY/Zgyzf1utpT/gYBKTxIGmDfVX7S9ZVwd5mxPBqQD8eSfvBg0ad6z3vBSudPSLuGAulgR2bTLQa5Y5Gq1tPlio0YMB4QKh5b3hlZmXWm6FouFe1v0BzqR23Ej89PdZmNpMbLR5ZUavlkvxWYQNtrAgm3d13a6rDX4nl+ObNDLBazKMlfIAqZqveVkX+g0jUhXwrxDIxZsuSUtgNgpD5nsAGd+LnqFXYxGGmaT+cLqzUHgqigcFBGy04BLulaUMEtbWy2XzjT1+1ZUQ2mttquZffPtb2yxdi1RTw76mR2PB5suFrZa72yF50+oBl6liY1HfbsaFHYxHIrCB1QwyYajkTbOww4GAtO6rdUwDJu1zgxoh/qDCysKtHGZbQ576ZbevrnV4LzoVVYSAh2NxORAQ6N1InwF2FrM5tJ2McCGFy+s6vcU6trsFjZ5/Z2o815vIHaJzRNRoc45eWlv3/1g33zzWuDg6nqoEBZAIM8LMTuRKdquV/ou2kt4TkygprOHtQQuupnHvJn01L7KumKvOBxx2rB9Lf1RXri6+s1P39irtzP78sWNPX9xLeaNkOay3jhLmhfWZWY2iK8rsaMIGWkL1y7SrhhSWMve4EKLDUBrtz/YxfjGM2PrmW0Wc/U5z1ht6/ZtMBgLfIvJOG5tW68lHmWc4ZS+XszFNvV6pRV99E2JmKbDfqeQZNrt2cXVM9vstvb29RttCsNBX4cLdGucEqsShm6lwwshwBVars3GRpeXEl6ySXHCZR7Jk2pfi+m0bmWzWW3TlWu51vVO/bdmzO0pfOqltb54MbTPnz9zcGfYM+Q2uf1RDNPz51/ZZru27WqpkKqHyFNdH9pfxnyhFIz0k0lqs9mdreevLSUU3OFntGln683KFjXaOzSZngxDmICyXTgmv1uxaHbURtirJklDIdbGng3x5iLrx3UQ0qo0jb1dMEU69uIKkatnMK43vklgLWGHjsIAWXqwQd/s+oIDidnFVWO9Pi72iSWFh5lcbxL8kUI6dnQQj4BKbJdO2+eYSpu1cEYlhK7Ie1davddu9Iym5AHz5UybSp8EnQmfdhDkO6VS8COQae3mD8M6p1BjsHGI2hSFzx7YCJwYnFZ7XUMTjDcjuxay9mI7HgNYj7XjHsN26qrHM1g1d6Jz/SNfcA6hRgbqYRDUP/TBMGMLHLW1V4/dj5519I2KFQGjGD54ffEeLxfV1rMFD7b4zEJY7Z6+K35hLDYdsl0dALifUww9O8vqCRwc1KmIwLhXOJCweu3ZhgllePaNff/K7N/+7dF+mvjBQO0jxz9Yo2i+hZDs7ijzFjHyhL04y+Rk1YWRRggOoHQqSC1gdqqprbsAoHNg0d9DET+YJ/YMt7K7H8p2Dsn1gNgkcL3Yh25s6uwyAAVvLF4cCGGp6EOE7fQTRZ5dFnK2jeCzBJZ4TG5k6qCVEJ2zR26MyhghYoAUAWAlycKmscXOzV05dPJ9tJPQpHTx8geMDvtkFPozj35cCpnKQHkvuZGeDcwbIUuAHsCVqB7sI1ZW0jz7ekNb47Wk3c3ZpzqScMC0uUGsWfLPvv5SYUShzs5Buh8ayemcG4DZYLNnIyH78ObixsajgdWHnYdCNgAwxMG4zELpIU6vhEpZfKDlGjZZTuzrmUIYPFR8QzA7xQ0WER6ncDXq0FVc9HKEkWqlUCDhLvg7nGy9ptLG1gCw1U4ACJalyjqiASuVBqez9gobIjSGNQAQ8gAuhlfW73Vtg3YI4XoxFAisF1PFwQfDkZXDvkJUgDwAwWY9t7q+s7eTlYxd0yS3mpoJ5kUrcZ9FrDgqunZ9ObSLAUApVaiQDeLNT69sVR+1IcNU7TZL25Ev25D+Xlhv0JeA+ii2jJpKtW1rzGMRUc91PxKvF4UmRjfLBTYAJAwgtEjT2dI2+52lh4NdXVYusGaIHI52JPFgv7JS3keZNnKYJA6hs8Xa5suVLdc8i1o+J8+vP7fReKjwXZKhcYP1cI+i1fKdbeq1Daqe9QApeaU02O1qbYu7dzrps6EnnVyhFkBMJy9VoYCNF6ZQmR+7rW03c4UlCWxu6qX1qrEVZU8puDBIAleHhX377W/tuK+kMQJo7ZuuEg+aY2rjS0KkzlapTFS94i8CiNvlVJMRhgk9IIJ1+o/FsKhGNr68sU5anNhVJtHtu1cab4t6Y3fTpZXdzL788nO7vrqShlBGeBv0ZND7R1su5joBElpeL2fKyhldf2Hb3c5W0zs77hDBU3E+EzAdjy6l/YKhHF1cu+5wT81RBOkrgfJutxDw//b1nf34dmar7d7SLLW8Qe/HXKmsX2Y2vhjoOTAvVDIjZXx4yD9LC1vMfrScxBPCoAj8qTd2da1DBgkAhDBh9rQQAJz7A4GKydsfpU9EBFp0U+t2S1uunQnERX67PdjdbGFrxl/ip0rCg/yHGWq0MGaxRUPx/DKx616qkj9FF0PBVAcrwgDM/58mzm4Ne7E0h594q4JQrLNXHKwIPwJ+o86mVzR2dYW2K7GbS7PLq6MVpWcxkkBNqQ9eCvHQ0TpRB9brwQ59ztKMNhMAyPObBGJ8JxF+AqQK/ECqK5no/qYE+6CsJNbUwILF8KPaFDLeohj7VMYluFXrm0+ao1ZuYwgN3fOCUpgMAOtcj9j3NpDUrn0Wc0fjStbtNgt3L1zX9rg62V+0tFehbTELMob8IqN2Mgs+ZXKeAeBjLN9DXVQECOqnlo4qgp5zaBAQc6ZluNUWSRNyQh0gxkzF2NbITJ3afgJY/twFEB9jAiX6P4eRJQAPDFZb33cCj4fUCQKxWoTIyOpFc9vYofaNeDJL7M9/c7R/9w2yk1B6JxRed385D9cCrDhIuju7AwLkG5AQ1A1UeDBk3EUAhlYshhRVugZggbYKxig8n9gHRIQkwzgV+VF+ovqvYi4G/zpy0arSWSsKPCuZTHYW55dAE4+dOQszR3Yxh+1gkMwc4XvZI2VFAU2mszkSEK50Djmz7iJxINw3X2G27LorhRyREG3itRpb7QgvAuzOjgX0mTNPHmplfHFN1jix08fU6o1nWyNmd8eYIFOgrxkHOMwDWLtmvdxB2IoTZcs3DiaPtrM3sJ8A5lg3lVDwJ//gVw0nfXl0pJlCHUzcw3YtGwc1JMGMcCQxMgJmYpGc0jcrdDhQcKVl+dHmi1rZToMBYUAvxb3fr2y9XEjvxMoJ9T/npL7YC4xdXPZs1KskcUOv1E0rGw0JRx3tdo5Oxs3CeCiwXWwcLHQAIehOUtNHvdIRLcse6BltWYmQObNNPdVkHfaGrr8g3IVo+7i32XLpQuU8V7ioVw3smLIRrK1GR4SYfL8Vi7DdLex2Mrf11hctF6l69iID5WrUty9vxtJ8EU7NCjb8TLYYy9kb1ZgD4AEeYR8ur68UxhxdjMWSzKYLW222+j6yypSZtuNZeNip3yPcUygcdgQ1oz1bzWy7Re7OICwUAroZX1pvVApIrldbLT05oAcHXhgo3HkPa1vUO1sseV4b3UeZd60/Qhj+XJvxYjHXiBP4LEtbr5Z2+/p7gciLmxdiemB8ANtZ1dfivlvMBFQZI+sZbN1Gm3NvONQY4TThTtFH2yymoTxFx6bzO/W12LjhUABUycRHs998+2u7vb2zF9dX6muAHX1CyJJwcyd31kXZgdu9NGMIzkkH1sZ63ITaWOhvCk1+WJ6yurSyfyHt02o2tensrb2bLATM6U/CcGjUMuqBPnshRgpQEc1GtchsNrYBwGWldQnHUsCsk9h0cmt3t+/s88++spcvX0pPhz7q9eu31k0L9TNAByYUzQHApptlYml/eDO1Od529V6hfMDVoFdYlaf27PrSxsORVbkze1lZ2JHyEOulHY4725KRi/C939fP6/pWoF3p0jsOOR7KzdDpEdJNasvzsdoOKGPx+PGHX9tm9touL0ZiqG9nU1vXjEsW6ULPEwH+u+lWWUkAK2nYMz+xjqqOXQxStZusHr5zWHW1KJIJHE/Q2nD2nmm0XKc22zijxdQf9Ti1RmYoAC3YPISysJwU12VBZTzJSPFoJHOO+omMUwk1XlwmVvYTy3ouOaBtsZQPaxoR7mj66MAnGknw3g8X947bidiucGKXbkZ11/y3wmV+yNcrGuZ6ViUnas+mitYTESD5/t4CbrLH8RinEyce+lQIu8UEabMM9yBGqi2EbhnXCtS0ShrFe3nIbJ21UOEdQYt1D0QJiMQNza1U2qAmApYn2aoAZM6sV+irAJ7uh1TPz0SgKWQJnIBSZJkeMdQ4hQ6jdqsV5n0qmaF9/+/J20K73XOJsGQ06D1bqThLnnptz5C0INH1Hkd4AMdBxqUEkr77KbH/628aez1zuwPYIkARYS4BHw5rYqTc9kDjXX6xaLAYFQ5WYskdDpORzeV9EVzA3Hi5HR9jawABUpUA6vi7Q2Ja4TpH/sSDigxDhiJFmDkAEbpkHq3qaMoa2N9oYRGuwntco4ZQ3UP+tIl/Qxrj51dkoSA14dUD2llE8CR9sdbDFPLs+T6030QATBoqP0O4BURkozehv2Hd+B1hR7RsvYI5EzRsEnNCWvicJ3QY7TJw5Hf/L6IzPL+dGD7wBbgDPa4Yu6ar5DOGIqXLVK8RxwHkVFsHZmIy0bNJ3pBa8se/+qIRwmy2slWAyUGDxJdm3Z4NB2OrRj3rGJlbwRcWavKw0ak8IzXLiLliebAWFUqYKutsFBL5s3+5OLs1tyaEp4s5UjxnsDiQ0c9Aw1o8OOrJkvWecNRXMqBziMHf+8zZ8O6Esx/57tPJA9PEdtA6LGrtNO9TO7XYhcnV+vs9yj34AmnNlAP3A0PGmE7UOgWESqliu2IWkgdGQn+ETJl7C1Msf/FwNWgvPPLouX/qfqxP2s/hXrMefr7dj/f66fycztd/P6Hq8e85hxTuL/KMrbB7SU/0oJZZ+KJTiZIwif/Fv/4TAfQtGYps4BdjhTAFau+mNnn3TgcLxg/ABp0UDFi/l9t4OFRYtVtcyOaCzaReTwVaWFxh3nRSQbt1rK3ZHiwt+2LPWAWaHVYQr23Uz+2zz/9I7Nj+UGuBePXTdxLKf/bl1xrzr39Cg1fbdE01hp2ttgeBMLJZOIl99vzKfvXFSxsM+wr/HpNc1hawxEPC8snR6hXt2CsTEu0ccgCA62qJ7YeH1WFdV7NbWVlgQnxxeaMQOLrJbjEQk0cfwK5ii2H7qaV5atPZyn54t7LJkk0VRhQmaq/r4bXTqzo2yBK7HOcKDzIzYEzFjNd+aINtzYtS1SlkW4JFBQsv9g8kGkj76y7MhAjGQ/85izgbKuMf9nhHiR6iChwE2RTYZFSvzIvjzVdurliVLHyNDaqOvXxudn3VKOw4HiTWxctLtdIEh3ydCaV9tGlG8avmp1vgKBupPSHC389sSAAbMastGCfG9PVkxxEwnNDDe2S6GST7LMZxfsoI8eSs7mjtHvCSHtL1ZCDNyPh4suH73lDhAn79hz5+jwCuR25TPzpn6cFshX+H5AiPtrpw2oGc2wGo7RJZe++dvMtCJt05ZeFpgNVuzz32KTrkB/sAB3MO9NrMVlxL9LNHvOvuieIDgHoMWMW+lQYqPLtokMsziwRo9MvSgQwWC/E8Ficqu+OC78M2tf127+Vdlqn92W+O9hffkHDiGinIHdimqKl6OPa4J0CWf2tHIExsMwfBkLiLLtUF6rDWe2c6w/4mdo3xKGDlGktdM4zHWLSaUc8hisw9gEROHcLgx+Vu8pksenwueU1TFwT5S6BQgnof39JwsZsrLBiMRHMOkw60YKcErJQc5ppUwBVRFbSbhGLRjjLH+Y/f0S4WBa5HuHS1cxa5nzsw5xmIbQt6Mpgs3kd7hoW3B6cF9HMCcEgVsIsKAI/fU/gb8IemC2mEQpuKl5JkligpD1shZCw1+EnCf2KePgfQa2F6KoLmP/3DL5rmsLFNPXelfppJlDy6wP+oUOPgymEJRAx1cGDFvbawIjnaZDq1H1/PJO4r+y4EJ+tuuZoo9fw3//2DKfxws35ihrdPYGfq+Pzm9qbsce3gxfPAC8dBHajffTyCDfP5z9b743fe+752e08512GBfeho/QiAfGoB+5SftwGeOv9DGURq27mg7v17eB/0fMr3n94T+yCCtkfaERfdJ4FduNhToE5TNgK7x+Ucvmi3wHn7HlRWRYVXzf75v/5n0iXJ/yxFxG12e/fOFpNXNplMVaZhUGZiRGEMCdESykXkX9cbLYQwqrwQhvf7npQB0KEBZFb6d22tSdwImJPLco4ZKOGySt5biNKxxiAR4pAWEvDDyKLxe/VuqiSEZs+hxlOTR/3Mri5H8nEbjS7EKmJAICsQYmgkrYQs3/1hp7Ao4WJ0hD988+8UYsO3bLd5ZxfjK4XO3717I0AGUHz+/KX1ehfKFl0up2KnYbjQ2cEao2mcwajBIm12NlniIxaZGDQaDmIApf/RiwvNdTRcZBKj/yIz1vVoS4GtUskBLKa1Dm8MYbJk6/VBCxcLYVWQhOHO2WSCorvcYgfBabVztF7pmYFRU8ZCSzIKCzKhE98A3UYCpsw3ZU+NR3tB6IAUbLRel1cdu7w+GjJOtF5pgYO9f8YLZXPoYlM5FxrWZkFSRevQ4QAptU6gsTRcEzz9QimgOD8C2+Vg5Vx3TkwLYSQxr5x+ffM8nfdCLOZcLy8c1qJoPdJQcQONGXWBtXpqvdSAjg64ITSo97Z8r6J4uT3PXJNzDsnoOjJKDQe5oAty0OcM38OwYJyrbbYq/uw+i+Tjrf2+mNEZmTN+d8qWa69Fcf2Na03ol7ZR8El0HzL4dK3WIS4+J++r4LQfs1BDYpBYc62FLbNZWJlQqgbGKlY2QK90DJYO/Mk+DPPx7Y9mf/3rxH6YsMZ4yHl7hI13fZbqEvKMlKEfEqqCbYKbcvp6SZRDc6tlVqqC0TIyDjYK0lh57UD2c4CNQHDIxrtfSodICDluADmAljNZ3C9h/6jL06EghXELZIcAm7+6ZJlvG8lrNLcA3RyUUpgmH0cwTayZ9AfXl52DInJEEPzeXI+FT1Zjw9KBGNpoRbsApWmqUJ0zdJ6lSZUbWCi54mcOjqmdKNY5tJE2I106JF2r8qNscOoQQZNUiX7b7TTG8AZERyY2NYwvFcPG1T9xKwg+sxGABqq6Fhuhf79H5nVHGd9gtOSLy6rBmgGtE7QZbFZf2VEmpipBGF3koq0BYjR4vVvbm7ulzYJhYlF2bdzvKRTBor1c1dJzELdc/Y/3tsQP7/oPuWwfUuEzT7Efjxj/nZijh7v2+9f6KOh4wEK9R6+fVxH/20Mg0l7IfBV58J4PIIv2+x9jwx5JE3/vfp4Ct63rPXlPp0XrATvWbstHmv9+/37oAzFeEvvI/32vfY98/CEA++f/y38mCp7Y/3Qxtds3t7J4yPO9Daqu9cqBwuLD0ZUSBWTAuoWF2Vi9WjkFbAfLS0KobuCrOmJHfLBggAPjgB0K1RQIcddTq1cTaeJYBN5NZrY7dhRG3DQdm81rezdb2pvJ3Fa7nU6vwzK3f/xZYVcXYwG5qhpbfzS2okcI3DNt1ysYIpI5zPq9kUKUeIEhuJddRbdjq3VtP/zmt9br59ItUpt0MLix7a62H3/8zu7evlFoX6awCPzRvVnH3r17Jy1hvdu5z1jtoVKYKwSh8snpdu2yn9ofPCttPOoZnmGEmTlskeQyW0xttVzIBw9NG/oumLKt5j8AC1G5uzFje4HOslel1q88LJGzkqVdyRdu53ubLzzUjF4LnQTGxIjvCcOr9lowO5UOReDTQw8zwhkH6jL6piJBLIw1fkrBOBIGgPDmsAfwSuzqqmM3V0fr9xsrSpPVDABPgEGp4+GkDgnaScUEyMcQewnt2oFNabvwB1fw+ywL4Xs3fpUWJoYWOQUHYTnXQzcrQBoYAi+wgRg/sEMnEHjWnUUX8odaJS1FJ9YpLk2+SUe26UmH/DBp4zXP86tloRCuHzVVJw1VC1RGwBRZKd7rY0FQIqyDZ2avrZs7JRb4TZwMWaMm7JR9+DCcGFgsASz+LvPNM7P/MLvQSbEHonjAMH3QyiTUY0WOoRO7h7x9A/akCQ4LoA10UA2ZyyRMyX/JfbPcX65jt3du6fDbHzvKLpaDuhgtr/mnMjF7eudcpF21DjuuEGf8yJ9LmiJfl5mr/MmcFmEivaBrr+SGLrasI5aFsj5tt/fIRXG/EEWFTEHjeHGfO7RSKiFEZi7lelLqKDuA8cx0Z4Fh8cQUqbgzQR0vzUNGoBvsepmeyPQQvpPTAdl+cpZ3tg4nezqY8UI/AuMINWKjQa3IDfrf4AzPGsHjRWvcL3wN4Br4AJK4Q7IO/VCl7i3JfhIzF2kbkQvmoGRIhA2RmdSsz86ewayxDqA95lC3qQ96bpQkw0T12Onaes0aiu4Wyx1fvwCpCOjRatF3Stz5+tmowcMpq7JAN3ckpgXZycuqQBCeygiT2oe3s7m9erdyV+heYV9+9pl0U5xkV/O5TaYLm23w/Ejl8P36f0A31HpFsWVLsPlRwPNL3qBJiIjNF7mISj92qceAx5Ng5Akg8/D9J7r6gRbhY225X/LjMaD24SvcA3GV/ZgAACAASURBVCHqj3OI8t4nY5ihzRo9Ae4+3uYn3iExyuP17d5ry0ffF0BYyDKKG0vcxP6b/+kPbbmYKYMSGp1XleU2GlZikEo0hqPn0j5woGCz5pmRRFCv1wqnSROFz9lhq/ezWbKI4qi/JfuVlGDVCAu1ahoXWt5NXos9u1s39uPdWkkmVBFlmiMwvehl9vmzoV1fX0tbhbkulLuASYY/WSmLCSVI7PAVc0NdFkvm2N3bH63qXVjRx39ra7evX9tsfivD36tnfk1YN+5rtVrYr797JYNaMikPx1RO7pt9Ym+mG3u9wGw2iMgRz+dHu+pTtcG1FJ9fD/W5ksSMtC9vrfliapZsZHgr08+Uw9XWNlsodGxbRm5cu9/LeoVFDObwgNUGu0+z1WZfVkNJBOh3NG1YSkzmO81VFk4JeI9sMqGMhzKOPAwBE8jJnVPvHHfotQvpsYvpKtPRBa1kPHl011VOrKQ69Woz8nIbCeGIvGP94VF6rxeXZAwnlldH64QyHp66HsqLsfF1nVFz4HIWS8dwlntz+UufUzjNM5cE0sQEwY4QGobdaqyDV5Cil9E+xjUn7n7vYbIIutpJddFaQBtGCOUIXJxYr9gWZxTEhgQjy/g+vrcNmk6Nb2uqQsZdnGtRcB/XuhOT9aBUUFt+5mdpT6eP3xnbdJ7DXpLlJKFosWTtdSKGBR+Tf7QBVZtxbzNY4en484ieBCexeHDfl445gNPghH/iAxhTAsjBSDb4RsmglPkMAyPPLA8hzuYd+/bHo/3td429mxOGdy2Vh10dRIktStAJMzq4vnpFrvE6rFB56uhZi4wldF2x5JnmUZjLqkkICyUxvYd9V4dzPUCNSx+dXp4nlNchy5ExQbtKav0BRvbOijFmYiYureW6MEdcex0E79yDMpDRTQPaFH50WQAAkoMQgnTYKO4hhun5nbL4uhyOCD8GTRf6bGUlkoEOI4i1A316tE2TWBkE82jOaAvrAf3AdcTi7TvywZJ2lOcAy2hoxxJZZLjmkjaiSTuzhYBHfhZBOgdO2EBYd8KzVNUoisyaIzrbncKpOhDreR2tm3uGKH3ngvtgGfPHf/RVw4aEgJZFoJuTsk9nYWAJCsRRemvv5kuZmILdRlXp4Y4+/le1vXk31WkWZJdjxFgWNhr1FZr5X//53336/vyUBql1hUeBz4dCk20G54kQ1KNALNLmcr89n4zOi8AHtFChvY+GJe/1xkMmx3+pe4y6r3a69yMA6ENhucc6/kMs1lPU/6c/wPff+THWrLUrfTBM+snXMbP/5F9V1u+myprFhJTJsgQkIHYkI7KoZI4Kg7Ne4sofKhNs1/LHsi7A7EKHDWYkHmQwtnyO0xy6KsKL++1Sovx6zXW7Nltv7M27hb26vTWOGFDxLHw3w8KuR6UN+rldDC+UvMFJaL1YapHNCzL+cmWZ4vSPfoo2YxIMCCP8iFXEZjW1QVVaklW2XKEbI1t1plRwfNCUQLDDsJTsx8SWy1v79s3ScE/Aqwu3fAG5PRm0lMNKrJeajcqu3QzMXlwXNipLy6mYUIzMikt5rgFcVf6jg7h3JqqcKgXrFaWVlvLpkvGimY0vrtxjD+0D9hWbrRIAsE3ACJiy0xgcx8QGFlfCnJjj4rNHfxQ5WUJQ/CSD7FVCCXExi6PMfDs4ajuLwAYgQXFGsVo3ItxszmwoU0Yp3IQq0BlhiNxxYfJsazaZH22p82DHxllin10d7dmF2dVlYxeXqV2MGgEvQp0soo2ymWKxbA/1RGATBfhnoHU/a02Q5hTjc9ARWZ9zmK5lztliyfXXByL8Nghra5q05It48/BoG9D43z1M6m1xkCdJ9GmZc4YhAov7eqkzkNR2HfRiJ6F5yIJsg6y4ruj991im87Vim+4BqnD/j3LhoRakm7eGht+rAephMq0bJ/bK19aHjJ+M6YNXlYxrwz0ppCrW0kXTeslzisxs97mi7JSDCWecZP8DlbLD1qexu1Vq3/94tF9/b/b6DtE8Yamz1xeXhKWKjBHLPvohDgsZlgNBgO/Zh15SByE7Im325+igrs0+MFwqOxXqLTK0lbHYemyRsZR3FZbl8n10fWTaZQ/3+2ZGM9dcF8XhxscOhw0YZuYeQUzpKjFqxshZminPTORRnw8AHkoTWIxVoAPqA9hhXu7d2w1GoXtLPdtNiTFinHZktzujxhpx0fcDjGZvrHQhDR2yBrI8G6s4Cx8Ia1IJxoEhMgQekYTrCkkzJhrrYVdB1bTWPptQeizUVmXNj31DX/A5PT8A94GUTJ9TgCv6jD6CTY/O/skfXFQirjlh52Uv+GR15Oo9nc8U+ljUbEuNjfqlvbwcGzWSMBIlNAMQU0p5ldi46iu8QaaaFn7b2//2L357r55YLCDdsGDFAfCJDNF9nBIF9Fo+ToDoo5vyx8BXm1f9mL7sIVvT0nS5iD6Mpg+glY+211cov8I9fcIj4vMPieHPO0AQkLyfoPBUM59k+wIgfP9zTN77Dtsf6IL3/IPie9tA8qS1uL/WP3rZ//Z//o/lL6YMEuo81nsvrUQ/4qfFRoN2gezQmtqVOo5KcyM7i5QDh1uRuG/RQUBBGUDKttnKqmJ+N7G3k1p1Dqfrjd1tKCvVsXHZtRdXA7saD2QCO7q4lA5ySS3F+cyms3cSuVf9oY0uhlqwb9+8Vn3HmxefyzWfclB4hsFQNVQlOB4k3tzvqO+JBquUVmE+mdp4OLDVxstW7dYrmQGzshAyeDedq03UhYTOhp2W9UVqdnM5sD+4rGxEZYAyUzr1wSpL0p6yUekbrDm0oXUzZQgBWKXf2G6l9eK6o+Eza5pMiAbqnKxSAONycWdHylU0nkyACfJ2t1I5LN/wcHBf2WJFPU18fRKr9xvJEWDT6APYSTJB+U5MBKXfQlBf+8KL8F6LNCd51lVO8Gi3EKfiiXOEySSLyBdFjFVnq8Ru13LlktCfvsD7CwEuGyUMHq9+QRZ2YoNeYy+uGru6SKwaUScVexPez8LqaVrRITus/CG84gxYG2A8NmDvAZAomG9lvMVQY7S88NB68O+K8wEQEE726gn9mhP1WbgcV8loMtnOxIss13t6rxBia4Onh/dwCou2dW1B5+Wfc40bz/vhddogq73OtAFaXOFZ/wR+ogv8Q8lG8CLzpTK8NyQWPaZLk2wfUKAYl69XZywc9FpROA8bGTZYvt9F1ZQ8C0WIYWP2gBL/92LRsVevD/aX37q1iQ5pXDy4uMvwU2DJHyB2AeCajUyvsUA6g0UeAaBF9YblneXMEeAq+sG1Q7aEC2nb9gmNL6V1YHwBjNG/iwNILsY2Hk5gkL0PyRgGSKqqQtDqIXgHFXCYpI4FAv1exn/E9NwbT4AjhFydAT4zt87wev+LKeqkKnQN00T5Lg5OXnrKzUmDxExzFaBZVO6jBWCKwEdluFitlTPj7VctDWWg89/RFnuYwo7Cio20mL6uKPQnHZhHX5QpvePfHZmhIuTn2ts9QNkjIewn8iPDRxL2j8MsdlKBiYRZq0lQUli6seSLYdqUvaH0K3wJ8cq7+cLezWZCxFp08tyuLioZhB43O3s7neh0jMi4X2TSe4H4jtQ/bHLR37i04xX0F/9yfi+T8DxRHz2vPLknt7NZHm7+YptY1LW+tMxxTrt2yFsVb9gGaa3WPJZ1177ek1l4H4IR93/XDicqkPFYW9ttPpWUOIcs9OvAujlxHHPCH3xXXGw+lqXZ/lhbCB/66pR52Xrfz2HA/J4fPuvWvz8AaE9g68Qyhmf7INtSJ9joP3RM7L/70/9KTEpMm5aYWUdG902Drd2sazFT3Rxw0bWqW4qNwauLEBivAmNWMvkQP+5XdtyvbbPeyQLkdrG06QI/Ljf2vBmm9vJyYOOLnt3cvLTr689k/Pr29U92OAJmSiWZAFBIOIGJykvCk4T8lvbm+2/EDj374g+t6A1ss1xKEiSvNqwOBAb38l7jqQO4qCRP9QB80ibTibQIhBqn86UWFsAWJ/WbftfGVS+UNlrYzbhv/YokmGsbVUNrssw2x47KTpGdRFjvsMaTDE0VInd0Ge7hBMMn7zQAUa+vkB8nTnz4WGwo4MrhzbMRfTMAfB2OawcmhF6sG8xbOemzZPNc90qzXu92EptyCh1UmPu6DxphVUqE8f39XhAPRz1PCDXJVoQVGn0Kp8r90bYHnP/xAjMxWDBaw8pTtf1E7ed8hih9jHCd6yCYVX9SlggDx9S06PZ6ZGE2Nhymdjls7GrUWDlsrBik1s05tDp7FT2EovbIw1Guw4n11pxdCuELFfU9TzK5kLctGyLrJHarBeAe+ED53AwCdXmDRUYsCNdP57YAEANA82UltsXnWTwsRmYoAjw/U0b9l3uXxbkaWbCzJURYlkOIRd9DxhmfCYXA462115WoRzodMFW30rPST4ybssFjmFUOY34CjS73p4SaNiAOocGQJReBMteO7BX3EP/OcNLvCEEBthT+ItGDYU7ySjC1VN3PxJYrs5/emv3N90f7/m0EJO6PJVE2G//By+0ok1FeV95HPBGYEO6dmn6saYAhlaXzjACxYLSPclv8yGmQEE7UvtuIVT/p7VpnctUvhOHtRDYKNoxKHAcdRvg+3Fmy3MEP/oesoSKYROCmOuBRKYWwm+oCCmBQL5X6q/5sO4AcwBiRMum1fE7IW0xicdZmD/NxHyTdIJCnY5mjCOKVXakOBzRh3eCfg41jTik0FwpxH4I0H00VYneeF9nMzPn4LPHeQorBwSuJmbj01SF1h322B1XM8YcBCCYcmVP4mmtiCYEng6J9zkSK0du72zyXZK2RbURgkwGpPAs3UE0t+YefjxsEryjmJ7O5LUglD1YsOJVfXfRtNMDUcGP1stYiNe5TJ6+wNKFmGxMtsw6O3AgD91uFVg4NRYEp1XJUuIFU+/Eol3+V6D2c3KvSOt1cJo8s9Jh2Rr0HWhFfPN2dmoWKzU9yns7OdmjEljuzZmdVDxFzKBy9xz+KbMlSIYOf7ha2qA/SaAzyzAaDVK7u+BWhyUFHgscVSLpPnTv8hwQ0QNnrM1Bgw84on0I66M62lGTZrW00GNigzG26mNubyUSnd8IfiPnEjnCEUGFONHFOsxJmwX2fe9lQ1oVF10jFR92z1waGWeIG41Q8VSicTZki89ATafD03aDftX5RqsYeOh1AxE+vpvpOssMITaENYFLAOODxxYb97NkLG49fyJ19sVzafIVpay1tUjXoK7uOen263yNFnleavAVeUhjSSg+EU3wijVCv1zdc5MiYo04j/X48HC3H/MgOtlnNrJuXNhgNxZhSVNm9nzybj3CzL+4saH797QYTVko+UeJna4vZO+ugVejmitfX+HtlmV1fvbQeovKiJzYFvyzusyoHlpee2EHbduuFsu/oEx8NHS/FlFGKJ9WfsL9ohabTqfycEMajUZpMJmJd5kuY3q1N5u5f1ss69vnzob28ubRBH3PRUiHCrChtvz3YbP5GTBAieoXZ0HmVfRuOYM8a24iFIisPnygy8bzANZm9MGE5NUF1YnJh7m67lI6L8CYLFyGFV2/v7NsfvlH7xM4jYKWgapXKYXm52dnzcU9zmDnCCRr2+erqRov7DI8ZQh8sDIyjAyyTLyDMAYXt8p7mCffE/MDcmDAiGw8sH6FLXJMZZ2wUqmqgFG4ErV5RAI0DAvkEQ9p65kVht2Zv376zzLY2HPqz2AZgdXFxZWVVybF5Xa/suJvZfFnbfO4p4BLCI5rFvR4n+nDSZ+Niwb6bJ/qTDCpel2Uq9iovGunRlACEx1cNcEm16ANMpe3CD6kh3IBYlnHvUnhCRWhHatV4dGHvZ1dmV8PEeoPGLjFvvWisNzDLKn4PYHfNi0ox3tNy+c9OL2nCzskzAmEnneXZ2iGGuE66pGC18JAJOocnz6J0behhE48yJc8c9FN7FLk7qIKJcAFW3LhP58AYZotC/pAgoHtsWSw4m+EbZgSVMWMzHjRP4CzKJYKPmHiLeNhsZTv6fPZwnAu9A9BrhScdxAZLIfoniJajEempKLaAm2/OHNjV9lgTU+AQj7eD2BasRo7KhHPBszZbmK0949NsOjP76dbsmx8aeztJbQfrk+5VCswzNCNI1krnDIjCl/7djEeFDFW+ykEMuKKvfeQMbuNz5pEJvAhQeGhUWYt+dDgNK4UGKVpN2bjAuAikhXMr4A8QknePwc/L12CAUiyno4sFjTWid3ldqq/YkVJLxTwjEMC02Gs0CmQ0XSu6gBQXpSucFlrmDu+N9aoQsgymxQsZi3oWscKQGCNnXbugIp2ZzZfBSkJas0b3xIs9EY+tZe39gSgf01XA3bR25nBcoSMjEQpj6lBDVRE/zwaNXo1EPuTEjxN+5v3B3PUs0a6eN4fZVMXM3Y2esbrewmR53yt7WsfIxi6uhmbljSV/+HzUzPH5mddCySBHSvA8xwl93BeFv5yzGW9sOBwoVZ4HzqkR4a0cYnlYqrtmtgNMYYRWlrZvtjYlvT3pqpbf4bi1yeROj3/Yp5xJV2JCBMecXEmVJ4TQzbvKkCKEAWO2nE1VGLoqyYikd8h0omwJ5Xeo/5fJ5HC93djb6VoOtYyFVQ1mJbab2bPLod1cXmhBX7Hhh/IJHhahYKgnCCQNpW98yIJ5yQqj/cSSRVEi9EWfhkmoTqu+qQA++H7uDTAFOJJZLEWIoYt3G2WRIQy+GV/rOyjF0+myoXZsNr21+WypDVZgC0SfpyoNpLEul2CyJXYaHCq5w9ljW+u7oTzvZlOrNxg7DqxflTplk5EhXRHlgo4mSwHaQQmYt3czMQjok4bDkTySGFiANiYp7A/aIdy3Vfx4u5VX0u6w0/t5ptI1kQXT7CXwxtWe91Dqhz447KmLWVnVG9j87q0MbnmmvNAGAQxxmKcPsEXYN0zfgx0Bs/Jj8eKfCA3zjJJK3E+tZ09WHQ7y7AmEtPe4oiO07I9UD1LnN7WbWoW1nm2W96xTjb3kUVnKSBe2i2w97gVNE3YJr36a2L5bqJ4kE4vnutoCfNFgpVamjb28fmaff/mFh572aKBILYon4J36DS0RrvaATK9xXp70TQjfy4JxlypTKGUnt8YW03dirgbDay24VBygfuZssbS7pZcaonTWO+pg2kHC/3EFwCOUeLRBv7JnV9fq481mbldXL+XdBYiqepfWoar9Bgf/lW23iNl3OtCwRQAWtWgtcN9PbTi+QAmrTYXnLINBVXDYWbfZ6Z4A3IBYsi8BN7tQDonT7wFfLjYmucDXNp+tbbaq1bY37yZ2bDb25YuBvXzxlTKwJpPvLS+G1u8NbLl8Z8sltVVpAnT9XjXUmK/R9BCNjKYIJ859Y9MlejTK/jgblRWkjXsRWneA941ksWpUJJZ5zCmZLEXm8XzZ2LJmsSWN3FQ8G4Gzn6jpATZ3NCMecnStSwgTKdMqUeixW1JaKLWr4cGo2IXVBMauHfRoeP/kzn7FQ4a2krDZChQF13mFK1qa0SgIF0hhjQ/FjwVmHk06OutNo6jfz5JhQw7aJwGuyAgFwKSwT2AnnZg6WzpE4KYtpZVg/WgYMmzW97L+gk3F6V6Df5cOXFFnFgBTbAe/U8Ja6B/vIweifCqGAxlHnkkY7jEasiokGoXQ8V7cfDLeG5cXuCKU3ElUkFjZxzv3y2IsAlTIjl2vG5tOE/vhp8a+eZ3Ij44XhprOdpxBj2dP+n7BfKBfY11PjYGQ+RhtHrinaEDqA4+MNq/j6XYwnhkLy82hgX1Ou5b2MC9FxcGe8BfVVbTfYAQMgKH6hfrfw3YyLpfmyzPp0IY9jB6xHyWJ2zXE4suKioY6v2KwZWxMnzkTxv5I2A3GKM6RyBRSRkeFpSmwDSMIgOFQid2ELCXc+gVz4yp389jttmOz1d562C0UXiS6CN9J2E9lwo5ozvy+ZbMBcMu7uo6AeQP7CAfq1jCAMoA0DHY8EADIvARSQIZGOyiTxArpchMvnu1RJtZgWDpYwXboNnqWjTD6Hjyj731E8ItRldvFoGeXw4FS3gknIGYlnRtXb2UcbrYSzikzhi/NM8s7lOQBUDgDRSwUpLddr1X7sD8c2eGwsbdvb7VcXYyGVva4Hgu+U4IKRXYcXC1WuFbvJQTGbrfZ16qN1y+6KgvEIihjyaPL8+aLnb2+XduCjQNHXEIc1C0i+2tQ2c31hbvDN4QvZrZar6xHbb0YGtmuBcCog1jBkJEckONCTmYEAuit7TBnVJYDoIdsBC+L8m668NTVsCAyCdjIla5+2Fq3YFOnEHZqc/Lau4X1q57XYKKmSJba3e1EGzzABjf9onSxtLK5AhjD/V0Lgfx4XAOxWK3t9eStBpUAHqaQ2vgybUwqZMzk2e9ttpjb7XTpDMmxtgymsCrt2c1nlueVwse4kBPKOZJJRs1DZW4QElrb/niUhxL9L4Ymo8B15eE7uct5mITC1NTQy6lfSDkYmc8VtqupzfiD5b2+kf2qTYQjAXX6DNbDv3u/WbiewBIZglqnsLw/skOS2baeWz3zQsy0ncLK1N8kNMdVysHQLi4udPpgkURztF680+kVEIHzukoxkJKcE1ZL7PVP39no8pnG39t3U3szmeqZvrpd6HSGd8u417XxqFSG7c24tH7lIbfBxZdWDS7dDkKLqBdKpVRPlsP0EpbijAsDTB3FjUTp9F9eDGSL0DQ7S7qFQvBFbyyQuJ5PbHL7VvfTwbF9MrEJdSJXhAgxYEVjlNjl1cA+++wzu7l+IXC+Wt0Zpj5oooohhcrRW1E8vpHHmO3nApuE2nbUdBR+cFpeXmGEVLulgK1SrxPqR+a231JIfGcdEgy2Cz1rSmFxWuY5VsML2zWpMhI5PFBmqcP4pM2zRSj14yBpOruzxXKlxfDmqrAbEhiKsSVJZbt6KTYV5my/W9py+UYglQLwFBUnu3k88Hk3X8GuBi1QB4DkZYMIZww5lHVDWEissm8mkyULvy/CZEQVhReg5Tmx+HJQkfCXE3fhGYvTVRD7cp2OL+7aJAiFbF1zExdpP73DQHoWGvMViwuAHGarg37HxheNXY7w/Uqs7JmRzMpGgh5HWg9E/EpGODNSUWPlRJObuJ5BWtwQzp5Pvjfft0w5yz49ZNoigkL1PQcGXokv+ocHgBXd9aNjPNqr4GHV9uDyTdWZsnN4L7bPx4p0k+EVPcojo+0HVw9b6c/gmu4tczG0wrAt8NkWscfn4Axd8MKKXlnxOyN4jAxWBIrhfTAuaJlkRkqIMGiwACX8fbeGDaW8Tsd+eHO0H16bTdduFKpyMhKWB4PSAGIeZk5yB2JSVFPUDbW9fFVkZVxHyEs+l8w39FOyOwhsHmE4MUaCmeHujkaoEACRkSkN6KjckiGOF4AeAEhnr2gYrbMK7JZrqKRJQ4skGw0vas26yQtGVwyvqrrEGsMOtMjqBmhFSQfZ3vhqARp5Py/AD9cb0a6jM+vUr5XZRcfnHX1NO9lqYKcqWP/90eYrypA5uC+6Duqirmy29rYQktRsFmiL7CFAjUxJt4wgZMm8n60lwlO7PNEmgij62fsbHz4Vxo5Ftdl/wyGJdUQZmGRH0i8hpBvHN8wbtWt1/8wr8Bodcdnv28urgVUlQlpOux7aoECzEH69EXug6aiF5iDGAmE9dw87oJMjiFAs9FGhPmoY0hg2G/QcMFGEWbaIjFe40CeWl5UNy541zVoCWuhaHjqMDemVw1FhVUHIzD2N8EO6Wyxtvu7YbLm36ZphQYpn1/plx8b9gY0wosTlvuyrRAqbL6dsGBiFjDqph6iOG5svbpWir7R5AMMRQW2l71rTBjISBV461h+MdThqdo1E0lCqqiYeSENAFc+CBb5HaIv4OxqXBABQe+HLHhtSZotbBNYTASPA1GgwtPH4UoMEgLOkPmDaUekjTuP4i/B50t6XCLQpDN5N7HI0lluwHWEDQ0mZTm6drCe/s9dvb20ynav9L67H9uz5tcK43az0gsEUS0YnA2tBGnBObcvGZpNbxewBllU1sLKi8PXWdquF7ZODdbteDJrnTvFmTtl5mZmUTjBSHR8jGHeySqG96WSlh5ka9C1dlbpxQ96dO5nv19Yt+rZarWWhkKTFyXWc0wnPCBDBJseiW6+WllOcWz44hLN7Vq+XKs2D6/F68dbSTqmi3crYQxhJuaP12u6mtwLsTTqw17cT++2Pr8NzRByd2M2YLMKeDcu+XY4uNUmp/Ded3BnF29NqpBNY0YNxA6wyzp1F5AgKc0ZbEbd6GHdq23UtvyyuBYNVlEPrXd1I87S8W9h6taDogM1gEDc7lVV6N5noNHo97tuwl2psU9lhMLq0JMMWHRZ172Uuclx3PLQGS1dPqbdIxuJKIJa5oDITMINpqrAsmiayj5Mit8UMOwiz/vhCpaYO26Ulx50OMFnHHaC65UCO+fK0gfkNz/Qgb4aOykQtllNbL+eynyjITKQ+HMan2d6+enajEHgn7+nni+lMpYdgl/Nq6Lq6DSWzFkoo8FO/g3OALa70dDHjLpaA4p7Gg1QHMTIVOb0yXggBsihy6oXNYmkiKxOfIMKsOmkfSCmPOiUvZ8Lcj0J5+fE0LP5uO3FmHzxEDZgnNAFQI6Wdz2IAKxZedWZjuNLT23lOg8rsamyWIQ7OGxuPqfHIZmFGbfZYw43yZoDyBJpCDI6/YkiSf8dQXEjoOvlDKXwngBboIFjX4IAema1oRyHAo98Bgc7AS5t02+ZCv3LAFl+nUGDMdHxClN6uM+hHfM+EPGdo+rXb2d/nb3n6b1HDpU8Hhu4Ubjsp8gkTBvuLwNgFVxjPHiTbD7E7HBnlVvgcZpl4R20bW686dntLiNCMM+B0zjN1Fg4RNfKDKHanHVHA7oa1DjAkMoedC9mCbMZsXYTktHUKrDFHYXbScM3gmBN0ZHwHbdsqB+Lsw1+E7FJCeNSWlaMAEpKQp7wfCQAAIABJREFU4MB6zihYrwmvO2XIoS0axbqdyftO+zGLV+acWB8oY88NeSOIlEs7lg3YKcgLjzJDbtlCJCBmIVIDEeDEHKEmKgyZfLZCeaKyTFRzUCF+nNllftoVi0znAdR4FnfrxAY50TPKdXmYFQYa1o9DHAGCMu3qe1jb9OoctEf6uPBxt6S8WdSxhbrLSAfc+T7Ms1AZgfeVctFHIsN75Lrn9xIysaPJLRYQ9Du4gBI+p5D+V9fDpkoJ66HDwAnMFxbACAzBaoso2PU/HlzDZ2hrSeOFlqNwVumqUSiJkG9HeGuhjCquw4YNa4Zyf7bCp4dMoEyLijfGKT3Z7RJ6A0nDrKmEUMeGFIc+HG26Wtjt7GAzXKi925RN9XzUs8vLSgyS6wLw6KEOXGWr9VrMCffEmUMDnvAVAjeOKsH3Zr3yOoEFzuN44HC32PIrXMqpE0PIXADluF5bmmB3AVA4WNbLJGTs5YV1SzKpKtGnhFsUamUCJDiK9yxp9vbtt7+2erm06/GFXV4988w5mBHCofVCfXe7YGO+sJvrodUUA68BwITnMNHcWLfnbv04dsdQjYBgUyhEOV8uJZbGrPFqNLYXzy9t2L/QvfB+LSwUm8YOL0QRyOIb9kcSbaOdSql7CDW8mruJpE6mDCIE3ywUaPRqndQIWbLBU3mg06AtIuxEaJE+PloHnY9qUe1lvIkxHOCRM1S9WChzTmwj5rk1Plm19frPZIEg4A+wR2xNEeuth9NchyVhGioJnSEQmdJOabAIY3ZSMW0AEsALcXXsDN5Mp7bede3t5FZjuyhSe1Z0bNTv2mc3lwr5FjCigNycbDx3kl/M5xr3fK+EnR0PBbOYb7a1dEvMDcY6KwCjDrC32W3kYUdCCgyWaPkOHjy1/fTT9/b2zY+2WKz0fLqFi71ZXIb9yr56+cyGw7Hc7NUH0a1aOwY10rxOJ3/nT/Rr69WdJTvPKMSYGDYHvUnRK5QUcNgdbbWeqsZpbzC0w3FvP/z2WxsOevbi5ZX6TQahHEwSQv5M0p7YScY2ixLhexg32k2oFjAu/VYXewgykzNLm8QW04ntbaNQ9Whw4f3DNXdrHUQA3RSs32MTQSJAEMiim1wtJprTYkpJw5dbN2Fr11YA9GEkSM0mLDGZYpextUE/k+h9vtjr3svKT88s5v3cfYs4jeNKva5ZSTpW5oTQo2Gjs1pswrjVs3EovJLiy+MhmXrrvkebrRcj5v2IeXkvgNAFxo2lnPCp7RYcxFn3WKNfzxorO6mNBg7AhgNMVxO7uDAJ8asesg6vBZeVbr4IW5xSGy56fGHeqgOv14v0Uh8hNBaLYLPVyi/sLHh2BulcDkzAqq0ja+Ebn/fn5KNT2FHhrbNnkkrDnNITHTdFzdcJKPru5zGVVrHtE3gLm347lPowrOXIIKiTTqHBc01IhR5b+rEYDkUOQUiQ9jM/sX5LKIzOmoG9CCJ1KkhQTqdO7e20sXeTo726Tezt1LNZUYKm3bPBKU2R63hIXtAaRkZgyESNoFskysFr/TKvlAmHlPNUZgcgRuTCN3SIF6IYnANkUEqt3lh8M3SWzIcpIwZYUtk92FrvV+a6Z3t6WxUehK0LwyMK9MVEBvsP9t34OdoiO4swTpS1y3pnRx1SGfu0j3WfcYMonrJDcVypyDVx3yOsGWFDr4u75OADC27UTyV7mb3fC13TJpZNxhtgFrE97wHWomnVYYYM46Jjw5y+oZ/NZszfhve6zlS6uJ15UXrtMV5lBjYMAT79jyxJ5ATCdo6o6E0ZB7HkFkwcXn0AZSUIsCYDJhvbJQDG930rxWZpv/G5SikfaeSYm//lP/5SMA4wpUHS7QqkwNos5lNtUITfVHFcqZIIabdiCUCUAA8vZ8EDQ5PgSG6zWtq+RhzrmxA/owEAEzk9l5WncwYDspOAsDlI4Izyi1AJcxGKkNPkjMK/okQbG+ddGw5yhRUISw56pQwo0ZLRyD1p4l0HCmSSKV0+pTi0b7oSS4bTlTLOasKBXasqruPZVGwui81anyXUVWWIpgnnkf14sH7VVfFhMrYuLgdeW5Kvz/qK7S/qtUTYbNQqZLzZ2maztjlqyuPRnt1c2tX4UtqR5WrqTBn1/DoMSDYIDBZv5LjNvQHGEMsTRlguYdwKCRB5HkyQlZzQWdDhcvcKZ5II8OLFC/X3Zknh6J1AAkwCTAOzuDcYeNHs/5euN2uSJDuyM9UXc1t9jYjMrKwC0E00wZ4RUvgy0k/z/3/FiEw3ulGVGZsvtrv5QvmOXossgmRASlCVGeHhbnbtXtWjZ9GixCSy9U6LzouQY9A7Oox5JK8lzlwV4yo0nW8njgEE6UsvInUcw+0jyoWxIJ1bbMn6k54mvFY4dLEzQBxBUeeB342iDwosRPKlb9qgVVMnq9+tF/8Mbte5b3X4wiuiYpnMIe9jrtsIsfRNgAMPBVuvMXTTX+2vLydFTNUddM67rWKzbRFZnqf289OjZXRFC/iEFOk3WzAHoodRGGsk8jwKRmTbIEPwrLivPKR8D2MePjvg8fG41/3nLTZ1rwJHn5uDccA/qrZ//9vf7OXbi8ZiWAowRl7EU2U0smcgSvFsR+77Qtwyrpt4A5jxRZEd9icVJ4xzJzQCEzxfnEDKMyuVML+vbVTkFEUmJI51zWeYU/TBuYIL1x5s+/CgYhokmzEiAhoQxkkUkOXuYu+HvZUl9hBniUuia2ePD2sJRniWMW3lmW260prDd8uLpeXrnZXHN21u6XIbuJqDiLUIYeA/uIdXZIuYgPGpvMXq07vWLMUm/w/6zYMGakqHWdelDsloFllzHuTSX1ZQD1zsgiUzggF5BmnExipnvO4nVkdo95Ux6E2jRcwSlfu6mGqUhMoJM1wd0DJb9Zgd+RddCXH3ZtFDiZ1kD3LrHe7M7tOrDfguBXI694U1cGxGFAw0Yio+GvsXaEMag65PVGAhpyfWKM+hL9xhIrg6K2FM6Vwwunk3yAYaYU9m5OYd1Mj6+kC5Qrybiitxtvw6SBU6KiSDZ5UrRf3wG3t95dX+rvASKjaOV0JO4g8VZshw/J2Ccuz0/XUDohLILL+r7/6nf1WxNSoSPxSI/ls4HEfU72N8GUj1FAoSUPBIQPymAAlEeIotnTuK18Hlnb1vYsfT1V72Zu/HqXzYDh1AQhi3sy5UpXhxMxZNsgAYVaCcpwE9Gz+EDEfhNVH4MEEQ+sy+5Q2sOFZCQp1DxDFGISZ7Cdbc70encnv3NbqQ87pbIMisN5DaHGXlsMcV3gtP1qjfJ7eoYB27C7zztrCm4Gw7qxj11/dxoxdEILDsYXC/3PuKbEMf+TVnFMfuoI6aMYVrRSOEEhi7hLsjytiy8Irw2tSUUFxxXRwjtO7sz0SBG/wNDzxew0d8CFucEwvJfSLeLGBl0xEtdLVVwbpkBTBG9HtEgcUewTPQXJgYDCrqVgVUEp/AyP2fL0ao5B323uzRHIVHSOPQMSro7+8Fv5PJg+5DGH3z6z3n0ce8FHKT//e//V932YyIpAcR/GZnRgCtozyeqo1vj2/sFEoi30MK7zpd/FmcqIJj44b7cxkGN9NT6Cx8rKUTtclfHAivnDrXa06WGjdp0IHLaBK4k00C9KPtkK8De/r4An+NZZbal/XCD6UFJpCpy00xQ8O5+tpq5q5iaeJ/PwyMJzkMne/B39EhjN4v/BwcIA44niMOkff9UYR30CiI+77Y/LBkLIQslo6T3wtfigsKB40wYTp6dTMsDO1LV7vBJ+tq93SaTO1htdPItuo6e9u/6z3RDVPQzBbxBxriyeO40PKADEIhyqb2+BIDUaFSP+uzE5rJtUB59rTbiBu1SDNFRaBYZMwDH4Z5tbcfg8UoFoulXa4zqRP7Dg5UrcWrYnkSWbZ9EGdP480GtRzjX/gMV7dJCDwKWSxMrlLyKbfqRkGUq+hpWkZMiU1VqKBKbWyoTjZLCEt1DpC4buFAZF0RdkqBhUqVh+fteBLyxz2kEAQtpYCeRlMvHtpa6BcPf1nWKgKPdW09cO/N7FWEcj80VvHc/vzz0v74tLaMwiZZS5WokSpw/4ziDmsFSPyuJJUqpT/bImPkfbMLXIMxR0tGe3OFkIK0oLajiCUvUPwHNqTu7N50ZWX7w5vt317VHWEOXBRLe3za2sNupbERCt7jsdK4M2KEniXeEcMrmC1snmR67rg/5fEokcr83nqB0nd2Z5fVwccBM1hdEQI9te06U8HCvWN8j31DX56s7yqLCNQGvaPTZ5SHOpFtUI2U8xcPFFnH0m6MgfHCWsxsu97Y4yqRe/wiWdq//tu/uzs6dIRzaflyaqvtVzm6Vyc3QB7tNwYCvSG8M45dLOTzdx3qoIjF+vlsaYIS17kc7qeF2ABLiInWRFm1jgrb3Gqee5qS2cyyzOxpE2l0zPOOehJSs0blrBmK/dY7Y/HwJxMV3/Cr+IL3Itdpinh1xMi7/e/gbhGN5N5r3vnqC3USpHtw1jmH5U1NUys+y01GlfBMuJdC4zReQvrOWvIxWAXR93K1jE0nkHo5cJjGi1wtZdREI9K8MPFftkuzh6WT+hmv8HcznKzhky4gUwcCMIjHGDMUZPlS4gXD1R+MqpGw7wWA+p6AmP1QL0oy8cPC5ndjTl2KsYALl+YDRRtPsFBsfdhEfARa+0X+sH4JyJEXhIFT9GHWGi57KGRZ46KzMNJS0UIx5aM8WdAEKweuPRw9pgV1Q5zWzfal2eE4sfeTWUmuXygyRJsZp1EBKfJD+uroqIjlP7huEpXyeyigQiEzjhDdNNUtDwAwaDxV8I3j1DB1wIJFKz14NI0DQ0ArJVeA5AutYBzuUTvj3ubPiJv3yoZBIdheOIlAHzhieOBRnPF8SOhEYSQgwT8s3FhZJUgcBAXHs/44Tzir4HjB1VT8DSM7KbQJeXZEXPFMExeclGSu3mgqzJaxr1NHY50ewPgTtOs2+L8bCm3ZLHjGIo/CKvUikUKLsSG/c4X/lWxZcHankfdkCNY4zxtri+IR8GK08wAxTiiM8AKFs8Geikk1aF3X22UIjWzIhMQI9djgGso9doqABAdBUTk61itCTBMHL6BBtgRgBGHO5F/+7/98d18I78b6c2tsgMoCu92ksuKFQW9Uk0LsZrO+cbiDr2ci/Qrou1BQoVaj21vYglFesrAYV+zuKHI6hBQ2aQxUGTfcyX8bajnRSw7Lpn652aG5WYVjrJEhN7ftZm4PKTwcHLw9IoUQTi4YI8npdCE+1hUvpL63rpuKG8b4hI2WC4hHEQoHehA2e4i/HIxci93DkxV5bHXbSNXHxoyiTx5O16kKiGJd2HTGgnDy+SUgOmCoqOQmvJdFIlI8RG9+rzKVGEPKdJLOebS0gA+AigEEq/NrBcqwiFXQuWMwneZFf0flfB5KO5RHEYPpxOkCxNWJ5vI8w6GcYOJVsTaGpG3f6+9Rh8XBaHYi0uBUiBRE6mWxseZc26+/fbO6P1s2n9t6ObcJKKGUbVuL843WBp/hdHzRQ8l64GEHbWBNNFUt5I/7wSEOef18A/WIhHRxvcu6l82A0xguluEhFbkQwe+n+0fN5zw4sc1iRybh7bwf3q2F75QvhcxEs8SGcO084gLkptMD+F52ti9Lz+oKJFA2qYf1wjbx3cr6Yj9//cX+8p//oK5qNs/9M5TvKgTU1cWgfXxGHzlrZDqcRf72nZtTlu4xqCOHVqMiGgAOODIO4cRRDFTHg54VVLV1d9Ran08jWxaxHO6X2UpoMqpXrRk5ObvEmhFtXV/FRYC7AJk7zVcqtJwK1+q5A0Hj77UO5X11t2tfyVCUIrIpT/pcqFFhfcLZYn3x+qwPkCLk0zx7KCThV4IAlu1FKKG6vCkZZQsrlmsJEdbLtQo5LChoaoitAAmDOvDXf/1Xa04n2zwiCEktWhBa3ckt/nbjOsJpdGWzDrP+LP4k10wKw4VTDyi6Ixm0dvL4u09ToVenU2Wvbwc1ONPI1ULsJ4yCt0WmtZil7gf2tj/Y677S5scoQ4WZDombJOCIcrTHEeU0n9llchFawqZetTQqZh2PIuPHdGI5o4ng9I0LPeR8vHhAn9YZBdRVisi6db6PQnIh2hKsjZVGxGjSw3pBuYg0YUTBAUM2Xdnf7NAGp3HiUAi+pYEcic6hkAk1jP5vE91tI2Ppuy1jlMyi02kkmaZulzGPnefCuQrpV4hG6nl1mloojw5l9t9ZOIRCQxOMMPYTV3MkvP/e0uIjrsd/iOfn7xWKmnZ8kL5GVaCjKh8I2u9Uh6NKUtOTYDkg26kwQlIzMKopQ6qADF1pl4JFg8KKEUC0zuk7VShXUYHfrWln1vUXNfbcZ16Le0zjDRJDoyZy/4dTvXOi/P0wHAj2EvTXEl394PxQjHOeC0EKuZcU4fB5KMD4cwpC6WQx9MTI06M9f8fIwvDiagl8rGAjIuenYN6JYztfok+AEsFL1fbk6OuYF8haA836AHLgFWNAKuI67491Qkg678fXqSKBpj9sUhgV8sWfUZwwHuMLAj9IMBMWEK4kAk9m1Eiz4WasyeIuCxbWEON8Ia8UdZOpijj2j4RxOYXPlffmJrhYLXD9aXSk3RGf0g1iV/EogHEU1xWRoEf+fI+fH44xRRwNH/++pAlmVDsw8ndPxYoHDQ9ExHXwtO9zK7ublbz/MAXjcz7kpjg2ooMA2wi/BiWTdUTvCKe8zEKOpqdrTG3yL//8xztEXN1w+EnqMMky6xVOO4dPsYhUoKgbXiw0vgFNYf4r1j6bMWMkyNtCeyY2u0NWxh8q8mDa/uijj1nsHJsbF/xm++NBDrVUuIJNr0CNvN7UVhnxJrGt8tTidGF9T+jtIIfvLEltwevoAwUzMSrim4/brreF7Bq6oXOO2YWLwq5yte5ytgWjKXgTilVhtOMoDeMMDsvV0mNeDtW7HLk54Fkb8HVQbTFSOpQnfZ7pYiZkZoYvVDS3vsaDq9EBOLkRVEkMTC2FJwcjVbYwf/x9pnigEP+CEgwUxH3K1D3EkYk0OOMm1vb9WNvLEcThLnO7ZHGzTR7b08MnW0qdF6kLwSW8q7GDYCTDIewcNBGigzM6lgyEat5mkb29P9tv398lEf7Hrw+2yRcSNURp8cEF4UCmWK26g+XxUoR5mI3TG1EroIlX22wIUGa9FEJInPNmVh0rjSgYKc0iBAuo3ICuY7tez/LC8oOVTZMCms7IPdva8mDfvv+m4ubx4cHiuQcTd+1F41JEBDyo7WD2XtZWk1OlR5juz4mUj6ul/fRpa5uCiJm9RojLp3+w7XpndwQTc+5RbW191M+h5pwt1h+bv3x5WOeIJ7E3IdC161UgwL9DacnXevXgxHKZEN6tIkf05dn21cmmhJdGoBFTW212tll/Vlc6ICDpzkLE1PlP4R5RNCPW8MPndCwVQL1cpZbOF5YuVzbHX61vrTq8CQViPKiuakAt7EosHgcVUxRgjPHTxGYIJ6YgW4N1TWm3SyN0EDHKy/5gdT2IO6UsRuwn4oU9fd7adrdW0ZOk+JdhOwL6jO+XK1cpmvuhs5J7fZvY97dX+/btxZYrntWQKiEtzcQywr0jb97AleD44dVVH980Cl2uHvQMwlvszoN+L3tD3fT29t7Ysa1tyqj0PlWw9gNmsvL+Y/07uiRV9P1udVtJYYqiMYtvluWRewNKLXi1ZBGpI6ap5ERAvo3gBn6IRgBCW/xwZVNl9EERT4GF1J9sPO4phPtd5lyQ95IuHT6X+3ShqKKTH/c5Ri8aOVAAoeK++mv5PZtoXNHIcNGDfccMux/0eD9c5ZI9Q/EUCkUah48RoW/2oB4jNwpEO1rIdVFcN35/moOswoFxpAJrikUyc3SOA5RGNowMQW8uYU3OQwePUbgXVT8KjFHhOhaDKrg4XDXKck6XShJGXmE0+KP4GguxH2pK/V1Qh+nff/cz7IO63+LF+bVkfM1IGESxrmeyA3kr79Y0UyFZh8oNSEdOF4ct788LKC+kKZ+OPUWuWzDQY9FUMA4ShSB4Y41B4SOnLNSCHwVm6CM9oJp8VNBQGnZGayLLO7LJz4OcYObpaTaOanoxwsjMi3g5psvGhL+5qfiCR6XzmZkaBYemQxT0XjwKAGO/JcpK48PAoYKHOPV15s2GWyspzJrGX0W5j+LK/qKxtwvAcIPk+0BO8a3zInMsXpiO0ciDSKFOofjnGQHNc1TU14tySymiOopCR5dYdxSSNJc0IU3PxMj5VPhY8RXHoF7BXmLuiK9+f1Bz+sjZR6PE9mDXMBY+4req2cL+Yoxz8rXJvkmTxs8z8lQeYij6Hbe8WcEeHnkT5nFYFLc0eiD/8AH9+aKwxq5mtNagGZv81z8+3jHW5M2gUAMJYoT4dqjsNp1ZXmBeypjGO2a6Q43hZLRItz9YHCW2XKYf4wlaQIoHxmsYJTKawcvHA1BBzJBgUuANgucqEsJ5c0DvkQmlweU6K5zX1fWMCHxsJeUDejcUDJDryL0jOy3YFaiqFY5Ll97b6XQUqpDHme22jBTPItnt1pgmLjQe4Cb1zV6HF4hDlrsEv+trFYN088kC24ijTaeRUAXUcyJIxwT/Yi0AB+pqZ3hHwJop6NRgh/dnV1VOE/u8W2ucVzaDDkep1VAniXyM2zVKNkwlIawvVCRd773MHN/L3t7ri77/03Jhyxwex0Kfg8Nz5I9wiJ5OB3Umy/XaEpRjuPcOyIyBlR2ZAXl7fzvYe4ttAt4kkT2uIC/HNhEfC+5ar1w7DGLTbGnDgO/WwpJsbcfjmzX13truYHadq3BZb3caRYsnMfXxLiTvsj6KB4ftHQvc/bP8QJRabz4VBxBeGhsQyszzuRd/CMSsPjf2+RHkMdchDtcJ9SgcLKIWKOLhVWDqTIHxuIzsl11m62VqD9uNvKLojkBDUB7lm9ziPNU6oqPHawryunOwKFhM41L+RVYEELMF1KOGabyQDeMq3hPdVLzI3JxVhczdjoeT1QhEuqPd7wvLs8yWjCtZwOKtQcLFGR1n9bv4R1w7TBDZoMaNQ6KTy1XjXXhlcP8wiOXZ6ZpBRROvi0qP4iRLeR0aHIrQzu6Mnoe7rZYPttw8+EhbToh4ptVCEuHAPR+PSo7gflEH5XFun3YP9ssvX+3x05NdbnN7/fZm+8OrGw2m3jRFiB5Q3HJdht4ajQk7CRHe3ys9s7vtUvFJm83alkWhdcAaZcZO3qT2ETYzPVOSHqmQO9VEhjG2HqxpOut6R8Q2RWIPm9TWxUoIIp+H9T2bs1FCIHclGcKRQ/2u+8WIl82PzRHkbWwcUUfz/D4fK4XKQnfkWFyiEpxzX9m0p1YFD6U89o78vUKVdrcnxndrf6a0iWt05SHSIuPSNIXxwltJpz1RYfZQTOVkD9LAmOO5Mis7PzjkdRfCiceCxY9fLwhQJusQhlumcYUfeA+ZF0P6s+A75n5BbtLKCKdpGMuwj/v4hvELiBwEfJpP1puU1IGcLy4Y4gvGRhRkMQWif4+k9ep3MX308ZZEMYGk7+SPsRgL/lZhTjkN8ArFylhoiYAcPJ5+8MCdD6xRvKZmPpbhGYORAULIMw1qxeGOmLaqJ3ZozHiEmZCUPMoo20KBStEopRg8JbLvWL+MdPE+Q/WN+hA1L/l52Jj8jpT+QbQPRYPbPPz4DNwauL5cd9FNZHHjnkyuDqS4Yp3SZHhoteg6auJC/qBLNLRWk9nNjalBqQJRXcWqzkG2EtBRF3MBWFA0ik+LafQF1eIPUQN/r3WkfM8QFQQn0fCwdONSCa1CIaMhMRYqiEh6plyOhmJlwv2HkyiT0xseXjy//KyvNbII4WVhxeJmrTOh5hRqIFf6zGEkD/YAPxtaKlwwhCU8G9QC+N5xJvCc0Ii4UMCsYFQh1aXHAinaPeRkcp1BPRVmf3fVtAp+mhlGnwh7yKiET8lz2nuQtBTi+H2xtnSpfJQ8GqEsIL/Lr8sd4Xkt4oRG6wrKNURy4hBDswicT66nxvj/+LS6c+DlSercmq6198PB+htxHPBCHJlC0J/nBN3WNnTDx/hHxDoYm2Gz0fxVGygcKpzAIWUzPqIKdtt7JJd1y3jLiywOSKrDbb6wh4eNfKh4g54L5xTNmZwLJ3Y/u+koCknnnMQ6GDlcID0wLqMo1GFN4C0ydpAx0LnbRQ8mYzFIikL0QNGE9fbyA8LEFENFIgwgrEOeRY4uI1VGb1MZ4wgloDtng+2Q6wu3JRtvIQ4LSMXb+696D+q2zHlm2ixVGMJzc8f824VikQOA8Qk8s4Vmx+/Hs3071pLBrtKZ/bTJ7WEVuWFpmqiAG8l83FzQGREabzcdrsVmbU2DitF5LKiVIgj+8IfqvSwF0jjSKAu7h/nER0ryDpIDLuMFTEVjcZoYL/EZlSbQHO1680gW0KzNwy+WFRsVi5Cm4WVBYpfH1wn370bFYYGS7eb2G3pg5XLvI2sOCD2E4vrdbWgPQldQgEbTxJqht29vR3uvr+oA+Yd3KZ0sRda2sH/644N9/fRk8Tx2Qz0UPKQKlKWrVbKVDn5ZlNxdWcumJNd84nTqyv1jrmfnAyq9/aqHU5yf7iAUL8kTOe5jwIndgqxP1Cn5KK+qKqsrLBvg1eykqAQZhc84dK28tkbDW4oWCi3EByLW3nhfnUZyPu9n04+tPbcaZ4MCTe6oMRN/9iY3e37+rp9Jk0SILipREFPZI8xILFhLNFLXGJI2VpWNHWqCsK+WTkEzGEPHts1SW21pRDIFTLvdh4dHj+imsA7eK5vmhaKXwGnEMCiUI/Gunr9/t2/ffpW3Wb5aCuHmowzni8ui45lemw0dKwfWporUE9FDJ29QODAgzM9nsuBgvP64heuY2Lk52W06lwiGMPEB9BrEJqBo7/u9NafSC6ww3tENoKHpK1mQYDtxqhptrkSQwAPcrnCTB3W+iJAL0sZnRP3M+qG4utxm9l4Zj3/BAAAgAElEQVRCA7jbrnAbBtAS7v0mYf9zh3lGiRwA4xiEjRrCM0UBdhhFQpE4tX17cy5MUDl5HqcfjIDxvJ2UQy5y5Ark/61zYrFMqGdX+9PjxDaph+OCAEiGH5Ak6AD4FzFuaolW4tDEwwm6JehKOJA9hgTkAk4NSi9GoaMazSOSiC+hKEPsVCSMTdmbvVADIWKURGmjwgL0LMjluTcIEyhexmIJpMi9mhwxUqEsGwQ/4GWnALldAImb1sK9lXkkY3K5t2Opcrd9507hGHyOxehY6MHPWS48INkP3WCyS5EerqFyRVETS01317Uec4HEaeO5ltrOLRc4rySeD/ycEdmTj1gQSeglMGRmXBzsRCSAQHDByP8KH9mLSNfm+T3nPPSRoXtlXQM/bCxKNc5F1Sjy9Xj4e+wP9wiyuatO/f06f8g/F18IPlSIKezai5fRaJp7L+EbwDEFyHwmQrzeF0WMLBDCa/H7h7n9ViGiM6NNksqWjFlAkxgULph/kmxBfCojakVpOSeN1x/NX/lvRvbcWyxu/Cy42TKnKnXlpmK0Lh53hIAEXpnU/sHiYeT54Q85XKZqlkaaCYeE+yyqNLPp1X+H4sYI2r66A/w4GXH3UTfMhexPPNpoc8Fex/uEhoCAgXNSyODv0gK4Zq7XC3ZM/88//fHOw4gBJ/yHqvExFiMvNmtIvRwKxOdkOXE1N3U66r7oBuigcEe/3CxNc2UmYQDK4gXZ8aV59egLwquZjZ+p2t0ZFuXVNp1rDAdBNyOrDSuABkLvzRYLbAxuUtHxprGAoON8e90LcWHGrHiJK766bliGKzWLke/n9VQI3s76/ddbbMVyKyI9GzRw8Bk+EpBhN8hNfb3KrO/wv3I4FC4NQcaeIm8qkkSavt+k8OOwo0hSmPdi4QgX1gW4Z7NhhBFRLp6aeyKJMD20KkxA06glQWmoxOt2sEPTaF68TRP7y58+26ddhqmB1RXGqEtLirUKNeJ2pCOCl4aJKq/F6DDGZuPqCIK8YJDvu8ELB9t90qn6x36Dog1X8bZ8FgqJaadCTiexEK3ZPLVplEopVh5erDu3Vqweg0v+RTwbig6REc+d7Q8n8acU8kzRgO8Q6OcKpC2xrkI95/PxOF3KeHb0+Gqb2t5eD4pxYNOhIH+tWjvUGFkO1ow5E2GToVB42Kzt69Pavnx+ssfdRjyBtgJ9qiX9p0CJc5IGXOHGaEpCjzEqg02CrhLl7WWwpFjpAeVQBg4EcQF1lKjifrNVvrJimUmdd73NfAQu1aOvewrcloiiaGpFvrFiudE1UKwSyhp5vOGTTxQI7u2OxiwQDuDq3tOizcSHosCIKaCuFEqlrZeY1lKxX+1YneztDR6f22TwOfNsrXEp6Qwag7+dFG/UIBY4VbYvGxUJoK+rfGYPu6X94fNn2+E1EHggM6GS7rwMiRxnfhgYoL0gUfDUQJq0vnnGQxyLFMrAYhOCeE922n/T80BRxf/3dSP0DRSL9VX3V3EvWAtcu1NztsO+Erq4WcX20xPo5Eq8wGWWB07b3SKbW1l+V2MIF1MWABg+Xmsdlv1lJo8vRmD484FqcUDRCCqCTSjy1Q6nxo4148WFzBCzBJ4YWZW99goihFB+EjQOZxK5OXsinTDPOEXaofKxFQgJgdXDZW7Hzl2m2RvpzikeeH8gSxpNhIBbDo5jNw8eXz4KEvIQuEFbCP4JG44fviAlyqY7w+lylVY+u9qmmIogz3hLruYlIwx3xVeBAnJAIYTnkSwHAvH/7siQIo10Dx3JA/ymHDsGVIjfwyEk8nQYcBV4x8FDC7EpCpLQRM8bJjmXi3/jf84poHGdChA39eS9scfqoAYNkAjFpf8895Lgq2hQuy10BQSFIksIE7SOYWLN77IQ+V00iVwv/TPnoPTEAf1OoTc+vnLLFNmlan8/30Cc8JRz4UOvcZSbhBL9VJ6dW6XINT6wTEndlsGDXDzgWagSn8NAMTkeHFF1awEvgvgeRlRevP2QJfB9xfxuq8zHejwfcJVmihRyFeNoVaDrGqJtQFkUGSvnebe10LWEhwUKOWc0RiPoyCC/MQLNDJYQymCkEFE6jDcJIFCc29w71rGsH2LEM+4o4H5BE/GXTj0+Vn7N4zmmpbwXHN99zaBkdDNUR85AHlV0olQX3QSCuotEigRajdslrLOpbHDeDnersAwCdQtFn4+4sW8a7Vg8DYLxPc8W9wIqiTIKezcuHonrIucHgQMFOoXcKHHwu+lFloo6pVE4R0zsPNaphDN4jSEy8IzKkYAPeul8Ni9CRyHv5F/++U93uFn9/SoiMyM53gT8ptkUYvnMVis2fJRhjnRgDgrqxMVjVqkZ6YyCAdVZJVVhnnj8zfl2kc/NoWWc4QqNVRLZNocXgqVA4VEpIrSpnNZoRAd0nIoHQuQPNw5iLv5MePGcTph0xlr4FIbqqC6MGypVy0hjMZTj4nBReC0Ot+uVfDhH3aSiu9/tcKpFhGSksNtt7HYfrKz2sueXAeo80UX7iJEIHALsElgUIC9+UPtIiyIGWJgsPTZlxrMUqhymvBCvA3m95/PiUmveOTMqpBDgYcEyaVVk9s9//oM9rrd2PLzrAJMJbFZY21+FEsA54UDUvQHl0CYCVH0RSsOOyAgLXygVeZeLkDv4ZHxOHNn7W2vxNLb3/YtiXAgdx0qDERG4kWwHZM5YazyCWlIFxAynemfEtn1rb+9Hq1osHEq7X2ohYZv1TocloyNGb1wjyJ4+gsLgNpJ6lKd3OLsv2/fXUr8PL5dTfbUjShLFT3AYwOWLDEiXrz/89MW+fPnicT8hckFqt34cHcV6Ohep+7RBthcnIVpIScfLcNCrw5dKNjiUHw4yIJWDfzSVGpO1D1cvyQtd87Y9Ww3bNijz2uZo5eEopSrcrceHL/p5sg1RirLm+G83ZSVU2hW/4gZhdjuPxLdzq41UDUIGGZ7r3Ps4DY4aite379/scHhXkZ0mC3varlzQsSh0cGGKivM8yQj4YFH0Fwmcq7meZThOqyK33cNnzVjeX1+0xYzedG7ISkd59kJ9IdhE743xLaglqLJ4D8G2gcOFNUcRu97srKr3dmkr+asNKEVjDGrN9mVtvz3v7eXdUSW4Qgp8jaa2Wy3t025jm+3KVvlG653NfeB6watANEPnTZoA84YJhH7nFl6ujf3bfzzbGwXbbGLLDHJ+JN84RicccGV1s/eyseu1sTzhe0hFiD/ClDlkupb9ht+rllmIK+R7Dh8PDsY8GM+/i/3tBY6Vd/FRdLPn0uNePq2cp+W2J245IJTrTHit7wEgX2z0HKaO0U4MG7Vd7AcSX9yCVeYeVyCnp8bNIEFeeH14ZBRzFH1t56MQPhcGjBzxdN1CuGguxNHBwPVHSC/+YBRjvoc7B4hRlBc0njPZgELQ8YcJBIUlyQo04SophKB4169xUHDBZ2+mEJGXVUBQqnMoNkP+HLxdefVPPCLM+V0ehSSeFFwcgUWOJIqaAKcGVRqvjWt/KFbYRzkcMThGiMD7xPuMA1hFDj/P4QdVADI6I1s+5zjaFPrjxZCjhl4cuRI0WDRwDcL3Y+UhVCU4sIMejei8Ck+NpkxWA3wxIuN1uSYY5o7sUk0QlCvohtUqWoJoQ+KKhXOYKTa5WorjCbFgaopA0jS+pPjwwGbQK50j05sQO34fBQiFY4FKlWImiD5YFyHCVyiso1d+7UmFwIWeM1Uh0ligSAzn+28JmnhmxOhrh/eTz+/iAFJISlw2vyrGCiSQa0Y8D8UNuYYUic5l9KKL87TABFlFPD87sRLuXTPoc8fwCVGJa7/2RkXRbbOZ5aggZYUUSPwzfARDoHVQa8JPUxKLso+hnnhewt9/gYaKRkCBpfE4lkcB8wpqT/HgwhgTzpn2jIFGjmfV86eoRPy5m9nkv/7Dz3fcq5mJesHAwYbqxv2B7jdXBckeAtIyqACbLvEqGv0s/EHFZBBzswBsQmo7NL1VLd2vh+OyWa0zcgrXGg3w5/Ec808adUjWF90wLBsoDqjiyecDLcgxhcTrQqRksgnZmkDE4Ia52SgqBzx5QGcouoUI6HcTA0QmYq/XFKkNMt4iVvYaSjnGOIqBQcmFio9OFtNW8t4IE1bX74eN1IExnlxLbeJE7XT1xdIskYrLeSGdvZ+OugGoA0Xwb0ED5LGhkRgkbzYLXN5Lxitm9k9fV/Z5gzINns9KPlOM4QilBjmjaGxAbM4XWWpgksoYRijDmZgcd8anI9eIbxHLOBKlB1+MDZOskPcZJHkimZDn74+dDuZPm1hKs2K5kl1FiYM3sT90VNOFLbdfbYYZ0QUnb8KWG8XqHMp3K+tKZOanTWa7jSMScxzBh4s19cGu51bFuQ7yKAveWq0d9yc/kODw9Td7Pg7WMOINfj74Hn3dRPblaWPL1VZeaJMbY6OZFetPnjAvCwrv6EDHeDjWm62/LsIHNtCB0XWnEXK+LPR3jKOdPOmo3CUYpnK4iWszJW4pFS8KNJNOkeu/fzsIXZpxKkXM7e/2/varRBtfvv4ikrfUvEoZ8BEZK5rNVMHqGPdigBuBhJ5Fslf4dJo5OR4ktifd4Gzv+1K5iIzW9kdG1oPGynmR6lo/bB51r0kJeDkx5q+0PhCSPD5tNOKM53N7WK9svV4LfWDMybO9XO2sPL3a67dvanrW261GkxSYWJ5wKHGfZeUBFwu7DlQw81jPF0UXylZxAieR3c6trtV6u7Hj26u9fP/rBzJXDpG9ns72fY8682qbzGyTpfKrW6Vz+/TpiyKLMKalYANdkvfX2cfg0Abk3iwEsReKjrKSa0tBGU0Hj2gaHI3X4X29WUbBny3scKrs//uPvSgCP21ijfsRtHCf5BYg7l4nRJ5ijedePFYRqKkHMFYkKcODuvFkeq1APZy4myY3y+YzkWf5mS8rVxCWZ+cpcqhw6P19hho/y+G6zc1+wr6B8Fszez15uC0cLym1OeX1u8dCDj/BqTWdk3spRuHiCOVSBqST8FHJgojpgB98fMTByeHsYbos5alIwYCmFCijFSnFocjjoCUUonrMMI9kLAfZG9RuZrcpKRjOnRnjkXgtDlX+lEeM4hKu2/0GckOB6gc7xaPQGs2AQBMcNOHzaPTFORQEA1wXTClrCRzc78s9p9x3CaSExpsCBONRja4V0RSMZ0H4ZhSbblA5RiGJQ8kakNoOKw+/pxpvgwKFERl/pigkPcf+/sDpKBrckNQJ6CKATxnp/gicZi2QnSd7CncI0++g6FjStOO+EBIOHAmlaPFrhGqO14aKw4iMIsZHmP5nsrgIitqxcJCHldza/T3xudUATP31WFvpwgt3zrZx5DjGAyCoAImiyKFAYv3RVDCGxsWdkShiDu55joO8jD59Dcl3Cu5j6pE6gc9vbe8o/hICHQ217J08KJovgSxkmkqNjaeXC/O4NrwXPicFKyNoEE8U+Xwx4Vqmyi7RGe/Pm1u9qHkQV5i14M+Fo1je5PjPYA7L/uzjcIpNjQQRCCqT2DlhWnX4lMmjLGT3CgTge7ANGXRdxpEu9YQQYPaPv/zyeGd8KMv82F9YY42Zm5PS6dIt4Ugt/ggPhgwBPZ6HkSILD5iR8hoJbXW+2B7S+g3PjbnUbQu6pvnMitXa4sSd5PUAK3uw1ObgYdbcePf5kax7ElmxTPXBKAbcTuGmLh4vHcZ8fBIZTcaxHZ6/WXk62nK10kWjSFAhMgw2g7w8WVjTMtqifJpaf7uE1/KLLoSDGTchyiBOFEw34jTWuj54N4FOcQDw+xmhwvvgujHy4XPIB2twcmEms9DgZK2waldDEIqMmJIaAah2vUrtv/zyYJ+esFm4W9cO1p2JSMI7Ccl2JpQN1IYNn5GtkL+e73GzUoqYDDsNVdWR3bg2oHQ1+YkuCqBwxj+p7Ron802w8Gil8lzBicFAc5GESJQwAowX7uEXoYLb2Kk62uvbm0ZSWIVgiQCH4/PDZ3uUIhGCPbsHBxkF/NkTA1JMWEFGvZD4/vyqbCxilehsQLD29dkobRfTq23zqf1hu7Snp6XtNhSsG+sGV5hy4MMrGonm4phxQPagRQQuh7Fm136gR+5oTOs6CyKHs+6n7EHgJeH11p/k9i6BROO2IHGx8fDXHpToKAsMER7D4cJnaavaimJhj5//KAEB6wg1ovIK+WnebzAFZZQRJc5Bko0sCDC8Rq4jqNdkatWpsu/P7/b8+mZVW3nAdDoTQprOE/vp8xdXAJ7d1PNQHuTJxbXfbQsp/pKYDFKyEM8u5pjHdoGcy3igwYbFRDAHYcORHafpRQjK5r6JJ9aSIAFK6bsjhX2cFBKTMLrkOVL6ATmQFmlkBwrIun1/f7fv788indcXUBkO5os9bqb2BQPUhPiuRO8tjQvLlmspRbkXoKK/fvub/fuvryqG+ezw/eAcslYpijwEnQKGNIer5Vls6SK2NFkJeTwcDtYxzo2XFkepVTUedaU9rPGiW1qSbNz1e2hUSIuIX5/UvMkGp+/FD5MyK4pVwPagu9feD7cb3nRw1ujYsV0wEd+/Ha72W2kqnqBMlFJT/eBheUnCOBQhghPbV9nNlqkfiBRFoDhk7mGsy9FAkV/EjloRDeQ8EEcf4FdBXkdi39agsD7GU9Fw8/3lpXQejvixkdsxXESonlicumxePKig6GNNjhwfRqeMUmQDZFONjUCtVrT/KnncSJViCcSD71/gzySEzBWV7v7to1A+Kypr8a/O7ovEswk6RgFIkcHXOJ7V3s+4MES8gNSMwcsUphkjVppoudk70V3UMZta3V2t5IDXWebjIKfXutDB3dyxg4AL5KjTiHNwBYnBUR5lsDsYCwKNjjQeDCanc4e4PFfQt5kbqNLgCJysfD68x1AY+mvC/Vozbp3eAtkcOom7wHvIMqadzjGDf0jPzKGu1/fa+wMFHVHysdjybEcPe3ZbEzcWZR1QfMC94s9070PgphBFCkeKbv5HwUx80RQLJnh0ZvsKe5IRl3NkbRx9c62wkfBRrtlncuynExmT89puYQMazJ6n2Z0aGWJ5/J4j8PAMYtYzhaSUrCBHKh6hCzC+deTRhRsI+Pz7GIvKhR4uNahsB+tzZu2FIut/RbAk2IO3qlF9GJWmvh5FEbnhMzjeOY/+cnSVh4miHmqCn7mIMZjOeX6j/xmCNle5Xm3yD0/5HX4KkSAig7IoBL9QLGCfQFfBOJEiA0NSk1ydUZ9y2FD9nB29YryAASl1Ig/cDtsG5Nhyso5UZBGbwqhEECfwbl9bD1Q6A30aVAixUVI44HOhEQqKKjr1EMEiuHo+U1c6mWYiFisv6txZeTroYmANcblAmh/8sJni97UQRwOVE4fDfErmH+Mhr4YhvMNhogABZSPomVHFdvMgw0YWADYQ+9ObOCGO+E113dRjnXs7otQU0cA7a4h0jH1OLYanbh/4aTWzr9tcSqBDVdltUtgvX/9gRZH4QcKIsaP7P1uUJLZM10JBVIkHYz5Gm8OttvJ4kCIUlKJYrZRjB0JEUVZXvWw7ZnP/bIsZ3B8Ul622e0aEZDexaFGN4jRMzNAsycVRqpqr3SaJ4mu4Zyg13k+tvbziRzXIw6fIUaIu7XFT2AqDTAqPtraIiBiKSSFEWBkwFsOTiBFwZa/7kx1Qml2dAcwGU18GK2Z3+/oU2ychNttw3f1nmdlz0ND2gnKI+Hg9S9UHeYL7iyqQzYMcSYpV/s5jg2Y+LuJ3UZCFEBEnzLolIN8HYitOTlfJ2oFn4DpdyDkeZaZMbRmByl0RbzUaCW9SIIKjBNTYTjFXpSWzyKI0U6fcNp24U4RBb3fLYIHAmHouFevL4dXeXishhWRfwh1a5VN7XBWWL+Ezwm1zrkvf0ZnCLSrFYcIDq8h4fiNb7R5tvSzUDFzOyiPxsOv7zFWUUvaiIBxsRrQOylAsNYKnHr5wFKAUWHV1UFM1myd6Vulyo0XqI2VGBgRq0wHP6UJZM2d7eX63F0bKcKr0nLnj9W45t6+f1vb48GSLONc6uN/OVkCgT1Zas3DBeDYpzp9fX+z764sVaabRIp1tU1+CXQyoU2pZnsqqQNYpjH7CPkNB9L7/bq+vNBoarviYC8RuPthm/SDVsTCgKwHhNHg+yjr3oLWvKgYo8kEa94fSDlVvy/xqywRi9sXw6X07OSn409LJvm+12W/7ix3EdaEIgO3mXCy3BzXL4HfNCY3HlgTein+vioqLq/q4ticUdbhjz262DuHavM44kqSZw7uI6TGIFYWLFwWMPjBvNisx27+gDvPii45dDCgVGqHjnnlRokOSqCgXVHkDHLlNADQLCPR4gbUtRSSEYZDyEFLMz/7uNfksHuHGs0iDicIT2X5Q/IWcOw5iITActMECiNdR4SICulkNOVoI0+8drHw8txFLYCR6e74jZyPvt7+jVHT+DkgcqIz4TAz6ZVvko0bea4moIMwEuT4Ktg/NmQe2e/EmjyiKwWCYSvHK4arCRwW4H8YqYIIRLeCLK9pCI69x513jOaEpTOuV4+cNo8awd/fc43CXHQJeVyGShlgn3vMYUs29ZwQ8hny7ECfYOYir58UaHDEUtDhuoGanIKUQFhqnPcGv+67w8V7fe7g8b9BpGogQnI8IYVzX0FwZCGLGGgPpgrfFi7JX43+H8SjXnD2Az0GDwniawgsepMZxt5ksGsYveG4UiDRvTkRH8crv9gI0lnIb9NKpTXDbOmqPYJQq49ZQ5Ev48X8YF9LwMKpUJilu/kIpKejmnkZDKUYBqALKx4Taz0JyCaARf6YYJeqYZGYLpgAYfg8+9h1J8pO//Ly9y6NHRdYP7wi9MKMoSOWh1ueX0P0yjpFyAGlz1+oGuMHaXfE5qyy2ZbxQN6QPOQMd4ymnIAqya1ywkWoHQ7z7wEC7E8QNH4jOk+/lkGNjzyL8otwxnfGG3FwhdkeJDvdTCT/KD1Ys8ac3gnmvOhRV8RNMDHn9erX2fLWqcbonF3F2ZwS4sCwuLE7xfmrseDzYbbjKkBVneeT2HEagQvsSXhj8l0hjT25K1dI199b0mL4urOlQlLlbPioGiLpwa1BhFSBQWWLnrtLhtCDQmEOdmBuy+GaDXeG4pLlClM9dZ1NxnFB0+Qza3fwxCsXri/EiCk7QOueOIcUHHWScQhEqRI4HaQ3/bion87IcxGdh/AJKAXl/8/hZrQYZlP/+28nqmky5uZ2qLpDxzdJsZp83W/vl00pjXToQUAXGSRQyUksuFlZVpRzquXa4078dWjuCLvSDEAypS9mMkaWb2ZfHxP7y885269zHQLPEu13JkR15wIoB10UnPPu9paDQ/UhSHymVJxHdx2yyOHECvuBiHQIe10SxhqeWSLsTJ2iC5LTVSR2JCgg4UhQog1sswGPjexhDM5LlHmkMibKobeVd5eElLsGmw+IgwwONLZeQbNCXzw87W64yPRtwq/72/Zs9v1GEdjoQPz9g67GxDP80RQVhA+KS5L5q7Pvbuy2SuxSEu2Kl4uU+Mzs3nnm53q5so8ijiTV9I/sURnc0MjrIpAB0NSn/0DhkWeGj7fsl+D+BwNJYeQAriCSqRK4LIhOpCaeRxsdv75X99nbU84qFAuRoRp1b7DdWua0LzG4L4TnTqat4ZTOQzFUsIhRAZCMqA/wsZSBeJZVn/YCygSwqaUKfwZ8z0F2girI5CgVfJDjwcz5c7NJ19vz6b1Y2/pmX+UJeXBxuWfZoV/MMSXXxIr0OlhWZXeBzXi8Wx7mEH1jIvL4/q6GbzxBX1PJJgogP6sDemaQU93P76/vNSoVa/yA9c8ig2tthzYDDNYVn7qNADgtQLCliOZQY/UWMP0a1oBOcM342TAM4y3V0a+F6diyKN43bQCgCt6TEuLN1XyqKDMZqHFAc0lwj/T7J3Imq8ZEaRRjnCEXI6IVEEcQIUFErjLeC/B01MCaqGnUpJ9U/M4gUqkfeo/bXMfsvuluNm3ftzy0O/0wNcBh3V39HK/jiPcHHOZ4xT/2BNknsA9+L+7lgLBauKfYrM7zhiHih2PJoOQ7LEU0ZD3v3cvTREF8o74k6Y9zI68L7GteEVMtimnN9Zhq7ARKMWcCMszxb19cByBj/iJYTELjRJy2fY5bqcUyzBRQa+F/OCWJdUHD58+hludILxBELPDreX1AVUtjI8ysU38rkXLgZJ0WzUgkIX4YXNXNrBiHLKGYp8iJ3WAct5BnjmaBIyCTIwP+PsbITyymoKGZkn0H+L+a4QsmoKeFg41k2tdcKRPZiP229YHkpQXWxrpgo5QAUl88EeiWR0O882kCJuyuWUD5KpgBKF/DEKMJ9P+U1BWAw+maNnN0/S/zGSSQ6EJwz3Op1W8TJ8q//lfzuzQR1IYgdIpMoofHic8+trAfVBRrdC/zzYhSQJ89ctSoOHakQc7M880mgxBJX/v6s965YJsbsfKz//uc/3qVEbNoPREjdM/EnCoX1X+adEBXf4KNCGf/xoSCPzi1PEtuukPa7DYS8L2YLj/MRqb4T90iV4dxNEIHm5birTEPk7GSmFXIJhwD78v3Zqqax7Wpl22WhQwckgZVedRRWSOMHkccZOcqgFHI8EmNcvBM3ZoNUfL2nVhQbjUG+72txYnCm54poEUGUTQq9H4oU/qGoSxNXdvnXVHl38u1KGT1d7VSd7dS1VrWD4gb0UHrMkm7Ap3Vm69VCijveGwXkqcLP567PwoFFZ903pVzLHz59dbI4PJjeA345RTkIgf9BQOi/ZQwbkuaz1dY9zuDT3d0Bne1V3UhfWVN5IYqVAWNXDqy6OWiMoMVW+P3Liq1c2397frfv+3fbHxnvaRih8eTjOrPNNrfH9VLmb6CGb4e9VF3iOEUUtIyRct2Pby/vNpn4znyoB6uJLPrRvHyo0r7sYvvTp6399LQT+sloB1NXht1wNQTXzhgfHTUaXaSFHgIMSVWAKWW2d4cAACAASURBVGqEa9taxyiN+Xs8lxcKprNj46CcOGJ1KJJlgDkTOZ98TnG9Wka28PlQn07scu7ENQO9dQNdAtIXKjoY62pcGhqU4TbIY4qCADSR8R6PTtfsdR/WKk5QhN7lSYa56Nv+zV4PB/v24q7ycm5PCnvYJIrniRa5lJUY3UI4oOC8XlvrqlJcQd5nnhE1lFqRr4P6xSM4ZCcx4RA5W9+yJnwsRhGbLzNtJBTrKna7s0WLQr+f7EIaEjnYn3uLUQEOxAwd9ZoxKmUaj1lih9Oge/wMitX0Bvb606fEVqC2k0GfYZ2tnG4QrUSUR1nMorpfEBbMFN/E2oSDR+qAkiBQC/a1TnCuh7LhQNsZxWncCf/OBx+M6EG+hyvh9hjjTv3vIEpjrXJp1GiA6KGk4p6VJeIUBAtw2Vx1uSCFIcudq6q0DEhDZg1oXVVpf6JBIsrL1Z8+xqNQKjtUlRCuf5iQsrlDnXjMJvbHp7ktE6dxs0UAxCrejKgUmlCKco18nJ+CFB0uFuMwkERGhIxe+H3s/RSGPOFSOoP86BAFJfCxnLhYEI+7iZ0YYV7croGxkYgVQclHUUTzpuLC88Y/DnAOY1dOBgIzvkQgxBNPM1BxQOA6yALEaPhcYpl4McTvd/+pgAjAX1TckY+YnLzuJG2I49RYFF9SGDaOuCA8GJV67CKp8uad88S5FC+u4o3xXfKgunsB0QeTUAoTDscIGwtECBd3bndLBJouEAj/2dHuhuvkJH23v9GhDkJHQR25fQT33oPgx+gjHM/dHkbfG+wswqFhWQgnxymde6c9Bod6GXH6hjhuixS28qMMYygaRs4KRBKgXhST3GOuC4UBSlLeF1mC0H0QI4Qt01WRfDYUhme3SWUt8UVRwp/LPmEOaT6y+4xmc6JJzMC1QVXPWpLVBUiUf36+3I+OZ8dHxO+tjx35e45oOIAUy2766WNVcaGC0MQ5b0TRwX0CeXdRhHJWGZlSjLHHMy6M8IEkvm1sDrwohRgvdW1AGSmWWUv83v/dyJBPLpUh40eUwvpcdymREQ35vXYFJkUjxTlfcABHyoLu2R2/Ovw6zYqMsb0/v+4HBwpHYoqnQ/i99XSeyT99fbx3LeOSiRAJnzVq0KCDgx/SYXUJtg3dYL2I7RNbF6nliaurUOYx1oNkKs5wWujwlTySYqJtNKKBfMtBqDehhwKTRcwsSbnHjye2snxT0C2Hw3a5tqftRsiAkDp4V0LWgM0rKbL44n2f2kF/l6OCW6aWoZa6ML672GUSC46EXxVPF/b5AQPPm7Ic+XOcy8WTZsmAIk0hAUeW0FWjuFTIdG9/++0l5CpObF+draohcjuCh1qOUONNurBlFok3luEsH7glBAGXVa1Dm7w/GWDeINYmYR4/s+ncM/Aw1ETZxd/DN9EhcoEfBb/GQ6PxrCHXEJd/EBMOGVfa+UHLKBT7ADZ0eD0Y1fq9xneHpXTVQ1BgxnmPhDq9QsiuO4GuxWKqIouikzHzT592tlmtZdhWVS96TQoA8Z3O5EsuJYmFy/V6KnVdWbg8l7+flisNHS+f+cx+eczsL3/+RSOrySzRCA5SImbIeJnR1dW4EsrjjGI7tVm80HsA0dLGFBRrSgQDgVFXjf9PZDNsTRSs7SgjSkL4UjwArDsOegoQoYFToOvMUwCqRigmNg6MCxVDhKoxya3tKkvx/ornipABnsAP7FS1dgrh7cs8ljqGsUmRpxZFWJAoiEdI0K/f38Wz4neBmGHXwEjX7ZAjm0SJnS+9RtOj43a+XGlszPXONyur9qWsJfDw4vqzbiG5y5/qgp8UliyDIqKEIkMyD/5moMh6NkPmoIKc4YB1jRSVEK5RFIuPdRvsVJ3UvZ6vC3s9tFYzZtW1m8gqBRNiwqeFNEHGbvae3GC+P6SrT3K+B2UlG5LnkmdqSug09hCIUWaxsj9pdMZnBnSLZhD0lgNQ2Zxs0EFHhHeYq8mmTLhsNrtqfeB0P4tImZiq2KpObyrU/vU/jvb2frLtCk8titSleKR4wGEo27QokYnW4vD39IVeDVJvh6q29wrfOqdL+EHJaMgNKcexDtlvv2zomM126cyihFEIfA7/GadUpsYawQuoPPUah/N3SUzenqug4YWARjJG5e9B63XIBsNLCkoOW4wVR7k55qvi+ISigcKNAoLuXdFfgLD3qYw+OdilBqQjD+pDPhLbFQRlOn/2f1zURT6PHS1yZMgLH592OGIM14y/g/hO8crByePBwQ0C50MML2aqGi6NowoSkjBWVCyRE/XHL9zTVQwE6wpvxNzx3X2WAgokwrcjYk6O9+KAT6FCa1SSBeQI3pL4WbJe87GtkEtxiBwN5EozuVBxoUkKBHgAB0df+CGndozWGB9vW/9CtuU29XGYm44Gj6/RJkPelH7tUN6xd/N+OFs5gSkq3RPMSfnwkhhP6f2q2HI0EDRKOYUIhbD0xxwWQZPiivzz8BxjoUBhDj+NfZUiY5UwBuYZn9rzyVXxGu1i2ImICgRyhoWNI3Ey4fUhiQMxIq17dBOjV/YwOH2cuZvYyeGaPlBHgOjBkZNS1BWfGpOGUlPXQcavfk0UmxTPbbLwDEu42swnvNAPikKsdnD6Zwwr931vRP53CkPx0hUW7c0Io0NcFzgL2FPO8nbDchPeGOcmo1zoJ3dbEP11n8qWicYcRJbCVWKjxm0q4NhxP0erFRBF/p2iUOPPX7aruzgoC0YeoASOVImITewL3JCBiJurLjRz+qfdWr48c9gIPKVUewp+xOX5qqINdIqNQvJs/CoSXG3dAJWHv604jN2h1xUVvuGCuLy+PusQ2hWFLfNC8SE0tmysLhJxJcC391c7lWcrEsjsVOW+cECR1mmmYFmiUo61BxdL6p2CMuW+GWAwCU+DKhpzwAUjDirbzs79oOy+GSPLGzlalQwXj2UXpLsuOUYCvc6ntlkudTgt89wyuGzu06/unaKDQosxGwcAKBpkP7fuorvHdZz4GS8W4MuAprB4+RLHCMUkis9oLgI2PDVX0eH1hVP32CkxhvERjKwGxMPK7OX9u/3tpbY0BTJNNDKEE8QoAMgf1WjNvRQ87+NG7kc+h7O10OuAjLnBeWdVefBg11miDogHDhh3f+rs+7Gzms/yofhwIiklNr+B7Lov29g+rzN7ePqqA5rCYAw/T7KlTURSxti0U6HOiUYhrkio2G1F3DkcVAPIdyoeF+Ry1hZGrnS1KEQ5uKYz5xcynmohTQ69ooIwBsVSRNvhBHULilaI7ZWQHdAQMvxkcMoaqxvdP/6ROKHplH94OJ30GVHfbJYr++lxq835wsY3zW1fnqw6nZwzNb3ZerW1PC00SkZRS8EEJ0zoU8R8ZW5dd2DoJjsKvN1A1SiqQA3bplSwOVE7FDlChyaoM+Ht+dpjnE7hqSBzLBKSRA2DBA34wlHwh25OB42sDXoVdFLAgrCgOGpBbilAnOAMEkR00O5hKcQ1mSViOTPOYg/QusbqY2jFoVuuUdWmOlTr8iAxAOsWe5FFSramh4uLxoBDPocaqlpMXRknNaVQXm3whvEsHnmtUHBxO5VxCMk9MUbGyqekeDdHko+vv1lTlbIVqRnjJgt72OQq6EDOyDPV+tV+1ci4Oc3Xuh4zm9nhVNrLgbisyhqNWf1AgNzstg7+zj4v1Z+JNAsXi2IAFB/eS9sPQujYGyiIGVu/HxCKEIEGsugIgiwQSI+IM+uHQR29FLBVKf4T/DAFvkvx5YcejcT5gqeRFw54ZX0o5QJhnOeW/Q8k5+UNo03/bzfsdP7WsXEFFsMJnl0aBV6Xn8nIzNPI6v5h3ksdIoVXCH/GAYRPkWful6TbGYJ4Oej4YvTEOGvk7MhvSjYIgRMW6hXVhpi5SgHnzt2gh1hVMEaCn6cghBB4TFHIZ2Z8DblcxYqCgn84jes9BYNOYvAoflRQ8GTDEaIJ1O91gEHXRXxjH32JU/Y7t3huO4+afpfet39Iir0CCw48y8hADJOh0UdMKQFXJ3SzJlTMwZWjsMTFXgK0m9YPxTANt0jxuv7OrxuRTEb1jA7PZyLLXKQwxk6iCExjpwBQXKP0hvAvhxginsICeud++OOlgooijPXN5+0x4NZIj8IvjNRAqpkAhc+h9TLzz8CYkIKNNQlfm8+nvETaI8xd52GsrTwdN4bFjoJ1xciZfV4ImPaTu8Q8/Dx7NrnEc6QQGp0HjuPZFZFCaUOJ9WOA75/Jx+MUWZ4tKWNeiV587MoagNdF/cC0h4Je6wie5GwmuyH2PRoHwhlZrbgfsIeVDcgeDU2IRIJ/pqQdX8/70h0HtKb+06ftXWM+wpJDJhIHGAG0jAt1sQKJbJvn9rDJRFqW6ePg3Rhf4lZ1nQ4l3NHpqDV+wZ2e3LJlYleKJQ3gLzq06JRVWIxeQzdGOe9aLLvVo8i78J5QtilouHJLB/x/2nNt399q685+QdQV3EGWVva0K4QK/PZ2koVAFhNFk9inba7xV9nSpYJ7TuxpvRaZ3hE2OklXZfEFAbnuBztUV10P3NrHGTBeIl92he12jB4yR1Q4RJClBlUFqA/FvxRd/aB8Ra7PKEBAOk/Hch48UVyvQVg2i0KdLRAyru4X/TdFQ5oRj4J5Ya8HkVEQRWiULO16a/Tz+iwQxPlZjY78UDhxfxaIFGbq0F+PF+u458GxOMvn9pBl9rDbaMOAj0chlKULcfdABmQGe0WVx7ojM6tXlhzEWjrZStFKN9vFxJEgKwYdZKQcqwtndEyxywh3gm0H4y/83YSSLWy1WYmwzlrC/21ydVGGYoaIRaIgZsSBQgbLhHMr+wS4Tf2Z+4eC1V3fCQRPVrj/TxXZIqk0j8iF6CnqGToY/KTg8vW2Pzb2/vpsp3f4UAt7fCBP0YuEIstUxILMgMC9HmupBWuZtrrj8X/6aWfbVWFxspbNyH98e7Y9PqYDrum9Fencss3KHh5+Fm/r9P5ih7dvtsjXct+XQxobmTL5nJzpTTZdrMdk0bMxvr0OjRokDnFHzUCKyNPECgX/K9YGzffU2uOrGoftpvCChg8fMb7jeeOEnVoee7NBcsHhsLfnw8l+fW6tud1sm5j99JDadrWWuzxIC/SAy+0i6wwKYpp9SPTy46MoWGTKEKP4JVqJdSwLDmxUCLSOY61nzItFrGa3upB7ChoIkruw2zSS3UV52ItIj/O/cloHJ7KDduOxxbU67N9kiQHyCFKpEWrTWHV4kX+bUh8WmaUxUTQrIdk9AdwUAHWr90/BhMiDYgq7jbJrnMzbEMrOho4QyAsSRyLu+rl4erd//Cm1v3xda1/5/7+XlmNom4Txx5TNnHBeEGzPUGNfo8EglSORszmWFjf555GNmSi1glEg6xYOnftmSfnH3aa7v4I+zjTyqPDfOt8sh/gcuQs3SB3jOrcI8GbsWLofF8Rk/oyGl+sP0Z5DHbQKBZZMoWd3xRSNikcdqIwBFVWIqMXVjhRBoBV+cDpZejTrlN0JhOOzWzywRZI5CALB4crIbxyicU9RFyZTt729yfLHuW1YFXD4izQdriFjJxWbkBXvXGtX98HJpQDUtCQEE4+8Y2gJNM+MPMWJCrQPPr9bHXlm3hh9o2t09XGjmHJwO4M56RjoPPKBRrI1gAT8qfnc0XSKZRpTKDfuVcUacr8wGZ2Gayq3+TDa5TOD/tAMA4Tx2ShUq87J+UUS3OXx0EI8QBPEveZ6otjX78A4maxOz4kkA3Odu3qSNVgTsnz29wGveFPgQemFIO+TUSt7OvdCbgIkKkhQEpBCGg5+kWxGfP2w1kDfFN0UAqG5R24g6gIDLz7cuBRxBOtpdH6X8h5D5mAM6mgwBdEPSxU8u0BvsQABzfzhV/bDM0vFjWiM7ilGEcPrLhPP++T9UgzpHsgWxC0oWAPrxIPcoSh4beGjzrmc/D0/Gr4jo1Q57ePewJqdgJaRQzxXrUDNgBcmv19n4F++PmjFwkmAHMu8lgJF0s2FOyazYPCkWRe5J6FrgXKVuLBnqw50g618f2S8WF8Ev2eZd89FwQEK6bN1meRtsLap3B5AcCTweWq3icenUJDg10R3zffItK8+Wd9d7GGV6M0fq8YOJ+bzo/Mx0nAQGFft8XnO3WCbAhd0D5fUjBuOFgZs0dTWxdK2OtypyHsp8jCfpGI/Vp3GhBRbLYtjNJ5bTOzTqrAvT1u5WhO6iTSejf3KYaGuEzK7X3RUfYqCYSy28IG33PB15vnoRoZ1eAnhUcJsGnQLLoeKUPg3kcYtoIIUGKBKemhBJCUIQCLuoz+QQhaznMy7NrwvT3v3ObebMTYD3erdPm0ww1xo1EUmJf4tOvSJsmlOUqmNGzxo0Knp7bXG7RtDRrowaMbe0/H76YB//rSyP35ZKdhadh6zWL42xE7c8bKCcL0AeSRb06S45Mvja9z2Q5JxHb43u8sQ1MndFMsy2fRdQddcSCFmjZVn8SWMUec46UNAnzpSVZdCW7kvjJWEpsw8gJpYlxMh1l0r1+2HdW6fHx51TcTFQPI/cN3OOkw5iLnfjCk+PxW2y+H6kYe5IB3Lvr0c7PV9Lz4ha2y9zsU5xPoCEjFu/Vcij6qTTdKVnPW9WeBQQimK43IiLhljxLo6iT+2XG+9Q7rfjJHidQKBv7WXb38TOXwyhfBxtvXmi3NzMAemQCa/NGasbPZ6BI2Dw0hBdJXSLpqQanCXLxyjsjOq2QtmqRP7+nlrf/jlJxWH7vxCVFZr54Hnl+B10DEvnrBPkCXEzSO7QHLZmAXND3wuzFEjmbdqA6bYuZxt9bC2eZRZ2zh3y0dSdztWpawbQLc3u41lBby0mzdg6rKR1l+tl9VKbdeOoghBzkIB6ZjCrgsQKgpDV0Q7qXwm/h/GtwR6gwpiOIwymB7sWJ1tXzfBkyfI/oPrvXN6vBPfFDOJADapGz8vIriKnf36/KYiZ7PBdy/T+JlnlJizpj3IDBjEi/sFB0oA9ST9nVdSopELSQ3sqxQX8CB5FmXTAQLbwu+Cz4LsnetMuK4XbTRTFA1qyBinJXe7Dn5Y8flB+XXIUYhzr1GY6uCjcBv9hHzMyBfFoLp/EGxWloKfvZNnQkiRzzh5PLwkXuH5kugkcGqkSvQAb6wQhESpdfBR7GpOYeS5ew6gcJ19nGkqvhwxvMGlUmiwe4ERMi3TWRSToGxnDknidtwjioKI3wUiJG+xMZRZuXZOQEcZqAJSrva+rvg8OogVcuw+VSAoFJlw5X7v+k5jGjMZiRwFk3O50J5gvdF5UeeoG5l9jlBpfHvGE+qHzYbb5lDgesMvQSRYivbuqXhEi9jVl13veYMUZmnubuqX/qrCiwJsX09VvOcx3mtTXSN4UkxQKC5Q98lkmbSBOap17uFVVg88Z7wGzFbtFYrh83Xg6Rs+puQzUAjr7IqcboOAgDc+KgN572M+oc42aoig4GOtisOGAveKqIYM07udahfh2ZXC8Crkl9/Be+fLrUB+RwD2paov2ZuAUDJ0VJPhLvDsZ2mg9PDq2H+wHpnq8H7hIroh8MTuODMM/G739VNGKkrzkGQj5FNGy8IbZZTO3jCQrTk4Sq6zCO6iRAozkK31HTk6dghuQEccSWy7dSojRFAmRldA7RzicgBHWnyHHF76G8EyIYslUcW4041EGYJ50LC8g9gQRAygKm10SDMC4MKwCYJq4GjO6AD+F9J7wXNxIjWiG2Z6jAIht1XHTXaVEYalq3Wu6v90bCQBXRYLOWYr1ZxsPFyvzzfbZCjBsCmIPWATJVuE8+zcfns9SDHnAbJwsfzB04ZK4YhZ3jyyLPboF5AvED3QDpQTfE4VW4rpIKh3Ie4avYkKDBZZ3Sr0mAKKAGp3Up/bcO51DbiOdz4XI4zwGoxkxDFC6t8cpYTgcHWOGf0WP49ZJ1Ctk8YhOHddZSVB35D3e1QRHh9Ap/S0W9qf//hFxbRIiKrg4Ua5dQR8ImbhcGXgi/BwslnvCT8m5Hputl7C28ul8hJHbIL6bGXLLNUhphQlbWIoCwkEHVSYUlCjwKRgQmmpDU0u5bHLqKVGMqFp8jE7vGjtQASHxM/BM1xqQboUpQRnU3QhHgDJgQPFTt02OOZ7SDlfPgLx9APCrMsaTy53Jrb72X758mifd7x+qtHPqR7s7dQoRqasa7nksyK22c1+ftjY426ljVJmn11rh8NZvz+aXS1fFVakufiDNCXqnvCNwbl+6g7Ji4wQa0LN3dGeUVm5f1NKAj5hZ0ZnEMmVdO9NC2uZIp4xMojofeitPHy3KF0KOUWMvZhj/unQOYkE//YfL/a314Nd2sFmEcT1yLbEXqWFlRWNz1GvCyEargbv+WG3sp+eHm29edSGAzG8bQ42IUgZsQojskWhdcjPimZAUSxfMY+OUR8cF0K0eXYXKRmXWGMc5ShP8ZQXK4uSyNqqlWHruT3b8/t3fe5PT2tbbXYyrqXpwnvsrGdnLr821vNoNcL7Y9xMc8P4b7te2mr9ZPPIkWQaOl9jNBQIVGisUIri39epiXh+OVjJJvkR3suTZfa0Mdvkkd0HzBgX9lYipDD7x59XZtfIzoOjcxRxzjW5Wl5sLMuWih/CRxCZP88xoo60eLLZLJcA6TJUAXkOh+rN0xVowGgYGdnOsWyh0r13H+7XZdUJ0aHDVrbhxA2GP7zHOjdzJHprPr3oWZbiMWh9JIyANK1gYT8Yxa+CRC4He1dZw6mR/9R1Ysv8ZkmKdH9ibe2iKYoKihqMLiuIxb0Xcv57XOHL72FsiNfaWGQ5moU6z2wZT6yAWC30xMnv2OQwllogIqDpn+OD9WPUKKUZ1g4hFolzV8iXIlrgMuGaftP9pejD1oHvoQjTXqBnEod1HyWJ3EzRM44QCWRnTArBYAa1BJ7e6JXmBAkKn4TngH+fMLLjQAd4ciSJ96jCAwoFXCH6Q5AsjVjx7ZvIzoac0Wx+E7p4u/t7FbeaVBXWLcUOrv3yqGKU6ua4tO4gMBSoso9RTinpJGZv8ny622Mx0drle1gD+9InQKDsQJHwoFD6s274e5JN5GpA4aRYI7c2gH7C92gUGOZ0SieQ274X8SimKTCJv8NM1AVJqF+dLI6bAM8/zwB7ISavzle72lqI0FVEeQo8lImiigSLkFFZXvfuhC8n/b/jAvt1dn4aNUgCQhxRjE7l+6aCW5M1576htFQeMUUwHqNwXaHjwBlWVBw0FU8tKTJQYuLUrlbR1A3Ov1S+rwpsD7xu9QxBW+K++FjXDa0nNslm87sc1DlAl8R4JG4HAFcJM9Dwj7wm5osPd2A2GPyIhEKF75Xegd9yH7RAxlEBdw11Ed8vshgICDYLjAlBLIAd2UAZlZGjxryWUQFjOMiTbWVdzSgBv6pBgaOjoZ+UEnHyUQBiFgphlItFVYnZphRr89g+7wp7WsPVmIho+3ps7YDijlHe5abcRmb3OMTSrWAg+bjKJfGXC3rnGZBC54y8vCFA97nGD8D9guTTpUQAkF+Bn+GxSJ1AQRPMYSk04eqAtOgL0UHqpq4XZDsJFg2ZOlac172q4kDrrKs7FXo8ECwArZ+7q+mapvVIlfPVSsj/uNnKJM4T5788LDXywp8MawGZx+Hp1LMoUXc29nas7PXIGMXzuBSkTecyM9stp1JYwnmBVBzljz6G6/Eu8+KMgoYxhEwO+Xk5prOpEVyKanS0cnCYHfdg0EQ4SfyEfMb6VoRgHiiQIC/2TYUa416uU1Y470aXRjlqrn7hAaarZ9wJirV/d77OcOuFPuHhUneNbZZrjYAJIZ/drzKupcshTuZQw1ckJYH0dhOiCkRMbtd2s7Y0zdTF/fW3V420UbGBuBCE/LD7pCJbqs/Tm1XHgxPss1yGm6BuWKEwLmXjuRBGex3sNtCEeNYkXEFGdRGoAz+bxOLteSGTygOOBga0Q4a3oIT3iwc4E3ZcNfb8drJvh1qFJXLtXz492sMmtcmtUyNDQXm7nuXgzviPdRIxCgyFHTmL8IaO+73uKfcqzTIrNju7zRIhSl1FswGdAMS21XulsJrEXkgKDaFoUEPD/uECHKHc4qFFKpTb+l1K0tPRi6bVOrGvX3+x2SIXqjDw7GE7gY3HPBUq2HYna5vG6spTJpZ5YvmaQPW5xupYTdChXzq36hB3jwiarrXv7yd5xlV1Z+WASAZkyEdFXEtGcU/F3L4+YP2SCM1RExPF4vPh4UbDRsGEhx1ZoUSk9H2nPFfFcg08p60O2IeHz5YkKzUqqBsvFNI8k8ErjkIb30IFlE98P6TYwdMQQQfPNw3Voezs+/5sj6uZbVexGyzC9zyfZXFB3iQIEIdMkoMYTIWC8UyAYIB0aSStkGwKMj8wKFJQu1E4wKsBuX49OCmafL8sY8zsYyKptc5unQD/BWEC4yghbfOri1oI1j6j0pxYKf+sHzJ8WQQlpAdAfncrjABu+7hRgdghR09QhRdS/DkoH8iuqMJC5zzYm/0VHy1sBjhwFQsD+hEijBQuLqQJ1MZHQzQW4wiLtS/6B0qz3jmmSTSz+nJV/iJk9bEI5/2CakO0FlIIsgsqsnDrJCFgt6l8wOC9jV9cb9YyezLvDeVfRI5g4ZYGMg8V+EBRc5UJLMR3CmbG3xTUFLMUxVxjce5Q5oawY8aMbyWjwYnhU0uSQI6DO1Exs8iOJdOOsxU54zGug5Px4RHynin8eF13Pw9IWED4HB1mDYZszZBkIBPRyAtyuGSse01WQJfmoELOVypQMcPVhmOFYiFEHLmXmN9rjV4XN5vfZ7LDgF/b946GemLAaIvxcUk//kWB7VKV+igb4QUWDTS2iiIK/LqRh4ZvJ99PrJCiCWdE/4QMRalMfcQ7vgbjZyHGeLI11CwYVTPyBIxAQetAkmeLcs98QgVCxx7E+5ik08kdj6SH7dqWubtECx7Ez6d3JIKLDPqk0Rah0BfGEJDCIqFTPHTy4hHRD1b+aX+9awAAIABJREFUTIdYvKDrRYlIseGFGxsWvB2Is8D8bdsJOePgFwlZMmInJwKZl2zmPfYHVJMXO9ZAiM5rYZOQTHcCFOlGqvQiSFG5OHiwkBjOIIyu/3GzUjf86/vBnl9xUQe2c3M5Dssi5f1eVPGu159t87CzeHqzpny2v7282qXnd3hhBnEVQ1TUBnwebgRdIgcIMnwc2t/3h7BAIN4xxwb9ilQFp0km4rN7RSGDDTJwoPcLxclCYy75nyipfKYNH1XV8/OzPi9SdL4oYNvmrIKiRBrMZwiz/p+w48gRuV40znja7tQt17IDuCvglPgZ1Ig8UFg5PJeoQx3+5EEUmRoDwWVij58+iZN37Z2vN4mcM3PpvUMHoeF9UFQioYd3owI45EAS84IppqKfUKGqs5lZddp7LEwIzebwT+ExCfZno2NEQHHQC4mZ3uc2l0luIrWX3oPWBRtKY/u3d6vrRpYKchleYDcCeRffslrX/Zevf7Lj4WT//u3dxzbDxV4qLATu9pi7dQhxN/kCTh5u0hSOZ5vHIFqeFYkFCYR0WUEQTH3nftCNJ45ynGsdhqBIfGYaC0ZW8MlYlxTNDZFIt15ID5v16N4+KqLI/oRAD7eNhoYDAbsG2X+QE9i3UiZKDMKIGDRT6LHZMrvbP3xZ29NmJx6UxleKwqFAGWROyEYz8iKFoiWZSNxkVx7eX6w6vcvHK1896O+A0mk8bKhtcoE7hrrTi6jJIg8DZVej2aVX/wViSwdUN60QO5BK1mEGQR5j2qH0BgaiuwyViQnLbZYU2sD5kgDjeLT6BKrZ6WDHgR5He9Ax+U3B68P2ZbnVGLksj3brSykxX4+dRC77uraDGhHf9NUR2108q6+fGPkSdm8y7KVpoFjBJy5FeR3NpOg9VnvtV5v1VvceHz8OsrZ6E4IbxwsV74zI1QhMU/2c7G8ujfYRaAGebgFa56NCUBwKr0NZS6izygvFclHUgaDixfavz7398WnqaJsOtamVNdeQTf1uyxzEa2qnCpTOFYPKnEu94wel4j3RgWMPQXGF0pAvUBH4mAqilxLV7NMOMrWJ78W4ZDKj6fuhGHN1Igeqm4Tu24m91+biqmAoOaIQRG89FvBiXFUGEoLH0UDx0RHL4jYs7Ku0WlAY2OPPiAsgm/O+r+71JDNqEGPxv9z9m59RBJoikryJBS2Bl42NAdcIQjb8KQjsMgvFyX7wgodxOr+jg6On4gjk5sfhjlfWLseI1Okm7BtSfgbjWrnSK1vQ0R4SBChEKCYpdPvWUUCmE4x64VAhXmGSJW8sPpP4Xe7nhWIOwECxTOiEZMzrBHV4hxSleFlRkJx6z9zcIdIREsN/e5g1xbXbfyizQs/SUtQUR7zwh2S/H0d/oDko6mW2Cl8pCDVQ74urqLpypL3wbPrkw13/fZ/i2SHZK+FZVoSSG8zK3Bt7IsaLUoMySfKR5CbmHHQONkU0aCgTt//Tl0a4vDdACRSCIRuUxAlZ+3CeMrIE/IEQH2L3mCaM6mGaCKoE1gdFGKNXzpN1OrP1cq46gbXJ/5iO8L0gygl7jihHTJ4GoaaIC+CGcaMavPLktI+V083jetgsPvy0QAqwfqCqrCt/mOG5QA6HfzTzD8aXlEBwkOjegExRvGQ4wbOJeOd8RrIfCKUq5DCUnDIC886ITWlZbHQYclN5LUZWMoMsT2b3XhfIbyY32uW98m/h8YA3IALzQh113RLjMbFtsbBsQZfFQZLo+9puEJpFFiHn1IN4aJl+N4o0Cpv92zc7n68WpTsn4/a1HU/YHNQiBqOSYEx5MQpN79RZeJmiaGKrOncJx6aBC8zmrMJ0OrdlmlkUIol83EBsS6rXUSHK54Z3QdHCjJdRo3KZIFmfbWhQRb3ogC/iVIUh5qmoULzAcoIgB8fjOrafH1G8RUIReA06B9R3GHH250ZxJoxQ5jySwWMHV22sKHAmJ16Ggvp+nwlRgEfEtYbrQoGb5BtdszMKLo1jQ95k1QmJ0CGG+CDIp+Mk132VMeUFnyGIvxwuJ+savKsI7F5aSnA1fmnBVBR1loiXhDEzKrw5siXqpnhrkXPuWsZ5vZXNyab3ixUpJrVL5VVyIDHu5kEGiWrrzo5HRleN/XZqDZMCrt7Py8j+9PODrYrEUgq+dK0isHz/rmeEhoOG4XCCEzTYarW0NAQdq2sdGm2a7sdFgQuCBVkdlIwimvU611pn4ejghV+WFTYlsQEEtXxXoTM6FafFVnYQjFy13ujaUejdrlZWvf31t2d1UKxKuvvNEnL/2nbLlRXrtU3pNENkzySGeD3TgX6/dUIJeG2aqaHHkqGzlKBy/LFsLvRK3kAWWUvTA5oGJ0cWHDz/zrGjYJL3I0X1BDPC3lGSaG5xBi9yat9++9VO798dIVy6WplRkmwfBNu31ne1YrXWy40lOe+BQvwgNAhzWXyzlmliu92jFIdzvMcgpHaDtftXNW6r3ZNFC4qf3p6fv1nbDPayP9k+NH1sau44NbH14m7bzdyeVktbrTa2wuMPywpVB73MCbvGBTWg/nCI2J/gESnjM17r2p7PKE0bm8KhQfDw8MUWiFbuNyvfD/b2/t2wYs4S516NiRUghkLc5owoUPMetdcwPtvu1raYwJVjMwftcrNkRQZd3OCV/RMkUlxXaBMy44VfEytloOsrm035PK60ksFpDFfIvexA0yjAQPbIv9uXPib6aefyfEKrGTPW7d0Ikc4jJ+CDwrAPcxDqWJNqzrlCHN7jIelXeqL8v8eVo08cfhVxZhOMXt3agDgX9m/Cf9lPeQ2fTvjMiuuIH5j2GJzPB+fb7JYUMUwq3H5DXzROsgLwggBk50IjIATIE7Flh8C+B3n/gviEcZeHTtOogpSNvCzewXziRcyaghVxBWrxUODBkQLVochaFUTGMJK7yQh25MNRHLrQxQnx/Dn+NkrE0PjLRTEUZOvMR1oUeoSzsy7q3iOIQNDYG0HiumFmL8fB9tAlQGlIMlgBMMxltsl7EAqJUXgMQun2STLeBn2hmLpy7a8qRLBxwqKEqYzzyXx8qfc6wROLIhaeIYpQb36EYsPsB+bgPOJ3XnCYv9uqiCyOMu2X+D/Kq1AJDZxVeK5BL/CRLwjWCU7h1LOLQaBqiOnCDUdlu18rzn2o/wR3U1COQeokmjC1EX9Ve5AjjQJkguca959nWhxuvWdfM6xhinZei2IRFE7FN+9T/DUKMOcvYpvEuUjRzNlLsk4WXyylI5nFEi0JLNL+zrTLzWsn//2//Fmrm9ENG7n4VRCUBx9HMRaBS9UTo4HskUMW5RJZaQRadqWQIDpMNlbQKBGKZanArNQrdj0DzMApPGaR5WlqMfmGov1TtTfW386CzXkvHGS8UfHGDLSCGxY4EQocDhdesPvccgrCKxdxYl+f1vZpG1nbnOz5SEHiJojMayHLP2x3MoOUqzjvEfd1KXVebahLHwEwaupxRwcBIO4h96gWWWQg5b5K9i51xYD/UqQRHxwuNiGQMmWoERWR505EhmcTOCWCJJjNU8yEbsx3eLSjzuXi4IKHRFg04zUKmNfTSRlMmnmj1LOpPHBQaLIaKEwft26Zwb0kow7k6mmNNUUu/hCfjRHM+7G2LMttvV5pxABpnW772iBGKO0+nes+q9gLakkOZw4LDFjhvlz7OvCibjbLdkLP4Khojq/rC5yKGWhsXVPb6fCmzyZeCoUDhwi8kZzsyVQmoxRRmF0yzr1fOYBRGXKIX1VwzjFwzBmt3MUlgjtIc8Dhh/yfzQg7EJAHmA2ozgiUlaJVqERpb69HcdMYg7C50xE9Fon9/PPPtt5t5Uh86bnmRyG23AMQJTbLqj4qkoax1U+//MGSfPfDlvA+s5IRFx5aKOtoZOyqcabHKDnCy0adxRjtYtY7txZVY8gnq8j2zAvLVv+DrHfrdRzPsvw2RYp33c8lIjKrEl3dPfYMxo2BPYYf/P2/gR8MA/PQ05WZEXHO0ZUUKVISjd/aVGT2TACFqsqMOCGR/8vea6/LUnwOxj4i9EPqvA12OO6FyH3bN7ZrLrqYXzZT+zRashTliyOmo/ntKNjWAU7nyUiY4gheVAexHIm8UpAGK0qKvsR2u5O1HYVPojUrUrR18sqCCE6xxsiaBghkhC7YORakFjz2FAcjpNLOjrs3XRzPT2uJHBg5gq4xnmfcOF9sdEYwouOSJdaLvUAB09ZH2+524qkRXbRerxVw3vU0V/hy0SzcLMUnLc2kcHt/29mv71upRnVQ0p0bJFi3h0mj0H56WdrrZqV1zBlCgan3xGiQ0XjP6JJoJyf0otZ0AQfjFo/oADnlO2fpRA1bnD9bf3GXnwRftP27nU97T5HI5zINVsetZgwTXi7KicaD37dbkXh/ekLhzF51+wLOHS47zkTI8GeSKs6Vx5pNoVBAfCYNovSLCUVgWtipZsS6t6xwZerpiAUP6LuPFxlpc4597BAG0Oh5VM+ydFsIvrMQZcXt+GiVdejoEhe/84fwiBbpmnEvRc6folEWITmUxDrdLFekk9n5hjGqTwmkfLuyd925nUH5D6L7GPRM0cc4DhQGNIjCDG7SIqcYcZQI9aWjZ6GaYYl6QjevdPL7SOaGBsn4jOeAUrzz4oq/E+8wChOKKX+DrpRcJ9j7gAx5DA82CuJQpe5FxnpFmSa+0JRixoPHQab0bqDgonfiA96YUFA03hRBxPvl7+X9lLnbWvRww5RWENgym8jnjPNNPnii3YBkYaEBSdwbLMayjDaZCFDM8Uzlx4VSM2C9ukDLkSp41lB4nBubwGVkXaNYGnolo7BzaSoUkzcWp/UZag8ZgpznCC3cgBSEDcoKCKEQq+Bm61nsk5+Lo2gAIKIEXTjdUU+G1l6w7LnJTJknvj+jVPWoQHdK/B9/caJNFJxdoJwmXuyKdyfrlboEBas/N0CWhvqFg5acYGgQis6BlsO65p0zCaEYn6hQl6pQylyeBWkZxGe5mICrGZSR/FLqFYR5DwGJkiAQGyh3KFSTw97U/+VclQH3YMF/+ttfFZEqFRzH6Rjjwc2CtJoXI4n9DbKxk9wUAj11Dw2KHjnqEvwIojOiX1gV8LAZDewOZKQ5iZCqWCMKSSPc30L5bVSZKK+6VnNjPTBGHHQ9dasK/WH0x8iNbz9jvAL0KcLhoNEADxmCP6gSJp0sELqFp2Vhry9PcoSnUIeQzuskGohuafv2ZsfTu8jjSLDdlXrQZ0XR5INsh/4piTELxeyQwlCzbGwtSKyfYnVR6vAD5cimTlyWzwjPR5wIUDjno+ERdR9gBQYWixAp+YybPaKWO39XMbE73Gx7uliDpYasIon8iER0J7JFqKHsHjoLB97buGivndLQ4SpxcWq30LEj17+brdfPmudzmNNV1NVORHyyF8Mwc+4ZaCRjRpEIx8IV8qwQTi4vzOtSISEQ1yUBnzqf6hGSzWdDgk/HXSxfRObne4J8ZYgIgpGPdef30S7H8pFCrSZVj1x4BxtQkCnmKVYh3NSVMvmWq1f3L9Ka9GxINtOBTEpx3CCC4wF1s2UBgToU0ljKMZwIl8jS2dqCuPQ8t+ps7WnnfAysFAhMbzFcnegyplObL1/0vTWakFrvbqdjJU4ZI7I/7Ce90LvcCZu+qhAkRzEmVxAy5qWWtQGfA8m8SJkcQPAhUKANodXV2X779m7f95Xt4WXdvLP7/JTYX758tvXqSQgSliocViB48M0orkGjOdTZ20IaQHtlkniwCSRtLDOuF3EfQQKrUy3kjOIVDiXjUgXNhrlQFxAVyN6MmMMEzibO7RAjUOWwjqZKlyD7kPfPunpeLezl819VeMs9no0vJZKPbbQGCLInCQJLE0Zc58rOp3fdRDRRFCuMWlm3KFU5e9Qw0XXf7+KmgWC9bU+KhGIdgL1RODytM0UH6bJI5nqXjDA5U87VTs8brz+6UpAkTIdBjgm+BvwTEf/SKRLmjiEsbQIHfRJZXmxsNt+IrwjKIRuKnoItteDmYdZJSXNHAzXYdr+3j2/vir9C5MP6FUdsXUiYkMUoObGxIIpodBnX2P1u27fv8jxzVRcWBRetey5Sfh5NCQ0UnMVT3ViReiwOoxBGxfNZ4Z0+yECc2+nY2K/fTnbqnJ9FSDdTAXis+1PvqlQKHex2ID1LIefu8IhBftsH9l67Y7aXO+7SDX+JWJjNDCTMfZxAlhi/cdxIuYVrPvFEmoa7vYIihEAfalcE4qLP8cZnxizTx0+PTMfRWNM8b49RoLhheFaF2CP4BAbEDUEV46t5ApLi1hP8fkKqVfToJPv3Dk14fX0qBysKSRtk5omaGHwA53ruv7ZHITj+PWNkD8+O4oE76dr5ucrnoVhTbK5+O9xfzIvhl/rkRnfgiOpJrBKb/cdPmGrjr4dj+WC7erBddbcG/iDFWE5B5kWdImEMhSIFjueLgnQCFvgvfh8fAHTfix7uBiF7104iLxHtR+EZe57AacAUij0+PzxrCkeUq/w8EcaxRcLbWUpJMiuhADjPjv2Nrx3PWgItxnc4AsjrgQIHQMbNng91bydNjf79e5Dr+5g6gFKQZg0EUjF72EQoXJ116XmSFG/csTwDGbSLOz06sWJTQV6m8oQdKeWruOUYQAScOsa2EOpRF1Kwu/ec1ikcSEK0e/63k++hB9FQCyeB7jPSqSRdQ7wFfeJyteB/+YefB1AhPihdEIcpm1gHtOS7D4M353FxcICiaExIESY355vCLRVBIW8XRzMUZ9Fj6nX1BzDln0FM80XHg+G9PubyZOnx55ezUl2PXOvbxr6+N7IZwFhNvmfY+eO3ZB6iKyfjEKlra6eaeTdzcqDMQL5g6+VK6iBQJOwdIMxygc7mS13Yb9++yS1cxGrGK5j45bktl09WlH4goybETO3K2O5cqVjhV6eiqrUkShUUnIKmyHDvojGceG4yZf1DFcdRxdhGFguMXajXY0cGONxYWKAoOFm/vX+zfQ3Z2/1WnhepLRdujbFZP+t7cHH0Gn24L4+PPFFiANvyzIhOOBvjqOk0s1uzs0tX6zKgeJRMX1U/El43QlUmFlyjOFX3/CjeHpJ7bi1xdBSh4lEiUqREboRJ0jrGsNXpTfAzCE9OOHKcCaHiGafFTI7tRN0I8bm1NGG6NKIBfzSiNtwDjUsEBAa0BW8t5eDlhdy/EwjTF8QOBzsdW4WN1xo33tWNsBHbDg+l2D5tFip2MCslHUCyfFRkk9gadOyKayLzCtK891dctG5JAAF+JtRN33WKiu7k7t8DET3ucu9KXMphyO9nHSSEYOvfAZNDCpdkmMxDPLhIDnD093R2tSacPv7Jx/Fiv72d7G23t6ojouYuPtlPr3Nb5KUl+cqy2col6RR050bEzQJlInw45bxh9Fqr2+Kdq0CWhLsWb5BLo65OFlwHC2IvXrCWSItEfCV+LnsbIqu+qzpKT5lg/KWChxUUTh2Ov/R2PG3teNjq2X15/Wyb10+uqCOOg0IUBEEMcR+BwXtjBKi9wOdF7HHcWTBQbJsyKacRTurkSx4ET4AS0d3utnv7+lHZFpUQsL3hKWS2TiMJOVBxog7WhdV1Npuv5ZQvvtT9ZvkY7ifz4AF1qyuaeP4IFfReagQH34U0gHDl5cyKfGlBnLu1gDIdvfnszgdZboCQ8nsYg9P67A87e/v+LgTr49iLq7MuzT6/rOzl5UnIG3duMIX4/geCRvfO/ia8ncYLUjsFJDwYzps8c1Nbzk8aIMaCcAs5H+sWpahTCOal71WxWDFdxG+qcREN6xHFH/xVmlxlzWEYTEMk/yb3IYBIT+ELd/Z7ZR5M/LjI4b3F8LHMSv5Db4dtAvY8jHE0LvKCTUg6PlsgXSDIN1BHJ55LjIPfltzh4Sf6SI5C4UHSl7Ersn7cz4lMkrmkqwNlJaeCy5EJiOgqNWQv4TYQe2JpKABGK8w/K9uwB8AjcJ7flaLBHUXjRvgxJ8LDcJS+mLGTYlmIMlIjw93j6kX+HcV5EvO5MB31SJpHjqFyMXsn+PN8GNsxemKfUfzeJ4F9LlHCR/ZR3zXRkJVQGNimMFsVrolsWvwLncMsfqAKBiwYvBnhl97pJPTCrr86h0wO1aMiENrKyH8W4HLr5aH1UTFV6UX7YdQIr5kGkDHyYdeKkgOyDbLEvvWcT5SAEysKJhgoxSlMPWNVZyuTld7RR1f9ubUGI0xx7n4M+V3wpNilaSSenkqicS1SNHMPyvE+dosiBYIzwkPQcAc580LWUyYcgUV0oMKWe4qpxgQUEnQLTz34goj4fA1RNLLXHjQrmm2uflJYcCnguT6mbDwXpwI5X49i1i0iiFqaWPB//5//ZWhwt94dBGsz5uMCZpYqHs/oag73iG6L7DI+KofWFT6VSOHunSOojDRu+AdtK18swpMhy0v11nk8igoARo7IdZGvj87eBAljCknR4BA4I7DWtlUvlSAPhA/PY/UX4jAsVfYdHy9gATOb5wRiz2y1Wmq8KVk7GXMWa2FMQBFGr59vb9/UKc6zQpe9IgIwb316UUwOCBqXFMXA/riTJ9MwuVpOFEjsyjs2ofykIsawqfBilD2gVw/EBiQN9AS3eFfqsQm8UMUCAoNTKn34IWTNff3YCZqdTjiQGZPiI1bIywyCtQWJlIxst76FPIvtgBw7NeJB7MDm4+JTF4z4AOTs0ljX7H2UF6bi3SBRF5eZiwo+CZyg6iBiN7w1ilM67LRkDIJ60qMlQB4g7bIpISljWcCfhSdD0QdhnOIY7pQ4XynPmMuauX9od7oPxoMgLk4LEBozXFuNFHQYIBVm8cvIixHdzjl287VOT0UwHff267etfRxObjCaThTFAn9wvVjIGJXA7DQp1NVK7RWmGleqO+NUDGKbMArHGqCHwTXGVF1ahXoThSOrkijVgcdzpSDnEseW5IDxptIXsBrwUVpeYIh6lSKRbmxW8pnhLHgUEOgh6j72QqvsP7fwgETNIfd2OEt9i0jjZZ4oRHmWJ/b582cLokKHk9BFUEmOKcZhU7rgVgePcg1RsLZw9hy9FvetOWoPgCZNirkFYSY/Kw5YUCqNdLNMHDHPU/TmBgsH1pm8f8QldMNLikVQSz9szY7bD9vt3nTx8Fm/fP5FQhlQSH7RDPBZWBc0QOxtXTYU1ERxCSl25Aqekyz9Isa6nClnueZzQX879sqWdO4XSEBgn1aZvSxn7iLPZ5vSSGKcHKgAFOWgAGUCWblYfarcaBhUv3f+HOg035P1JzVf22g90wm4aS3Gwox0/GBn9ALfTeKfJLWUrDWSMrKlRlxfv73br+9H2x0phgabJTfbLAP5uc1nG+1nmhbGzDrfUHEOKLIhLhFLRXMxSCUMBZz8WSYM3rD5GM2dztnDg31721kY9GPYMMVXYEUOQupq4XLmYdt4yymjFnV2488dRDSKRkdsg8N1t1MT2LoMrSiu9n6c2NeDF1lwinSRS503sUV6txUKw9hHaCBZjOVAgUCGeFacv6jNaN7giOFrxruhMMg5bpXXh/oOY0j3BKQh4t06xQS7AzdsZd0w/mNUxfkVPUjpvUencRbw87kjGEPiMUURQ+MOmvPgAj1GVqSBgBJRcHKOMa4SOwO7ocY//yOkW9MpoZxefLH2H2R0uDysSQpaLmqKRMaV3HWznOJrovON62p/hMfnP+t0doEDd+q2cpsM0EapE6WGg3owkWcWggY8xfh7KDiA+2hqXYTj417uYvlpgdSm2KWAYqkS1f2JFdI0oPH3RlsARQ6iThAzDfxNRZxI6GOzyNkPP5S1o6KRwPlZrESS/emiBJECJWA6/ZFQwdpib9DYOAfKC1SKSThPDwPcPxe8fjKTHBBbSgFFYxd6YDZjPsaDipYidieNFfEmpaFoP55bKuNjmib8PCdkwN6MuZDnebpyURZDGJUKGILm5Bap7EcOOqG4eFmOlkmMT3nPMXuE6R6iCyhTQt8w+XaCPWhn/hhtSpBgFvzL3/4yoNjhks5kQOmqL4VUjg+YeSWb06WhFFOKgNUmlTEnxRkVHiMc7O4vVLAj4TlL9eEVjzKqGiDI1WCyBE8niUUgYZCxgUubs33sT+5dlTAO6W17pCBz2By1B7940ZQrO/xEqKbFxxjspyeiYF7k8t30XoQMmCcSxZBkUq/dZSDaiXT7tj/bvMyV/ceDjbPCFwkjTjgZyPfr2kngKGKSVNE8Ls2+Cs3yyCHPRfLPBq/LneNZZLz8vMzEMxLM26KoO4sIz98VTHN9XwK1v70f7NBcpKzBbuBlvdQsmqXj+XYUJoy2/HPybHG6HjDj4/P2J83gkwjBgeeRUWipMBT3BsM2abjdaA5TSo3eECKM7jeM6ygosNzoO3HTynKtQozvoyib/nEx4ASeyLmeYp13W10aO1UEm0/l1ZQVqXuuZbndu8bq6jBKdBmRuF2GeD4xo8vQguGiv4cCF4dwrTfEDzWXVSDH9VN9tHqPj1ht584VhPMitdfNxpazpdYT7wGUsal2KjKnaWnpjAzCqdX7d/vYHixEPCG5NSortydwN2xXzLhnl/9vvo86FRA9IbeB0Mft8d2i60XFLOsNPhDPDOTtct5JkSh1IpMzFcgeqRQRogyidg2FWEDkPradxt9cYKt5ZM+bUs7tFGpwe8SdUyC1NxuPeBEJGcbgU1AQd2tHNYYasrNJBOKK6ARV7cXmq5Utn36yKC/1zhpQJLpzGfBGY4iwm57ClWqJuqlrfX81Fox9VbijgiPYnQI2EZ+N9SGnedAxWbyUVjfb0STXEV0EI7jMUzBzrt36evTo84sCDEEimfZoUQD6RmTWWQ3IoRnshGIILmUU2M8viW1mcAtBepx/yc8AdZsEHk6No7/MItmgA6o39ouPd7U3MCjsr24/MwUBh9rABc0Ivbc4IfAb7zwfwZ6qyo7Hk9Ao0C+8+kAUlXgQZvJk+v5e2dfd1ip4L8PEFkkbPTsjAAAgAElEQVRvry9T+/K0tHlJRBRHcqKUB0QffnhMfUwNSqaCq7MkRymcav2zcSQogKDb+CRApPfRDLPvanvb1mp2N0uU0dhTYAsTaP9C7VATfaklRqLrhpuivFSKpOlIKNYzcxk/kVMfNekWXvycFIMzohfJYHN5PdHkuk0De9FREuegosBtL8jkncN5qrwA8DBu9ySCJ85YPCdZAvdwrAiEgkHkhjIA0g/a4grGR1wLYzw4XLJuCBntek6uy/ppwFGvu4M7P44C75ECImQ5QB1M8eNjTz4ytgNcqgBrxCPBDYQrxcU+1QXsAlkCuDX2v/kFzvOlOD1Wbp6KOacvM+4u7g7QSIqDqdR3PHdI3VnGaDCy3bG3KYUQYz7U/aiw7x4Bti7hKnmEVXtz3jAYEOcpI955ydgMLqTsB5XdSbIH6DwoL0IK1ps3RDc7nXtZ4axyBwnONeuW8ySRtUEwQV03lcDrUYy5QTGWJnC+7pYDMyqODDUpxZ+P16VERNyAOejdRWvisI22GArbxgOQtTUW7A9+nOPIvGMEAfhv+nkLXQibBoosEfjxK1NesX63CxaoSUZe3YOjJ8sFhdPTHFDwjQasRPRh1itSvIdHs6ZnMy/QjpUXgtQcFL8CLx/qfPh3FmosjbDCuexeoENB4r0z/eOzg2zCIRSn8D+8FoNic6aOzkymgZ0rZMdu9yDFHYc0DxKzUhY1hLnBFGmig1cQKIWJR3JQacv7h8gZSOByw/VKm4ns6VjLekBeUxgdRsmPeI398aDK8alMbJ6H1ly5zHqhVyxcVa0DSJbPi7cYcNhdhcnram5PT0/6fNuPrxolgRrlWWmz+cqSMrXmXFu9O8jdmvEVRcAURGNC6C5mZhMhXdX5JP4Ii5Vnw+cs9Z0orHxJqKtXd4mrNd8d/hKKoEjEbYox/Ji4eKf4MrGRWh9lNG0tqTjdBREMkNgxmHPJeWJPi5X8zih+G8YjWCsMnRVpYmQHgiTdJxDgj1afanmSKLMJOa4qcboiIN9EqBKLRvl5YaYi744AgsK4I/7dLC3gXHn8Chws8SIYsU09zuZKgUyHXze4zomMywHfXThIMUOFx0QB4QXBv76BQM3sl59f2OI+ghA6Aafmm/giiyJT0csIlWJxMi2lfG3Pe3UhjIjIAnwgMly2UoIFqDvvtphhkhl5jBGE+Hymi45CjQ2GJYfImFef1yfpTP8cwn192mrEJwXNuVJOIQgHG0vBxGkxckicrwWCCTImGJnQ6f3Wjrud9bdWBxIdGNwIEDvxGR8KQHgVT8+C0b/+/l17iF/4XJ3PjAZQvOGUf5PSC/7BvEzs5fOLrUDvBtz3PUPtEfTOuxXPbPTkAVkcRuSYIhku0aU+Woe/1nwh/gKdG2R/1kiaFZYvn2T4CaoNcsdaUFaZfLs8FBopNYU06+bSMOpjBOPRU6jvejhwQ4N81vkuA80D6r65Pb/8o4q47fFDh7yidXjPSL0VpgvS7R2vHLshzZ8ba6q91LKgT4yT37Y7KaCOp95ONwqfQXYVm3loz4vS5gTOS6wz1RlF8cdhiSKQvcwBy98B6k1zAqpK40fRAbLGKPOkcedJRa3GC4yzyfgDAZNVi/NTQVZcuOJS7nNztKE/2Gr9BLYjNB5UEsUzY8LzrbdNNrHPm6nsV7CCWBRPagRRA2NA7KbGqbwEm/pgYYQljn9PDJ05xAlDp6hW7JNCtuc2TRLr29qbgHHf0cypadu9+8WnRALGWRCT+btCFUVpiqjHrKoY0WIv4EUAvxTx3VF0+BnCGff3w2D/9uHdv2pVkZTv9jIS6ekFxYWDqJwzPXADbCyCuJS4OCnqPj78jFzMEFA8sl39HGWdUSlhygtZmZw6mug05XOQTMCF5pcaxYsuQPOzc197cUdcDXctyBHkcfdwnIxFm487SRh4/OJyXcHnm4/GphSecIgi+GyO8MN/AsVSXA5Gq+IJun+iCm9Nf8BgaGxRIbr7+alzegziJfGPZYHgsUYUhqA8fE5RVHpyKa8al/LOjp3zhCDly4NMPlChNbX7r7GHWYP0zKQXgFphFXTuIvk9gYYz3gN1Ws+4Wz2gmueBcM05pvDqKBwj+V55goXfr6z9nAB1zn+JVDCypuAZE0/goMljDD5v74gR1gZGdq+PSrmjpSzk3JJAFHsSOLSoMlF+/sHvc7afj90eaSWsd+UVj+pToUSyFhmVjz1h1871Zm1JyRmHbs+jMZ7bUmg/j6NLVjeFJk0MvHB+UWgJ52MaRVRQytQmtEOlFEz3N2MSNyENJB3FTIF156vMWynCFY93B+EHEfbMRbXCY2rLDzHfv/xlyUcTvCc1FwHNEIyJqalbzYT5ww6D8DtDoVGMVZyD4V06RZXcrTFDYyQ2Gq0BL3LQskXZPIxzII+CGgHryl+GQ/B+lecQsaB8YGC8Eyqmmq7PC7yH5YQMChldAEte77ZUobUSNyNKC13Wh/3bWF2XUrnF+czs1kgVJTURogJ4ETfIa76I2YfEt8DHYgY8m5VWyp9pqr+Pw1sHAlUxPBW6nhYDThRZ/mIh2SbZVIfddJKIOK3DWaNIL7QoApGSt7ioyYAtFLJWlvBSzO4KpyWcuLTD8V2H8HxWWp7NRrl7os2qUGONZ3bqsnRJjoo2jQfw8QohxAIZu1M+3BguV94H6COjE6k/bhwuV4tAf3JGueMM/36zw3Fn2/1RRzGyezg3rBflhzGuiGMZhDI6YNxCGgEr5YFKodQQGgdvpq+taSubz1ZCQ4XAEGlOhApZXcez1ZfajthHUDgwcrjB6UDFaraZJfb500bxNyARiCpQRuIhJY8qN78Z7TP8nXA8UdCR5XeVUSn8Imb9jL+wnah1sWYzfL34s6PMuYHTBIfHjWcxbj03lVABAtPpWoo8tyl5fBiV8vN6Dw2PIJdHbnsBL+b3tzf7vqU4G+zW3ezC1gmc3/Lzy8yeFmu9H7rsOF2I5Hs+M8b7w0GebECKIfEhleTgZFtxngZfW0J0FFEBWtRrTAzvrUWxeetV+DGC7TAr/dh6zFbmQdcBMUcho0zUyQDuEOsvNvSNinMVKrfWPva1CmssNSCW871pMBhbYtnwCHaWeARUGfPLbOajC+wXKNpQ+tKg9Bc1MF4QnceopcJ2zd0+tnvZNbCWGGUwTn9dJraa5fKeisJMak0OZt4Tlzs/H0sIfrYXRxMh2CBLWQ4yRQfuymvGgYwR2R9c/oyrxCu5YX/B+yCuCSWrc2r0rBtHuLkU+gGuHmTbie32Z4XVczEhmMFQ8ssqtU+fvthy80mXy7m+2LWnGPSRL0g76NvDeNULLJohiNWXH2MuqRLFfe3VtNFA8S4UTk/xgboMbqOF9pXopnvjQfMXbyZoOlSs3RqnCGACig9hRlPseLbOcsEEFALOI5LjeD2ocJBAAc5T4sgAHJ3nBeM5eJueAgIvyZE2murBkdVxJIPyTBY4nEEGuRvOFdy0MV5lysidd1bLmwpUgfcBmoRikb2u6YTQas6fmzuVtzQ4FDOOUKjJDAN7ryCTO+FcaPCf5CrsZbhbiAcYcRKzAzIznTKS8wKEvUmWK5wfkB1c87EyEk+Ipgj1nixHsMwYERDW9+CNBM8XHloBWqT4Gg831mh6BCyUkYlxLT5TDQWIu9Tzi5EslhuMV0HKiSVyvlGgmCjSUdw7MFY+4PEA5eZme5SYwU2mt0RsyTuqJdPXK2Vl/MkGZ6oz5NRC6/hTpMxYhKRTklIYZxN871zUR/ElDid7TubjrB2P1lHBM/pGPsxj4ebdg5vtT062d/zIo5o8K8TLd96hLCYQrSXT0TNtsHnm5Hn+HXfjg4PGne31AHy4aMxqhnpwtSJBRe82F36/gGR7aocQppFT9UC5AG4ookWchzON2h26CTE7EyhJeCJ6fcA9xLvi/pW5rjh2bsrLecj+YU1K1Zj4yPGCJyXxTP/bzwtKQEeX8NVRuKwjVD+kmlGoL4DtAQc9hyv/Xhd47LWoxkiKumDWzUJww1MyErksGS1VlY+GgCvpch+IxeOBPPKoUDUSkgknxStODhQkpSw+kt3/iMWY0aHmpeX4ZcGxIpuIKBd1e24yKeiGeKH9Vgfhcu5ZjYwQiWThQlRAdgBxMLZFUYofxffkJGEcJa4RvIDRtkCBpKgqxJlhbDG64kocAGkThMGl0yL6N5gptuowPZQ2ktXAYjW3NJ97p8By0Djhblla6rufjl81XiuLlUaoCn5tW40auMjIeINcPYdPparfC1MtrjEktDvDZWL8k4q4/zAOhZwP2oY9BMjkbLE2izJl50kBBpNl6N0TCi5cNrN5mYkj9b7bi8QNkZr+h3BxjUiJ9pGNyFSqKBWAd4qvscPDiVjS+UiFSYM1gCJTevv9/bt9P+L7hZIIQ9XQji1htBN73SykpCqKta9Liof71eLZQn8PP7OtzoKXaQR8ji7MxOIMP6RYxQajXd5NnhU6hDWmSd3oE4SXzy7uzUh0h2OH/B+kiCIRWQYwti6LcGqJ+D/kDrpM+nSq3ex3Vujw+/j4EIdmry7MO3K5ZxdTIUCbzcbK2cqGO9FFjsIofBgzUPiQ4ie4usYiN0pV/iCoaZHbVaiirxkUihxAERFZOK0LudpLkPD4xcWvLvnSOkl+9ICh29RhIsQNE2H2Xm9TdW143J1lSErQN0XyZlHK9DNKspHg7x06Y+mHPQJcOPYVHK5JlumzHXdHrc8kulkHghT46PZ6nSiLVNFI7WW0NTFbxIE9LSN72WBdAsqaWTTF9uGmdSnF5Aj189mwKyCEGF4c7xYDWz7vcvWiM+503FpTH60A8ZvEdu2cPyblIOHSKnhoDlOrqqN+v/JLw6m1l7sdjzuRu2dFYVt4dfujPJ34PIxNCLF9ecrtl5//YvlsI+8gOn9+wTsaKFgv+1G965xFun9GOUJ37G4NCk4K9tGTD6RZRR7WNhpVI8ghfcLzM13Ye7cd51t/UEyJ1MFy/G7Mwl6oBL261vfFM2+LMrJdc7XJ/SZVGtDGru7tgHt8BUmbc9O9r57yQBYDoACoUJdFrH0w3Bs1ANNwPfopNRKRgJ60PU0J7zgQ+iKPowvHpfsYiX5w7/QeRPTu4IliQlq6Yai5utwrRZCf3i6M10bXdE8RcfNPxjf8bFSGKhRRjP1JIalGGCNopWcFNgWBxX+XYvBG0+DIkyLVrq68vMPNjad2PA8yDuU5aDRGZuIdFMvj3ghGxsxSe1NKNS864F/xPfm5FFt8Xy5dFOWcI6wbJkgnmhtlMhI3NIj8vsgdkaNw02cfo9nkkB/Cg821hml8KlT3KPlbTIwDRe1BfKcQRMQWgYxhoNz3lgKHx7GizNSwTZkS/FFggq6xn7LMY8WEbopLi88hza/z0yi8eK+3O/E+XqxASCdjkULr2BDJM9okkNPLCx0tNR6llptrjIIJeWY58go2Q2oLfGt+ibCPYXUU2om7CXRKmZa4w3sOI0UrNAmmKPKthIPGhINzbHT6B4V8RNxRh9DIU5hSFB9rp4qAZFFoEbnE2gNVdEsbii9yJU1NEw0R/4w1yMcUHYhCmwIag1wUjCkUK3hzrN2bBf/1n36S5sqtG6h/PTwYSTMHVnVqhJA48hNqpqwuSBwiv5w0+4c3BYGQiz9HmceBhdkbhLHRN0sWEePDxZUcYnDLeNIZ/HR4mMONKljnZUkZ5EWEOlCgas1DGT8Ct9LlRKpCxTGT1J1h7FUcovsN1KS3Fif8/m7L1bOgbi5BFEx0CiBKXGiMkSDps5g84/Eujo0Kl/vN7oyskHIqV4nOE3JjJuIw829GkRRfTXPSuIvrnv/GfZoii1oIWwouKrpKPKCidGbTjHy8ToHOkO7kCyNfJfdH4e8V4oJzOCaLSL+Vs+ZxKzqkB3ew51IAtZNzNJfY5SjFIyNcFi2fUU796iI8gmSYJBbj9zSJ7bj7qngbFiwp7xx+IAVFCt9tamGME/bODtvfzSajGMA6ZdVpvKug74ulZWnPLz/rncFRo/uRlYGeLXyuQCjnt/3FfvsgUgYEBw5DZC+rwj6t1xo/M8rC24lxMGsRyw3eLUU8KACNwqMjcu7ZTYIBxpOYc2blTOgD42M5tUNApmOBm0QkCDmESWrvb7/aYX+yGZ/78xc9X9bAA40EOcJ9PmG0i8EoDuxjajyFNN0O/83IFwT03DQaESpHMmHshbEjBdbSlktUmXi2gbYyMiE+x0n1XKx8vwePDWQUCP6mcS2eWKDHzr3wIs/RI30Wno14gJk+J5Lx49tvQriK1VL/XFwaVIMSJ1wl+Agi9rwj1SRGYBzL3APfOIo6Ogak0zRWhHNv5kvLi5Vz+Bi9gGB0N6ESIBCgOKhYFQVDPM3pIOd2shF///13nSWvzyshd/BD3k6N1Zgv4ieH8sjMnorQvjxHtp6BEBY2zTb+niG7RskPxA/5N+77FqY2RLmKHsZoEMRZ54wBeVaMwS/1yb2BMBqWoeRNaAxjWFc4TfQs9BxaeFbCf1XInBpQQy4QIr08kBtCMKMgSNDE2SwWM3tdri0r13KMZwR+rivnoMFNZQSkfE4qicjwUzPEF3CXIrcYv10q0RKETJOXiUXNtXcD1diFR/gHit8YF6IT8P3OjN6rrQ3GOZRbde6sxr5DuXBcPI9LTfMNTSsuV5ojRl3e1L6dbvb9NMahcToFgS3ywT7PmT7crUhSuwegqJ6aIW4fQhdOuqBQSDRj2+E2NlKXSm7axBdxTkuoNAofECEweleCQgOv1ZWynFMYo1Koc/nCb9KehitKQw9fDN7RyDPj/Wkkj/1AN9gZxfIYoP3gASl6bUqx6M+Ad4+IiiINVgLFBqNDBBUPQ1VGmfgvUbRxUXK+gbJJDTv6YtHYBdwfhXN/cGmHE8u9RMFAnI8sHhjdTlOrcXLvrkJXKK5A8uvR1BRQZJ1h5cAYFHQ6FioF34xIOTjwOL4/yPz414knZEQ09T+C0ZfYDA2kB/CsO1kxINqBoM/5RKFGQ0UxAq8IFAnEiGcC2lS37Q8OINQHRdeJwuNROvy9FL3cKSl3GIa4FC4PB3051k9sW13/p8DuBwFe4qPRS4sQcExCcURgxKqR9Bi5xprHAP2RPcq6oxkjbo2zQICQCj4QU4xGnd7EGSB7pzEKiHOIdcIZx/fg+VMYUvzhDUaTKACIsGpMUcd7iukavxdBlIyxJ6GmYNzpmo5QvLO/dHaO9Ah4liMSjjJW6+2Rjfi//+3LwB/GEFTclzjRIUr2F5wldWSoLiCTynNiRAGGm1RYGqFRCac4tpNv+FAF9PLCocCBU8FmVeEFWkXAaB6pI6/P+IeMJHeZz/H3+cZYlHC+8EgZlUHq/kILrlTeoBWRXO7fT71GiM+rwtLgKuWL4Ga72Xb/IUktsRk2KXSodteTbQ+VhUFqr2s+mzBDwdrwYniRUlvKZ8d5E3x/RiosYGSw/HwuLLlro1iEw1HXKj4JykZyLQM1iJrT0NaL2GYZRm+FyLFYUPAip/nSfYoU0tWro2Uxkhknqwyu/dH8kYO37/E48l8qyMa8PMHnQmhIOI8tpCpF9cjljJv2iUPfOSKonTjY+I4KE51kigayKzEqjVUE2urSDiWLp4gVgVzISmCH7a8ao8lLjeeFzJrWEEUYpMAMuf1MXlugV4zeCODWpYy5Yt3Y8dLb7tTYGRJnhKQ4sL++LG21WlkQ5jLHhRPAZ0fQwHj3z6RbiQOIdvrhycL/uismiHdAIbZYrC0tczsfD7b/+O0Pd0EDcaUzQ2KOhAv34qPVVSXn8c36VeM11HhC4eJYvDtGcnz/RlYbrRqPur7Y193edhXjhG7UyNKVczjG9strZl9eniSk4CLRvwkzjVnammDlVocLBTfFkNzd8VmTWmaisQS+Z7IOAc4PfZSvAwHnBPzIRgNi7d/Z2rkKoMn1VhYJXNJZudHfwcV1gX8H2Z1YmSIXr5BMP/yharzFBmxEgND9LIBrlBeMlj0aC1HBJB1/FmPBzr3VIG3fO4jXozprJKDTlX7stq5s7fGL6+Sxtd2f7KKxJzlyN/uyju3zZqYRGErPYrG0C6ooop/Ej0FIk4pj0lV7KZ5k1Hjvrb74weiCCy4nGrOZj+i62q7dST8jZXRY11JwcpaIWxoX4kU9aAr4aeHAjUEk3xnbjY9j7UaMHUaevVCO9SIVV5Q98Pz0KkRH4fbQJC6N9q47gft+VTPEyAKKBUVyx9lJBiYjSkZ7nVDncvnkdhGIGzTGcqsYuIXdZS+kLp+9yIyZQuO0/92jqApc+Xt7//bdqnrv0T9XV3CDsoQhIxZXPnIhycDTCjs1V9uSBwqgzepC0RsH9td1YPMZI+lIikkuKvzl1AiE7i8ng2NGs1eaXnhtndD5KAlsPp87N0+h325e2vYXUREoUj1lxJNJKDjvdxfSuBs9PMbQ2nMvFBa+lmgcQ6TAa4jtPAeMMDlDelS3ILXagc4BIrdvld9sXQY2L1z9jieUQoKFXjo7Rugu3m4BprrE9zBOxHjWL1CcQQiYBsl6O/iInhEfexHSOpQAKRKZDYUe1UMRwRiafcqlr6DuhjtzsBpi9TgCY+QJYjhPMWklBoh9xAQiskNFpqgnpsiMdFxI4qtRZMAnG4O1QU1xaMeQVQHLdzf7VEM2xFb3d+tamlxsQxgRhmqeUHLSwOvTP6LiRsGS7F1A6PDHVBoEQoGrhBJwi7lnoeEI9RL3ieIVl3kfKf7Zt4y1A6+YkGkADgQDShZIsLDAmHcqaw559JFdZJdR/R1r9Mxa050tykBgzflmjRpU97yiYAKdFwrITcCagrsJHxF0CsEbprVEvgWcr86vYzSs1I25G21TTHPG833YIxRKGrdT1F+wPOl8TcT+HLkbdG7Q7FJyikOJQMDFEaiD4fixp4L/9edXaZxQ1HDpa+SF+o4Df0oUivuVyI0W2BZfE8wzQaTwHYrpUOjCPAuJogP2vcZGcDlk5uZd85mxAodcDLm9t+MZDoOngntRx8ILtTEIO6ar+bY7qCpnrPeY30NOZBHLJI1DqzcZjzJbtYTDi+o+sLbeW7X/EIrBxfUdleOttTxEdp7b5ulJnTSmlxQTiiyBO8LnwpMocQRB+VocWEC4ICnYI+BpxCiVKlmZjWeF//JVdBEyCium6iw5XFRVM3ZC1QTqh8knPjaoO+ms8XEaXfwfaiMbGK+c7NI2uqR0yGHIh4cUYySCMdWVPcj62BkggQfSdJiXJ4vLPx02nSRconha6nkfjh+CUkXsE6ejt/ZysQ71VTD1YiXP3Y9oPHiwCIB3Ba8O9Z9bSCQWyQWYjrkQhwkpLgpOCMMUISBXb/uTyKNayPe7FWFoL+vEZkVsxezJ5rOFNijGnG5D4F2te1B5eDino5zhw1gkY5SLkLlVRMq/iy5lKv4Qocr91XlP/DtOU+T0si/Q70ehRXbWaMwbgNCh1JRVvBOPE2J7Sv2MU9PasQK2xxoi1Hxf8UCXXs+PDrCgbp+Yvaxy++WnL4rd4eBE6Uhdx57hz0ppV+EyPx1J7BDR3dMK1OymMG5HBLnQHvmfjFPYixS6HmbtKjMaGsalIIGMjlApMWou5xsV0vDGJA4QuR1SP2HNqQplufB/fFPQc164874O2DiRChWekO+Ls7hWRAtR7Pq4FQ8lDoaR09SChrcuxhCKQC6Z2du+sgr+Je8XFAxuJjLuaWB/e43t5+eZFeWz0D7USxRWjDn69qQGTryMKLV7lGvMGcBLUg4njSKXS6uRKYVaWpTigrFehLKCVrNX5GMFP7EXn5CxHD87jHM7N1RAmNa6XQrn2+G0t+OImuieu5llmY+bZmVmr6/PEjEoABfKAnyvixfiei/yFeSdg1pj9JhZjxEm6FTj7xcUFn4JxsdYOkQx3CtQ3JNNJ73ls6VV7KExqiinYSs3ns/Zne183OoMQzWaFc+2P1X227/9f0KT5V8MfWDq4yyyTaGKfPto7aMCjSCiBITZrGF8R0B0Mtin+cSe5jTQgVSYeNoh6IHTSbHKe5BZLbzOaSlRQtsedbmAdtBQYojMs8Zegz8Hb47noiQNEDyZLqs9s1NzFsqYx6wr54Jq2sHYmWZcuvmbRoTJBLsdz3hkDPeIqtE4cGxCKaZAsl7mg70sQQ3xEaRpBQGGw8Y7mbrVDXFTd1IOLvoMNGxCOUEtRs4UY0cuZ85W/MUosrigZYFEHudoj8QeAOkB0SiSqV0giYPTBnf7OHT2fuxUZFEIyi4jmdg8uY2mpIGKeZAnaCkoC+EfPQQZTsJ2800eB4WWHO0pGBFsySAUQ1ia54kVGgZN7HDm3u1tcu+tyAZbzD1VA5BDnCSFXpuQWwparGWmE5TcLpbQOUgRdiG/sXPVXsDdwz7C3R6kl3Eqa0lR0aKBUGo9ii0ws4TmTaR8TE9JgKG+ACdjLfjn4LlKpEcDItL3Q2UbW1U1KgrFthffGFK+hzzzDpQaMHKsqDsKOHkZj8ALUCgAFLty05eowZsQijHWLV9YDeboN9ZcnIvOuUOhLDEPRSSFenoXzxp0t+tDL1a5r5jE0SBc4OK5cI+GAIGdvET/4Xk5aCwxxlCIEDrKTtVNPtxnJ3RHfklQwcHmpxIWqx9SN9A740KFX1PwwOAHmvMvpUBGOhYM34DXQbnk3OvkRQ4wPHKW80SqL5RjGGxud2+a6eO2CwGWUE2FMnOxj1mMqIok88bXKY6F4oDOSN0Qobqp7G130IMgN65I5zYXPwn36KOq5q7v9Gc8qwxOQ6yDhRgeuhw56zLq7KmOW0H0p6oVXE/hyFGVp1Nbr1BRJm64Ok2ciwXhWooURnG5CkSJBIDUxyLW7hcVTfg/yZgNPpLyIzt57oi4qiBv2s9O6jmhYVJQeKixchWJmSGPUmMmDwLnoAa5SyapPoeQugZeW23FbKOC7YqyCkQPq4jJVDYNPPdO9hl+OXDAsr/n5cCuqIEAACAASURBVEz8qZzRSDJXh0TGH342/J10kIe6tsP73t5OmIw6Z+/R3T9iD35aP9mszDVivQ5TjTM1OpbKjkKrt3OD/5t3mFL9YfYJwnBmJDTYegP3xtFUjTVQBbKWkfpCwm5PbgUAA2T0t5KcGOdqyOiMyBMQT8bhZ/H+nCSv+sE6Oswa9SyZl50KBvgHHJlTLrlpZJ82U3telwpclccapM3yScrIc30S35BxJs8dxZ04D6mrhOjk+PvwoGJcpUvm4pxDRY2wdyj21VtScNMpTcXz8wupt5wMQXxi8ENjjCMbFzdRBRkMprHttu/6uymgQbgo4OHeURBzkNPGU+Sv11+cJ9Gf9awJE+egQaTB35cWC+/WMTPkAtCDmnoY9vGkQkgh1aOyjY5aIckcDIwkJmabIhBqTY5ZlsS2XDx7gVE1IvNz4HJQobbj2c3nK8+CQ6INIfd60fs6HE4WBleNfpWXJ1NSDuGJDeNIUgf3SIBlfTAyprhR4YmwwGJ1xI6wuqoav7aPU63EBn6BLpRxZItiYusytgUj93hmAb5tWSmESiRiRZK5fxPjR5THon2OSCR7CoQSCsNOgpOLrYqpbTbPssfgDPOYoN7279/tPoBkJkoXYF2r8JEPHkKUVohvjD0O6xcF432icS0j/jynCcL6gJ/BBwM2iMUh+3pAnKDDQvsdTCILJ7bK7iK9cwajZMYnkPOIM0R8Fnh3AXJ/ODrOf4TfyTjukT0K+kEiBt+Zs9RzMxFaEcvFhZY5nwaVqCKs/IJi7YGS8L1QqsuSA6+uiVvndHf2uCdJEGeDI3crf8Y/hlOcGxDfvyxDW89BA7lD8RRz4Y6ifNlL2Fp0vfL4HmpF/j5CsguErVKegNJjoQAw4GR1DzF2tSONd0hsC88cl3XQsAALCVfL4QUFDHOs7rZrscNxV7/HSHORec4kd40no6DDHKdGIIg/UCznAyuuZzTu5PuAlmA9czhfZObKOYBoocwRjUysrjr5PXFeFDlxeuw9ECQQnVZ0B6Yb3FEUFvhTUaSSpasRtTjEzlUGfAB9xPpJ5zANPrF1rGCQrBaT0j/idR5iBFaWnsXEpPpkvysuTp5o4/iNslNRYQ7IIPZgFEuVgTBJlkryshqpTiSoMPtlIEHBzUhv5JXxmVkO+CzyH54Zth0U9peOApZxI02xCyDEY6Z2ubFmaWrdnf6Pz3JVEYklB+8ANBC/SxnyKoLHCyueiZCryYjw6fuBcLrvKO+nQ+H7y2Y+KFhWJwW+PE7qppGj+qZ6BuFiXMGGQRXDrFrkSw7cqY805FrMw+WmVaAoJmpOJoSYR2wO3iK8WJadEg9Vpw22LBJFVSzLzCWhFE5JaX1ztON26z+Dsd742eheF8vC5gWdUCx1DguWQ649ETJ8dJ5VgPtwpc4d6atMQfNM3WNA7M4NgvlR/Cu4BkKj5jONMBgRDpghUtZR/HTI0ms7NrUI5Sdc3YlUiICoQXkKwebL5Urfn4ueLtbuXjH7BeYbjoOJ0RBKRuWi6nBGpcQGR/koZzK7B6mc2F26ig+QE5TTuPwRgi0PEQqqmnBo0AgMUukeMWY8C9mRCakIjhctNLhHdCeOFiQyRQSVg1xMXqVP7x9uvZ5hV9VnjSme1yt1b3QxLG6I2APrRzwzs8PpbO8fB/s2GnLyThgz09GgJivz0NazmYp4CmdddnRjHOzKjYO6AqoBD+Ogi55iLM8zK8pEnRDFBpuNi+nhkaTgT7gUWBxwAMALg2QegpQddIgnIzdAiB/NA90G49JsqbEoqISUXhbY9tAq0w/yaUXUAgoi1FRRKGNCRsOfXxZy/+Z593cniHPoQcB3nyuKcKA2CkBGiHc9O0je/H+hyNVFCNft7qpQykKctikg5ZINj4gkAhH8ncuVE+wcxXY60Ci0zuUhNB7uQkK3RhSQ87MohGRb0LPWT/p37F32CHuD8ft8sRI6Ap+EgtkJ9XSZeIN59JEKhqmPqRELcIhkEktUtv04CLnkAmP7gzRhtaB3r5xDs6fZVPsc0cNqiXUJNh2MDLBI8aKXPQBqQnYqe51nJFd5BWdfrDnthKAgMSdAWRmZmRuQknkJMggvSNYPWWqtBDveKKHCBY1brDd+mKMWw+H/ehdvDEoESOX+eLZ93ah5WuZTm6UenryZ5xaLNhDZBAuQMHVj11GUIGR+dNOH9M3nuJ7HFIM56905afJxi+ABMbLvJJLQc+i4UJ2+MKiIGmxa0ARM1Riwj8tspj0Cz6lvQIoq9w28hXY8H0QxoBAlfWOeL21fn6y+QKaPNeb++7azdhxpStQyFofYE/zT56k9z9mLKLegO2Qe94tqEq+lGDY5thTwpuDn4bHmIh2EGrxP1j8IME/2IbBAtUfDGkWlOErQAaq6taqp5amF/YuCtG83225bH53Fd13MD3SLu4TzfN+YvR1p3FA2+lWu84ILNmYcBaJMk0wGIEKCkePFKToJLEldEAO3FG+uwwkbGTJuaTChB6Aku2qkxOgQFLnuOSdiFVjQQ1wwR6i1nyEgc5zrFLbsIeXmXXFYB+UnMg4/KR9VcQZyAYM6sSeSDJQOc2LWoSv5mf3dmZZozOgFgdSMI22Efw4CClf4/djb9/ej7i54yPMsl/cTTQf7F4dzLBzEUKF5VYzPVZ5VoOB8/qZy1JB75FidLQEFTTI3fcVw/O75vozXeEccKaw3KjNsN3wc+u9/iRbBGJVzNsC/LdRYGoRV05nAsxVdIej+kXCwKbYRfDEhw9sNBI/z8OHVJv6oUw6duI9BOQ2rLGrgBI7TNzfL13qUJQVFNNxBpm+IG+QHChcays3DZd/5dfJrA8XBTb4lB5NC2uO0EEHgLeYjUSg8/tkUCQSH7O4WJ/6+SNjh+5ImQN1jFvznf3gdRPbigoJoxyVBZ69ARkhnHlEg/qiyJPCU4mDr9QJR+MhAjIqfWfIEXyTPAwJy3J87RRfg9KvFg7N1hFeOe7hk09ieVgubzXDeZoZ/swCFE4Gy1U5d4ERzUEfP+DOLxcpWy43mt1fcwDXKigVZ4/3DFmi7xj7edxZEHgSNvJVFojBphVuzaCCbn1RWYoaYgjbgBXRHdQCpHpTP5cRVUwkhk4RZHivYNeDRMrc51segg1Ghw1TKrlE19lgYIvcqE4pF6M9ihl1CPJHxJao/Qr/58yId3q52apHaUwPzHT0ihY3EuJfNBqmWg62V30/nOWNkDU5zGzD+IyR38K70x8GV4kuUqmNFKaRLgcLngpIL5d/UisRJ1lzwUvkRAUPXBtdiirdXbd8/tioa5su1Lil+1n5X27dDJbk3BoV43j2XUysKVCaZ+F985rt5Hp1m32mutQYpFhTFOQauuHuQGDVqK3m2HLpsZHex55C5tQgPvIsUB62jOOgV7Gx3Umd5gJ18cxipgUiIj6cYHThkNztUjLThW00Ukntl3ZKDKHVQYKs0tCKfSvSxmWW2WixFFMUslnGENrC51wwFDypUNgRFNUf1lcgZ8ggpuBv4K/AfHcVSFmB/1p8HrocgyjPmHdN1ykgzAxUD+xbZx26sW+J3yBg0FHm5q2E4eIjUAvXi2wmJ7eThRjKBJOd0bpC+MSaMC8+7pHLV8yMYutF3cy7Ow3Hex2IPywmlMIxk4vfd1j62J9s1vdUojcdzt4xD+7SJ7WmO/Ulos3RhKfYPWMQwxoW5y5jAXEQQRblQMgoGCjyKZ0LQ+X34hX39/Ve7tHvbLEtbz2dqrvg88HncPPiiIoSRJWMvKXmrToo9POFAGhLUe3xuRW7cDU+/XXURBUBrRtA/nkuDPRWR/cd/3NgEPimmuSCEFL8Es+uCpUNn7AxvI/MzSBmbPiJ5qAc5H6EjyCKmwex1aUU+175ipM0ly3OnKFbxNHQ2Wz1ZXG7EvUFcw1olhSNOE6EMp+PeggkefpmsLna73ZgNhzeiK5YpaLASYMrwfhzs+9GzYN3nelScxRN7XUzseRHaar6yiWHB4/xYJ5ePJrxRYle8s+6B0ggY7apouXmeJ40G6E+EenlCPubDowuVFvmqpZDD9+2HzlAQptmoVBavF4d8G+zj2AlZZPrARUujBT+nv4W2xcrh1P0wJH0AARiR5impEXBzuI8yV6QK/XQulQjMBBGD9nN/gXT10F7gJLlbPqNULmVslRQaLT9HIPaJTe6Q9qlMe5GzKaywCtnVdxm0rpegIbEsb7jk/TykXXbvqKcysOcZz51GkHfkalCe2/HsfB48pMDt4O5J+Yaogwgr3hfFkWxJeL4eSF1VE9vVZBH3Im/j49YPoZ1ONO2tFIn4QuFXdqxrD6UXn4ymFrQ0EAJGUYHCFJsUF6B4NqViZ7COmWBeHWqEy93FeoJ8/z8XWTSKHoUzS4iH4pzhHoNz5iKSR7HDd2OCoJgj1qQI5jQc47kPBYC/H8QockUm3xuaBnuT4pZxM8g/a/06RlBxhzwAGb2/seaQYz9ibqx5aLTGAlHZm8pghi7EJ3EBF2I5znLEAtQwEjyGo1IRdT2iEPhsGIRj/i3fQLfPUL40DSfPMwAZpRZx7nbwX/72eWDDc4HCqRLMPpqXqQO+Uli5VJ/ii5mneB8UBCSdh4zlxjDJG/Dv3Y7dzY7I+Qmw9JQhoTYYlGGkpgcPARyu0uBIxSMbUF8YBdF9sO3uuw7SNATahKPC35fZYrkW7IxDPB0Eh4PojowQgLfPXhjB2SlmqOxcTfjIORMEj4z63mmsxyiAiw0FG07TkNshoz4KJXg5kIpBSfJiKg7WjPgD5raGc7WrKWPy27gElPF29zy6rhHRm+dESryiYOB/JaAyvDhhZ34EjjyFMzlnh7NgzzxnY9ytbiD0cxHzLNx+gxfIxYt0W2yDO0axuYjbfNbTCd6MFyPA/ix++At0oaAGH29beQNx+SZ0mYQyE72TzyzNCx235/PJ1VRypCczsLO2v9qxxdfF875wi+ez8o4ZtTwtMlvmflknXJgKCPX0dVX8RMBgghhnQshAzQa4WGPR0DEqRYVKtzNm3c3KuQ4CvWYyNRnB6nP5uOzSnnQJwG1DeSUn4aFRYTsrFxampRAU8aB0mcNPu9mvH3uNizgQnB7s0mr3PgtsmWS2Wi1GHgqM08Q908QrcqTnoSKEf8N6nYaJJVzwKIOEAlBQPUbAQNLuFE7HjwEpYgA6SYouDnIKJ0bOIVwpAqQbj5ECvhbqxQGB0k9mmxxYkb437/iB4LBHhe7dW/mLQWovl2svyGTA6FWR+JndVQ1JniUqRC4thSfdLJ/d1w1/N7A+yljQjO12Lx8s0gvgVPInGBGuitBWWWR/+esn++mnn/Tez4daFwdjYkj+t+vZTXnpEOE4kS4BSkqTRfrCpVKRlMSZCovd/rvc0ssMmkGpUaP7+1Gs4pOF4KawaRDZ+/5g//YGSgivhgK5cG86EKnAlc5YsLxtj7Y/Nxpj8eYZozHe5sJdlZH9/GlhZbbWs6fxQeyB4pFEBUQ5/P0pqEy+UpesEWXhXS8mvx5LRs09Xpgy0HPXf4RQjGlp/CaTcQwhJjTNJHsmlX0FqCHS+gK18mQqegTNIeo2zoHbkNlhdzQLT+JvUtjgDP7bt71VEJmHqexHKEA5iRnn0OS+ruCsOtKfxXAiSQCZKV6HMQ4j2jCeWZyvfhCdWbIIdbpLa9f25EHWSWbna2gU3BTNGDFHmEnpMnMzyKvczr35RYTAO3h5etIYXOHe9VbnMDyv6zWyb+9vzs2BnDoJ7NTc7f3kaAS/PBrI7GU5tZdZqKw+JlhuqulnlM4MphodSmjfF0JB2N0Bdw6jQM9rxKOK3weNZbNyi4/vu4vt96DcFDyc8VeP3QmduoLQib+zJodXOS7Ylkxse3ZRlMQxvG74PbHZBoVh5IYHGb5RUWpfP262O16szO+2WCQW3J0fzF2LJxzNO+iQqADikV6FtNOcCdUJQGooHm66+GlzUHVqgrBInVzOXurv9m27V0G1LmfyUAO9Y5+pGcQAGyK3zKMZz+Jd5pYXAjcGmqFQP18WPUILH/5YrhxkbXGyExiOypO16GsfLiNspYdqGRsJFHyBzWKsabBm4t/d9d1YJ2q827PHzKl4Iy7vLtoBXD/nsT7c/D2yB06VU2gookemGKjajdGp+CJqBnhuOl8JvpYAgnPNHeYfqBlTM7z7MOuWfRA2FGO+rHuJgTfBA3RhAFMXGoYHCZ4ilqIPiwiKxz8XpQGmpiAIIq8OvgFBeLgkPo4HVcBZylhjqgIJt2vyj/DjcpK0d9TIQXlJgjHlQjtmG0XMT0NblKAa5GL5RTMEuY/b2BjTWOqQP2a9Pv678h9yraaJPpOrcmIdrIzVHlE4Kp4wTxwhPfFPEpzbZy7THkNzqTYv11b5R0DTcI8YAelCvOIKvrf9sVIBQIXMwmesyYG4KjNfxDIpdddmNiaFD+HKcmlnZDOapTJ27BsfXXFoqNIW8kHeIR5YVOleZT8ubHK2INaBRBCEzPhEhQdFYUqGYanDBi8rza0DOGnO2+GXCtgQwh4zeB+lZRlO4+5HlCeZDmDGkywQuB1nPmM8lR2FPuc9tHz2ZDeeU9doNCy+GgRpRsCK3rjZvupsB1oyCTQfx5vkde3RMjIYhRhN9w9PA+Lo4OMwigGsQnDKBtL+71+/C1l6Wc1sNWft5Y7YcGBzCmC5cR8sgS+CxwtHKqHmKiDxs2GtRXZDcdaftHl5bvDnZCnHyHEyFQLyvjtrnMiP3Z/xE3I1JkhoHsHHYU2QFIDXWi77E8jeqEucwDmmAFw7fRdZKYzRFAGIGGOckeyptQixdLSqYATHrSyD3ITvSNd9VvEK0tNezuKQ4fie47t1M1lRHI/f1UkxoqYgghQPOV78BkbDXIAib+Jy36uzxBYDg0v2h5IRQHRCxu0eHs5hBXqmHMbthy6I5eJJI2HFJNFggbboaWONgFLuIoPhbdXI7BiOB4cpHA/MGaeTm/30VNrnlycritIm+ZPdw0SkZLhkcMT4rna7iDMWEuGDqOR0VFRKAnKTwAcDiCSWif0Nl+8mvyvUQMv5wg2Bd5Uu7eWCKCDnWXW4jLc3cTMhwr5uSgls4DwRqYLylXcNpP9xdPSV9z5PAvu8Se1lkdiicF8fxuzTuBRfT2aH/N4wUfFDZqgQFMKiGdWPl8JssbQoybVvsBnBBoNROecChYR4Y11rH+8Ha6o3m5epzQm6h7ZQzIU8cpGizpO9BwIM8iqN0ah317ceq4xG6wBrCtBfLqNZ6XQDjZX2pH9w+f7hlA5a+jxzlBl/t+VqJvRnuz1r3rJeFDK2FR8K3hujqwzrFeLFML3sdQ7x/uQrqCfialnOA5pO9qFR3CGOYnHTuEROgQBtpvCIE4o6l8ILwb9Cc6DgDa2ChNwGdr1w/qJaj62CC4eMfqSd4CK+zm/280umAhRFGuRwlIwgiPRX57rTM4JTQ0GiaYfEGqOpJ6h7PNWa2J7IuHWiOhYVNCQUFNuqlrk29AZoImuSKjC8JiEEdAzPKhHCQS8mtj3dbd+4dU8aO8pGkdW2E2vvN1tkE1sXrn7FnwsPs/fjxVblYE8LjF0RIPxxDzz8+BSBJ1WcSZgDzw0fKxB2TJQlRiP6Dc4wkXDJxBYFd2WmohMRF0gyDQLFAO+HPxNBE0AWN3lMBZxXJHW7SPbeiEkBzSgOdR52FXL49/fh/y26NrZdGhWmIeNS53UzosOrULFYQ2TnfmKHhkK4E39rMUttEudWNW6roigdrR3eqSs+yR+cZ1OJdqgB+Czsf3l7yasPnm8gZItzjfv0Ar+3w2tvfJ40GmM4NYcqhRZFHEglhSz/XyhqT5YoFB4SQjy4mrs1E6Vp6kW7zkSPYeI7YX6q5BbucUUSktV5twa16bhuvcT27xP813/ayGgClRhscufAwLmoxeFg5AQJEyY+6rtjfdNmRqmywCEOVdu5t6p9OIBgNkYljzFbaHlEsHOpcQiyaTr4CZwpiKTXVpcBowKk+IwPQAG4IBWIObR2OmK4yUtTloD4PEjMQdhuGgcx1uOrhpqBc4k44R+iuB8OEDTprFi0ZTG3pEgsHLkckIl3h6Ntjyerzp7hJMql4m5C+W6s53MrmXFLuswCBPbNLZ+VUj4xbqMzl0Rf4wUCqkC6JE/QxTF0xCSAaoxz59EvBgRB/By4VxRbLWTEi8iWsh+49jpcl4u1Do7zcW91W4sThlv3fJGqaGF+rPEbRP92vGRxyYaol1A4IO9nQVNsMi7GL8fz88Ip5qRLHeY8SngzIAayaqDzAEKms2JUJJUGs+2bOHY/Peca0SB8iDmgcSDX+LKzO/YWKFBDQpg3nhZPAS0UjrDVo3372Kn4pMhntAANHH4KSATkedyaW40GMQ+ESOGMMo0bsbLQ2BcODkRgMYt+jJtBfS4dPLLK3qvadhUoxWOU4qOAnCT7OBSnaLZc6Z1LuktoLZ+1c1Wk5wGiZvNNin2GDFQZh4G00e3TTgc+BhUCxyF1qfW9yQFU4LI4e/gQUdTAr0nFBWNEgW1DmC3EeULAcG0Jt8YvbC1Ekp+rZwsCenfVIutAIwdUtnkmc1vI5s49QyE42rbwTEFEFb3UyHdKRTq8KMZjKIS4TBTwyztm7BLZ4XhSADKcJlDSHI87uIz3q+xMnp++qNBKQkZKSzAAXdb+XEAkrvLrY72A+sD/AellrzEK5eCCzC+agA54qtBa3CNH/+aOEjdwJCM71jsJCFaolecz/UwKSwrGt48PFSwvm7kVeWlv7ycVEMfmZv/2vhe8z0XCn9iUkf3ynNlfX0p579kkkdhFI075mIXyFrtd8Rf0wpbPBtpG4YwQoKlOWhsggtOs9AJXTdbRbXQIg58WKsjgcV3PJ9t9fIgS8OWnv9h8vVHO525b2e77b1JUchmznj2CKlJmZlW927x8Vi7o37/+LupAEYW2Wi+gndvHvnWvOvyFRi4WQcygkYvYL/QvG0bGGJ3CbbkJub/2Z1svNzabLdVYifPCyISR7h2ja/c2xM3eg+JDa9vaI7a4DLH7yTJxV/cH7C6co8Y+4LwX/w8uLJxfUTccuTlVezdSLSKrWmxXaOBcNYdtAKgR/JfHL4jrXzahrEFo8CeTWKIL9ldZlhpTU3A7ouWGvb4BKVYggiMgwuSUyDEXeDGK4lwBZcHWgkub6C/xFofe8gy0BvRo9EoKIiGYMh3uUaiRQzu4qnPgUh7sdRHYywLPton9toWewR2CHRLCAxq1qX37aOwegCRD08Gvz88V/sPdh90P0wX2DVOWswjwWBCZsi7jILWq4fz2pgmERfSFYZASNMfSQvFe3uDzHNkjSm24dXp+eBZqf49h2l03cYQPk1PSESaMQhGjgGIxdB75Y9IB/vELAKuQ/5dTjaDMU/CxBjyezaNr4LC5Az6TJyfYU9xTmMCXZBrF34kymL8KMARHAsjqojORbINtzh3zUZqJ9kcYNX8PiBdAQ8NYHhsIOLM6+73A5h1SRCmTVqHQjET9jkfUJBESilLQfHno0RigKkXxbuKaU2MwMQpQTDJdYBIl+w33Dn2gq0wHXderBag0A9w5+M7B//VPTwMPldkuYzYFzPZ0rqA9Dr3yq0Y6Scy9TXTgskgZcZwZKeoCQyo7tadlYpvCUQWhT3eifVCxuH+Vk2yHkVDtD+MHWU4kQUeuuGTJSfv179+EpFDNzwonwtMx4QvEmA7Ugw1HQaLLEBI9oA8RF4xVJOd0RSTfD0iWTkuHd4fCrLGPE9JjJ1pyATNOA90giiWHTI6ZGqMDDF+nGIDOZbTJJdC2bHB/UXSAA6RCzNHgeEjN4VYDN83EnTin3L6RTCtynZxo3WVeag/GqGPgMV+GRScPkHttl7aWOo6u8mXxZMtZJrQOPgXPBjSLjaJKH3UeBUhcyEj02lduxYH6h5HwGDo+mZQapRIW/LY9WdNRYF3FPWAxSfoAwhdisTHV2HgzK20188Oev5OiDEQLHECcG3VBV6F9im9ihMQmEBRLoeAKHnpwXWCYY1JE3jqNshnrJnkmbgP8kAdZHIjZVSrIcT1uCPNRxiqIJdyx/64gVlAYhAysUUpcuq85BVY22DzN9H6JwgCloqOiOOOZ0QkrDuncWEqUDUVrnDtKxnoFatZmvVsAB0kB325E6We8I0iKU1IMhI8yvIB3U1k6U4W4yxyStsdDrNv6qOBoLqsUw9V0rs9SHw7C5X+Em8uuHZFDoSaDn/FQKDLO5HtQwMjaAuNMiOc6PPDroohoLZkh66djbEXmh++nHECRiFt1nP/Pf/u71Rck92b//MvGZkliddVoLLKYJVKzgkpxCaHOJUOR5oN9I9EKly+mklkp1FcI+HEnFMKzy9wgWOt1IBqnFfke1BA1J+8T5d7X7x860NezzNarmcash+NRBZkuXDySGo+Uut4S+76r7f141GHJ2JuTi94HJOOfvsztr19WNssX1sn6xBMIDtVB/80z5sCloeIXuZV6vsXS0WYUcxIkdLZ+2miPMN7woGtUx8mPppWxzb33UakOdyxg4sjK2VLKToqM77/+q1XVV+Ww8n1B1eC3wf0ku5LuG8HGG4KI4WabIrbNem7HdmL/7e87O438Qj4r33FGOHQW2hokq/R0kGFSiDc7XB1xg/8FkZxFQmEFv62q8LIz+arhk8dlQbPAWaXxcgNX62rFLB9TAu52PF3sXKEYbmy9LGyalHJRx4JE/FIEOUWh84RC9HLv7LQ/adRyv8e6Z/jOIPHcN+7s6L/wqtrkoX1ZTWy54E5Y6NzjDCCjMyfgPsQN3bnGD7NZnhGIDvwqimaizvg8EMAPVSNUlOQRDl6PSmQ8iKGqoxAPTzKxrKJU3DnOQm45+Ep7CgTORlXunCVmr3zGsmDw5UpJFNb4NKLWBWznmWPuqmgrtz5ivHUVQsJ9SCHrHD7uKbwIaZy5h3Ax18gQFWdLoYB1CckS2L54Jimj9WwzugAAIABJREFUUCY4rBUafN1I42ekecPpHj4hAInyGCXgGexCjBRB5WP8jVxvEL+p+fkDHeUpgWjBmeL5ZJi5MnvlDlHSi8cR5RLbwdflczC5olijcTFxoCiAeNfQIBi1MZ2gQOP7wIPmn2vyh/KSonOE2R4F6RFKTwfJnzPTo4eYNnE5PYyluY8VBTdysyioWA+PJBQ1Az7pdOGPeGAAQSS3uIAN3ipvfHcEbe4Uf8QUSzwy7DJujFXd6ko8VIpZ5T16TYPVBY0k4hO/KwIL/o9/3Ay8eJArzW5Bb5B6oyxhPstvpNvBiJTU6xxSeyApJogWl/w8QVWS2HxRCoHh0ODgAnpk1ktHxqLk4Sl5gap7TDV9kJ4fHREvSiTzobfj/sMOh6OI48vZXJJtUCLGUNtjpS8aR8D/uQJBUSPx0oWWAS2zsMeXJlLb0NnpdLSPXSW4mw0DkkUe3WqO35NfSMCDXNwJNgAT4PydLvC8XOmBgwYosPVMgK8jC/CvgK6hBWpkpKMKQnsr1RicL2DkPC1E9kYFxwUF2sUoju5IRZmCTkFEsKHoLJ/iau/OyipNLvgV7UX+47KQcR0yXRb2zdWeD2RFl3/Q2xHfow5+AJ8OpCuWzxjeYoRLN6glkLieanuvHN1DsUJnXaLUEfSKm/dK8K8UWIAxdEi4xkuxht2EEw01FqWIYcwqFZ6TXbnYBjZBy4E/KDhaGWM4oIPSdEDlNxloImfXu6G4ZpQowz1GGk4257mT/Va38HPgWeGpFdip7e2Aaer5kS032DKd2qenwjaMS5JY3TtS2MdzAv1QNzZuSOX5jTmLfBfGQBoT46CPspB8OcjkHFhSinVCCDEHxZeMDbnbv6uQT4i3oruJMS1NtDaIUnHTUtycyayk4Gls9/67xq04kadYRUSxXVo8ZQgLv9qZEYs4duRyDjLHZewotSmREATNNpVzS4iJuBC4jNCBIoq4nF7/Xoq40A1L2aFCKsVh8AIRzmPd9fb9WNv2UEvy/LfXpT1tXqScROXJ6IoR3XRaqNNszzQjKC0pEnN5mEGZZuQW55nUikDxMky9c1EuvOhGCHHlGdBguMWHFIVhpnXTXns1VVXTSkTztNyoSMd4FJTs2sFlgdLACD6wnYqS2k4KuPbjlLX8Ogvsl5fE1uulvb7+s9V1b9vt1pqObEhH2um6ebfnCrsQSMF3m9wuavTIkxymFGVYiji6mCJKGDNbZYmjwnLkc9CACuHJVMhe2rP2/2wxd0dp1vBAo4LX1oeSHrgwmLR6hRcJtRSHykJxNrEeIcEBZ3GUYNsT4h4/acQ7iyb28yqyzYJRM1jO1CJ4klMMmmK7XWjCsJjB+yn0uKf73b6/EUvU2GQ42+a5tMXiJ6HcFJN5ttTZ5Lm1xFyVQoH2+6N9fLxJlZghqmHEHZVSE3LmSjg1ksl5pl1T2RVl2+CxOu9VZ0wxOQdC5dyC8TseAEpEpNXrKrRPIEITfLJAaj0+TY9H7ROoiHx7Rd5WkSCbBM6bi8v4QcKCyI4Hmq6zLkBUkBDpMXnVJIKzTARyz+hj/4cjET2K5lade9vXrThZCLi45CFtUwwiMJhjlQHpfGB6A4mdewn7BWgYNKyYyLZW5qCVGO2OQdKgf5ba6VyP/nrdDzEYz6nIIjW1qOIpMM6XWqpIGlC8sEQiB3lPyJ1FzYchK6NBT01g/0vkxVlzu8kbCxQWw17+/8P+gkKBYlLPTe/B+XbCjOH/gsqwluXEzrjVvdAY5dEQ8Ay58hbE02BjgV8YtlAS2ADI3FRcU3Bj+fQQnXF2kh+IaSh3tfhUqLRHisQD3eR+5F5W/ml31z3FfYIhKsIlBDFwzZi6ycJDyTJ4ULrBLZMo1jD3KrxxARdCQT2GR6eE/OhIvnB+F8Hg/LtpTH3wsPugMIaLxVTmKnWmvBH/cHizWFFUTt531aIXryCNwb/8shl4IQdFhvAgnJD2SOXmgbOJZ1lks3z0BOqvVp85BCJ7Wab2tHA1FBwGFhZIlFRFnJ7jgxPSNFrac9OwIET0ZQzAg1aB9cgXJCTzbE1ztiCKVHDQcgEAc9k255MyoeApMMoiyNpRBFAhuDQEr7rrMlUqyEPf9prlMy5EEs4vXuJmWdjn57XMFeVVhApRFa7zh0QIh5wuvhiLh0PVXY+Be7PCjSGBf7louAhlVqpOq7fL+egGcigvEy+cdKii5iSHbQo/BD6GKw2BVCnAIJxiqpflK+tuobLp6Cw1Z+ZtMtqQq3Anc0cvIDC0I1AX1ASu1F28DxUSoRd3XP7YXwSTROqZXdXYoSGPzvlQdCvidZSOfnkoKy8OXoTz7CDiK3JEcndGE3RyjcXTwgoOELIzxzgGxqLHFtsBTyiYz9wwk+eQUXRiv3H40GfnOUhNWa50+L19/6pREygJ/58DS1ylEWpmDIAIA+L7XpFI7uAOvpQlka0XiaUhkPTMXp+/6Nn5OvHIG9GGNSrlDIfc6mMTJSpG7vPFmsYDSYiq5L7uAcRa5GdAJseLjJ/D2puv1vpzu/cPdX0QuoG4peSDbcl6H9W+HDoY1FJlHA9buYqvnr5YGCVCe6RSg6SJ6lZZhShZJ56XiE+N9gXokR/eGjPDN8HHK8buA67bzObFXJdSC8KFH4xBvuUwUtqRkYf2fqzssN1Ze6lU9JP0wAH0uizs589PNstLIRP8O5kAhrFF2Upo7mH/XeMiOc3PlzrMzpUjORQYrFGiadiXKPGov/luRGgprDvizCCzDz4jiAjfwa0R+fyM6ykdAANoDE8gKTg7J6mItd/ft1br313tPMrD+YhlHNhPi0GF9k+vL4oYmmQrqy+Bff/+zfrzSR5x7GPGauJhARSMKBT/DJ5QWT5ZxFmgrFH388IkUirUUTlJM+R+VhNlgbJvDHROii9G9nd9f4j/cGzamrWMVJz8NniBHqSMRxlWLnp2k8jO2K5IKhdbfQttXyOmeBSSbrC6zCdW0AhYYKsFKSCjkKmlCw9stXqyKMv1M0CBt7sPWTCwXztLbXs4WmoH+4fPMyuWr3a5ODE7yUpXNp7xM+PcSawfItu+/2ZDV+k98vNBR4OosO3u5MT/cq7RXJInSsQ4nnbOL8Nt+4rRZm8VhqSVB9Y/flG8PBdmX9aJCPwuIppbd3We7L0/uy3MKCYaRFIehJYCdDDBcFNghE+ednA8Y7EB/xY6gAfHw42l0OAZu3cd/kp4vjGCxP+rFw+pKBJrOtScF+2HfeU5lvBBhSpPAvu0jpwbbPhVXXQWEA4Nyf0q6xn2HQXaRYUEYw+R6EPoDy6NwiZFtILhatEAyjOx+QwKRSzCN9+PSJuHW3xd+34HGOFWXJQg6dhZeCwbaCK/ZHHw4ASDSGFPoWLSqSxYccCZ0r0qcQR+Zo7CSIAj3hQNup89cEpJVdAzxg4HbQDGr6MLPv+eCRbNJIpxvifnAwUSKTAPkYM43qO9BVYK/H/8q4qMxv0BmrgyGHCDghkkFvoCHmzvHychxdxTojhdGYFyB3maDQ3rn60zmGvw7JnoSAWCrYRyQ+HMuJE6yNqfnwl3QhIxOXChF2eeHPKvWEKYOwU8KjVGlUpVIESb5AJNQ53veXdVr878vyzi4SSJMSMeX/iMBKnmWLApc1l8rUrcmnv7ODJe6rUZnpYL28w8iBeZsYcwuieHFwP+Uv0F+4yZBURhIpNGpbh7IDW/x4stunQ3mASe0yXFBTs+JGKE8LnCTGwaR7rcKX64JOdwfHgpj2rydtMoBPt/YFS6YZYnUCeEfUjhz8/PUphgbsr3UxGobEjnyGAcCL+gw6G6qgRbp5l3jPAtQN3YKOKYjM+P2TuEYA4aSHbI2kE04DAoeRwvnfHCFboCd+pGPA2HL4axpg6EZ8ICErkXh1rkq7GPSyVpGkmAIDr8OQ4zdZia0aMhQTbrXCYOGDoF5P4UP4xZtkitUSmRZ0kXtYh1kIhHJF8/YhFaqyG0g1JQUJLIDmdOcCmctMTHX31rC5C/LLbt7ihkSfylvpM3Gb82q7U9rZYimYLmyLiy3onrNk3nls0Zn+QMH3Xh7t9+td9/f5MprNLqx8BTmgLGvs0oZFAoqAwDJ/Y6573GynHjYveuHMKjf3aKKh1GQSjeDciSvgsRI6AyKTwb1H1Ee0Bgv2nsQ3C43JxVzrGZ/YD0cVOswlRjcoUq35UvCMqh7o5rkMsAmwDGx/x8eJEoXw8fcvjncJovngR97w97cfCwFMnEW3PbB40nGVUjTnl4UI08J7e3Qz3k3SbFcBSEdp1MNcrwouA2cl6cpIxrNp/h43CUeIDCdUYI7iyxWZKJnEq+JNYGyMAZNzJKvStOxDmUGp8KyeCwAcVj7NJo1EMME4U/yl+eN5cnF4zvF/YAYnfyxnAYP0p9tUY3/gjdjVPLso3OJQjkpBF8iLPoho1CwYZQPmjOVaL9Y1Q7sXk82N9eI/sPf/tk+fyLna+ptXgH3Zx4joebx0ylKvj98rq6UWiB+TDu0BdHx5NUgg79fZfaLs1RiCwNoOTfMv8kNggxC+geUUaDCnsQu9m8kK2Jk8Uvet+g3fw+yL/XC5xXzrXaOkZPrHN85npUWsSekX/nUTSc0BleTagPURAnE1vqmcV2ONbyU9vMM4WEw+1KFcf0WcbIFFgEgdf1h77rx+lu3+u7vcwD++dPqa3wLNMIaWLl6hfr7omdD28au4FAIY6CqM37/PS0sYzCRXYd2Eow+qqlmlN+pZTCI8Xg5tYx2C18HK62JYngfyiyFllgn2aBfV6HlqUL5QgSBo7tid7LGEuG0INL0k0veR+OULAGIZzStLK/QBx224NI5RQpNKSsUeX/NdihMPaNrKBxibEEKkT2Pjd75esymjpervZt31vVwHfy7ERGhqCek6G3pxV7E/uXid6bjDFFCHeVHHxPpQegHpWJLqcUvCDc18kojbS3SS/g3fA+pwGCh8iK2cKaJlDUGYU6VBumF4wGaVwZuFJc4xafwcNEBYdTPP5VKHtjn9JQEHAfKcyZwmtU7XFPM8bDbJUzkv7dER9TADnmq3gJ+hjP7TFQwDOm5JyR6En+kU62pFhC4Y6JqMboEfUCRqlXNa4qYiWc8Ei36oxrPaGEjiau4Wjxl3gLrLMKOgl0gjtjK3OvTXwJHb0CFUOR74WgzmQsjDrnlIt3RcA2KJeiqryYYs+DSKlhvyG2wj+L8SCTOig9EGMGt8QRj1p4qkaz2DioOFVusZ84Qv8m+LzR/I7GKpp2eLPqBuVjlqLGySOhSygWUDe+QqlL4DkcNVqbDCLJ7isMwkL7vCwkXeagYdapLw1RefTRQdLOZS8eCBshcO5AMHXlIocJi12p3WNBJln0FZk840nKAPgmvV3xIaGLJ+vwsLftwYmBaYwbdCAfHQwvmfnSdXaNKzT2Gj8QHeTZTsTC4ABdgIZNM8nCnVzcSBBgRiZbMfJnsMK/CVYkV40xAMlOebG0NOcwHe0aApMTMqaSGjMRro2kHDItYc6pj55EolMIq393udtezuI3sbnF55lii0F+W66RyKHmMqxUJcvHZ/Qv40CXr4yc2yHEdwrrpdCKIYjqIsOXJNKIB88Uj0mhw7jbsXFOXpqG9nmRaiQUypcEOXSkhQZErK58uFrTcjHhleWO4gHkcClQR5QHQvVgIrmjZPu337+JDAmHASUnhY64BynjGijsFB9XoYZB0CvCiAudA4LDm4MHPh2d7P/7r3+3Q8Vcf+xieycfkieXwRGcp7bIiWNqdRis10+WglCAOoD8MdKu8ba6aXTKKJru54j5bVuLZ0iBJNSIoh+uk2Fy2ThEH02EXoJ6PEjSD4dhuluKV8ZxdPLaWGPQsMKwOdxwtGc0TORMmou8rrW53zvHCOI6cuh8PrqH452FL0xu87IU50oHNIq+i3OxOMxcxDEWHJgqRiBwbvTq7vs3FXwcCzJ/lVO1o7ccWP/9+5t9bJHiE5Lsh1GZE2G1sNk0lzLocumkHOQ7MKNQwSbhBsgU6M3Ni7Gpq6b0d3YgsGd1pFLhhVjGxLqAGTkzMsSDinXAhXnCXFUmjCYBxHI+c7m7xtGhNefODli5EKzcOo+MovD/b+/NdhzJsjW9ZRyNpHHyKTMyq+qg+nQ30A0I0NvoefQautG93keAbiRAB+dURUa4O0ejkcbBGt//bwv3zMoqVOpS6Y5KZEWGO50027b3Wv/6B5yr33Ixze8Zwa3rXePHu378sMzjOwLFi0+xPxD6y/24xHG31brro1Sk+G2zJfGpQ1k3HEZezMxZUQyTvZYY6bEu4NS0mYVZJxdfTdFCbN5n3zsQd0jyHJKzxb24dxT2u81a18ZB8KDCQ6G7f/2yiq8vr9pvUcCCdKCWZWQle5eUHzAfd6TkelwOtQ+hvMWDTCNMHQxnHeoTYssaKzHZn6Uok4caFjZYdZDEEbE7XGJ/DvFR/rCgiUprCn5tdxZNAz8TQYPVqK1tC3vq8QxRvaexLFygcn/QGQAqA08TDheFKIRjjIG3fKbyJD7peySL/f/TvBs/LMjipEAr4tZxbBfoKwvBxs6mRzBK8kFJYPJVv4v3p8NcprGE9nVij1l1KlxFsibomDF1XHVgKo9RqR88L6D2qG7xlqJw78XulMXn10Mc6pOmHjhzoAejaDNVBUd9x8C1vosACSBWRyyJIOIjipBXlsdKjKl5f4ypQFruHx9VgP2/f3mO6/UYj3cjPYP94TAZfLIHHlWEUeBJ5amEk77ORjd+Fi7IUFl2HxTr+PRxD0BKsdVhf86U+agisM1y1NqiATMgwjQLVBMtrCJ2MCbFkHrUFZFcFCB4cNAUVHCyCV3E52Pqg3XHTvxLjwOVITkGWOnH7nDQKJR7xp+VkQyBX6N7K0THQ3jf7MEW0yDskkCL993AsTYXj7Em78vcKyZGnvSs97d4IeATnBFbJgAj/gqkCyW7Iv5QL5rAn5FnCYGfAPOKz4rwzybkTAVUmchcFTCqiaOKLEMqgou6Cf3DHHVgG/AbzaQKVK8nfl5nEbsVl4w3hM8M3AzM0QqMFLtkubM5OyeJ7gXLAbo1yMUgL82t51BNhsXiDzJmwafFiyofjWIy5SBl1AQHDOjuoIe+hflAkNjgVB5LPYjfh+M6NFa73MQBYeyEeedfPv8UrzvGM3ksilxETn6+JbZi3UBYpEnR3Fbcq4u4W1JUjCIfTfSrKHy8qZukq7FeitXQxnQ5G80YKuPBirIeBpxsMj5scIGuyaADouawY5xJN4OT93iii6zfk8ZPjHv8jyUPqHxAklDr8Fl5kJH481ngpIEOicw65BDBsM9OykjlNaFtOEBRYtH5YekAdEx2Hl2wR2Z7OCFwucizPKGoiBiPgWx7MZuMYjwYigB4PBL8OlIBrVyrG4RHOu9R1MeNigN8bCaTWXT6RG7QYW008rAIASfATGhJWbkoKMa5RrXyjYIDk7ymijEO5xRddIJ8rjYg+RTlqTKZHzuD5hp/WZUWLwixsMfNcpHHbEJ2JuasfdkL0GQNchy3/WCx8Sh6Ctd9lCQYhCYyOiNuZv56X3IXZ3R+leO++DRyEDbETOA56jn+iJKyPZAtPrDDO0RWxl18SR3YBUmzCaiKCgW1XkQexzxQz1G1luKS+02UD+sH9Iv3sy9LRdew2aHSlQM8TuB9iNWPUsexRhnFwRdjnMahz/vhMJLvMkiyxlGOQ6HlYGz89XkldSGk3+k04oflOBaLRcxmhTpuuHvNFZUwHJaRdivlTdJdMj4FIpd56CXyPkIGlMqVVIvKbpOxZSOyPrwwjaMGE3X4RISAJMKRZMuVYOLG+BC/mpM6VST9dOzcD97vy6YUEkLaAIeBe2k2QliETnCAV/inh5EKekTLd4u5wpyv2VhFBZ572E9U1Uo/MynmMSjmGhlKUFNtpCDOeqx/Rq7cJyvupKLjQEhkW42AsDTAb6q+xmg6V9oERSToI2plRW0NQftsgEi01KnGWNbWICiYuTY8j5hFvux2spwBRWM2RwfPYdR+TXpN/JdPI5l98pDzmk2f95nZk6xncQaIJhmZfIH+osxkn+KQ5n55pHuJfWnxi4wcNfukM/c4ZZjDj0JotFfzViw+aW9n3fMPBT9xRp9X9tZbTPCjIzsUF3X84a4uvrGIOTaxqi7xvCmlsHVsPFSFiKdZTx5IXH+4TMUEagN8H4op8yltkwIieVWDztdobMEK3R3PAY1bVZK5SkOIISXmvGT24oPYi932oOxS/LgQw/BMHo8endGozqfoyjhgvedtyl583iBowAqgidnEhRi/D0WbaCoDW4JUFapHGiUQLgp38wzPjY12secgPYWmhMIRZXvnNlBzTBE7myeF6ddnocagukTV1QjPSB9ozjEfOYKOwoZCX+j5cKCQ+NYAWugVHOQ6BbZHT9dAI+qMgG4ibyiuzZ1S5iLO/tgmcB3g0aHik1razSxTNVA8xBg0+SowQQYRfOjas6fQMPPf7X9J0VJd8GLjuUYUw9ixG9mVArQ1TCdeJ/EZe1gbYShrURtCSrjTnh9wLjt/lnfJ/g64CYdMgehJ3UzBi2kwtcXr2ufYoA8NiHPA6JsyPDly08Qa4YQSM84IA+yXBZ9tkjvKCUWsplq30H5YKvkleTymVAynASRLJ6ks3o0LsbgSXcTKR1lgIFT/btpv4JQQnNk6oIKIYE7XVtBAmWzebYQLc1wIX3CgQF84iCjUBsyEmesOMAqdiMxpo7ZKuWynmkzAix1ZpTzoRw6qwkMm3kly+e3YDRzek0xCu4bED4eXeFkTB9GPx+VUBR/VOygEPmEVXW8aXfI8cgg9LSbxeH/3jTBoopyVDhQIRpiAwe0JIq98pKgKpCSipG+1HM833XuS71N82qSP6IORqvBDCVpS69pRTUMKPYPw0Rwz1tEYCumhR0H8fjtT+4ZnXRN1DwfCm0+Gv1PuE0Rj3k83gMPNc+vkM3HSdpuX2JY7xZDAl2IzXZWMWi76/dJW9LJYzvpxP4EsnWIGbja0I5RZiAmdMDL740kGrUI04Z3Vh9jtPAokMJeZPJ8dzo1cznk/GW7Kp9jtk8IHzpyiGlhHXG9QQhb0RIafECcZR7D5g5Dtj8dY7fbuCDGnpThPuWc42n83H8fjfaHRmk3/7PSPPxX3QgaxMN3kKcPntXIEvoyLkFyCDSkNT3uHN1N4ixxvNSheLyKXtkW3+FIgUYbtscpgk6LwVSxPA9pIrBNdk7s+mcISXH2j0DN8jG9aucN8E1+6QrYm6v7waxrYrJUxCRYBxCatNi/mRsnTx0HTbAZ3949Se12qVz3asgsmJ1EGhi542TxpZrg2XFuiql7Jy0Olqvy+TBQAfM1+/O5OYo36DAICz2ot3gkjUcYY/cFYB8pZ5qjIzxmvF+ICWs10dkF7OUW53WjEzWeCeE1h26pINX6jgUGSTkHW7ygLko2D8T6WIvw9zzoEVgitm+NZETN7qcD8JbPIYcjFX9wuImwG3fjj9w8qGCmK5X+DiokCM5kdHk+l/LGux33ks0UMJ3dC2ih+KBRR6Em/ldS7iH+E4FIMyM7llCK8Rto81SFD0JbdSkS3T+gyyD5yeitO+cyMoUE4WYtcOzp0iVLOEc+vOzVTypMNRnTwZN/sczRuUdRRFv/luyJ+fFpICccITAalcB5HjDsxf8UbCCNVK+A6t0uMi7mjrqoXFb6sPfYVigg8DdGIbfalYkQY9eIzNRex3lmYUlP3iqhAyyT4cR4hDQl5mnBupDavIfYPpJol+QLBTX1tYnukWD7Ko6n9ovH6fsZ4dxizYhLbfRUlmZR9rxe4ipwPspsA/ZcJ6ChqGXeeQwkWjJW4ThyG0cRhx7reCEHvsKczcq7Nj8M6YbMjWooiNCGr5P5GJn4W5GqUdfBw9qcmntdc34sUaTwjeOcxnhQyoWIA6wl8EznTQFuwlejLA9Dh9fjc9UVUp6Hh9yP4LDRJAUEjU9JNBtxJPi+Db/b6TISOvqwp2JDg/VGEUvCyjZnHd9XalhEvqKyENaBDBi+gHnB+lLzejbBkUBZUcye7msvbz9eO9U7xcYDgnaoQzinWHLdMhVaBUS7jWfY4FyBXRnMozzVCZwSI/5b3vjbSh/dCgYYitkXdhIjd8Fuj7aNog1Paie3RIADIHQ25RnrNTfF+0J0YZQ57PFuACskigrOFgobzMc/l/r9WXUBRi0CF5gAur25VcgvgZ+ziL57fmb3HSvHJuKd9hIqMmh7nBQpQBX4ns2vWsNE+QClQaT6/rTDERb9wyMOhRJTnwkuFbe2mhj0j+/NT0RCHg/JMFSBxH8ndVcjM5eBZsGAzqwx4fIDxuakcCkDxY3lhUIzSCRBfYxkkcReMwuBskV/EwtdNBQZEXtntqVqGzWTbCeIUTIRWAniEIGJ7YJSqNBlHMcrhEETaj2oS5A50jowoPHiA5zk2ddFVVXtejjkqBqGu0IH5bKsP+XuUo+hwVhSHuYobCrMsdQ5Awoq/cn4cHSMT3VbdALFSUlyujz6zoWo2W3N3MEaj+EId4UBhK0BTlp5yElG5GFaVnxNFx7nW+EZ8KRR8ypEjMoBMw40QJrpMKnJIp/hseaocMeo0cTfry0cK1EAhtnq4e+KbFdOlBsls+shwhfbBs0HxtFsJUenBGbrVltmOF0LqUJuWpQ8hMuIOR1RgR+VI4eNCECfXEk4EBo7ErLBGWgibsQMjR8JNcXCnSBbq0O3GtOA9QHhuJNH+9LCUQo9uR/42qMVA09h4rg7d5qAUhN5DGUT0k3lxirGJm4oOOn1UhShGdHgru4sqCYGDvbUcZEyxYmd4lF94C1FQcojCyxBXLlk94F/WH411XRlPgcjAs2O8o4IdHxxQwz6mnLMY5EUSFaS8yyZUeGB7Ab+OUT2Gs+I3soLxnxmNhdZQ/ICg8Owob5EPAVwP+gmkgy/WwQUWalt4UJutLUvG45sGp8CWAAAgAElEQVQ8gJ7u7mNaLB3o3R/H9lDFbv2s52konzM8sozSgu4y0sWgVxwcRUSNdfARLdOqitBqHw9Hjcsw3h3mM1EBDtUqcRDJByOKq9I94+zuJG84lFjrCg880io8ooRHYhzDXeF0cItlkeufuxmo+ih25S4O5SqGvWEslj86uL6BA2LxiZSSw3EcD6U4ZKibu91hdHP4ZxajgDhRIIEuU+jBudJ6J1xdwg/inyo9D4wKJdEHxRLp2JxROmaPDbyxw1PTa5PX0pysVO4XilJhjHK8EjtzjOfXjXyBpIRN46DWMZtx1XyCWTCjkEFMZ/c6lAkOx5GevU2iISHQuBMMhbyB/LPGQeQJvfYo5ByTYhEHsit3rxqHOTf1qAJ8Srj7kAMKu4qxUzV4ZnqPUdVnOPWKUkHoI66pIqGuWmNcZ55/xmbQPBjH/fvzKf5KIOC3gQuoWRP3044IzZ/uxpH1KOIJozZ6zAiaDDmeWxUtIC6JhE3jih+VKBrsS0KkLkIqKQplkNoBpR5o7F1WFB42i9bo6nqJCYIp0BAKjHMtDyeEVXDTntcUvHWcE2d4OiQeZyBvqOMhjcNJekjTEIpQCmsKrbvpRDxF0EwaMfYEDnh4QxRxtivK1ZRx793At3Ex5vtBwREFNhHWEXNhG0BBLDU5Yy+ENJdKv4NRJXuIIvRQgcsywyCGJwiQz2udB6h/hWCyTjhnSKPAKwxKgGJuTC/hS/FHqPV6jag5jNOwQEJIRbOHAhj0iP0P/yyKCtY941gEYDLYhhuKbUMPC6W3c11RNkmhL24kUwSecf6NWSrTRSHwADU9vQa0Ad4ditI+iKSsM4wuUkOMcBlIFknHY/p+eQOm+yw/RJoVF8vaTwEoNIngbEEYRVPhQkgkexVojhjyuBDw5SbCO8MOikFGgwPF/khRIGUoEzTcHOB/cdbzpXt2FhHK5zhF339+KhoOEtAHiLTAuC6yXAAwQxChXQ9ZipMQibgvld/pkAKQ6SbTpsE8kwMYJPAmG/6rLr4Drzsil+u1M1zG3aGwqdxuB+Ws8aGJxNFhh8mcUCBUhSZEijArCalrOirJ5XwUD7N5jIpc3Rl5RZv1OqotBzM2A4UUDSgGGTvR5XfzYRSQwclmosyRnwHGi8rD+OadRcemgijNfYV+KNwXBQnGkTeRvLkjUk0JKbNag8pemU4ksYuQbQdzMAu6XZASkA95snQZvTG7xnPlqCp7Viwja2pVyf18roMddKbc4USN0vGoUcThygjPRQTkQQh7QKmL8TDm81zzaXlQIfNXZM8iWVR0hFBpQeggOcdmQwFXaqNmwEu7w6ZaTBYmNB/2sdq8apPk4ONnN/tdrEoHEY8GdBwDPSh0Jksik/pDKUF3O1yj4Y6dBbEjNaZ4mI97cV/Q8fowpWZlswdtI8ZFknspBwmB9YPKfVGGH5l/GleZ+G61jcnpPJCMPsRt4QHswx3LhViwcciM9mLUkfEFodtSyXaHkpkfKxRF5jSxsWNDILPIRaF4IXG1emNtpmW5EjEc5A0yOM8Uwgd2OvIKKZJNKgU8xcbiKtLxuS7NPem5uSEkmkd9Nr2z9cjxqN9FAWGTXsfK8OALzr+5i4L0+9Mr46qDxnkodRifcE3vHjCNXWoNCcmTqWMdJWjHqRKSgxUHa9DPezcO5TrFS5n3ZX6K/eswFtW4VqO8ga0CIKZP7zWOJKwaA12aG55fUGeaG+Kn6NbhFIGYYmqLxQSmittTOzrDXsbRT39aDhIaCF0gIUYU6icOn1rO7mSS0hyxDjC41AEiY9pbNAR1p6xV+IAU+fvtVmgWXTZ+V5gDc89ZC6JBXNhf9u5GGXlyGNdX8bxAUIVqKODdOXXiNqrYAk1FIYtvmQswi0e6sTkyoird1OArlaxvqJvhxz5NB3E3oWseyE9Qytma8TM5rUbdROxovJZ0eB5AbZIbOE0Am3x6XZqlnM9NVMnxKEd7QuAZY355MdqzmPZiATFcrTfFoF3DWSPHC5L6q8xpX9a7uCjhwIciCjgh8PU5RokiwuEIXebLxlFJHFeLYRY/3PXjaTmJ+Yz1S8BxP9Zksh5PVuzJWLmM2WwR4+ndN1sErTPtVT57+K1CDCjEGL8mVbH82DhAaRoOZWz2e/Gp2JNlP8P7rE5CtrAIYjTn56YfX9ZQHq4xzjOnBkBiP1/ieUUm3iWKaVfXp/WlEo/4RiOIipwjopvyc+H+cP0QIZ1jOh6IQkFBzN58VaEEkgQq5UadM1DFCrwhrivvF2Ra1AcbseI5yV5P88YhPsS0dFzoPrMexSFEVYnZZuv6zubQYI90jdctjeM5ityxQ4czFg9v0UdtkcW/GSMzRqOIohhVfF6H3+WfrSkoO5cA46TgRvzG/fd748xku7RqT+v+YpQPNR/KP5pX+IHwRVlXrHkKEIocABSKQvl6pszVNstS41uKz5yoP1MiOgj3UP53aCicCXw4nTRqZkdSIw7ok/Zt2ZkSLwiHDZsjLGgkghA2FMdzpgbvvRkp6w3QY4IwQY72ngLx8wAlhGyPiA9MfFX2HMCIb+sWEUEyweZ3iK7y33+cwyiS2kxutCJxS9ieQir9i7iZLIDpdKYHkO+T+V/yq/BslA8JmdCFkvPrkNyadOxRGTcRl2Q/kJC3xY3p96SS+brioUbd1ZWcE+MwmnY2QgjLxzQmhEg3nQ7k0MtMG7h5yAEZdJaVXIrZ6Bg1wovB50hZ0OrKDzHIcH3GhA4RgAnrfriJEjGHzCiWDVhBGyQVTs68Hv1dnP4O0Y8ulWga5tmQXMQBaKXR8LNwDPe1lVEonASlnSd/ETpMxe3guMt4BgL7xKGYPHCMRJi9E1BdlrHeV+KxAFmDAtBV3BdEI7Fhw10AMLWKTh2hVEIm8EfjjDtBicntnAdd8S2bVxeiHEQgFZORlTj9QiNPbDAwmTywITBuRg2TEwJ+E89MaB5+bPlUGYnA0nREL9tDfF6XUYEKaBqP8SLKm1E8LYuYMXZO3kz2LqLjgfWJMsTjgdYaRGMX5PeMfeTbU2mha3TF2gVFHU40HgVhoQu1ms9dJYWRVEqgDjQOaWQMQopxFnwPqcEqkBibPLK+2ND3my8xmy2jmN/r4YXwrHEtyjXy9eYz8ZvkrYKP1GGjNZLDE1JcB58DrgOO3S7YOcCHOYc4I1uMJR22PRiBEB3jeCTSJldhiSJPHANI1lJWMTKu4uveIykcw5+WNB6gu1PxJi0RH0YxW8Y1Y/SyEedIH46NG0+qrBv9bj8mdOs0Bvu9vgd1b+uVppEt3LEhaiN4IRCt07WlKRsMYzSapybqaNQHhHT/qq4STh3o5OF4jtc9fnGVSdOJD0UfCbeb6BzWMcg+40FQ5wN+QehUu41iSBhliw/HMwf590iuJCPVIs4nr0Ocumfzez1HbPKr7SZeX5+j30FJdicHd7I7GQHIVBXzz6ZRM0ExBY+GeyGPHzhrKPrqSuiB8hyJT5GP2cSHQAOCSuHIvchiVR7kjUUPxBqhOW2RBA6AqTgx2GuM4rv7uxih1uwOFan1ui6lTsw6eC/BA/L4gzWvRAg2diwmgvG3izopUmnuQESQ7+OpVB2TYzlFwzA+//QaX16+xNO8J9sbPrOYrU1fRRW/k9qLdUyUmUZP9UEkeCJNiFiCjwbSCir95ad1VDc8+i6KcAMNWExC8TQ/LCdSe0tBeDF6wD1gf6HBglfGeHwktBIOHRE8O11Xmm8KKilc4cYkvh5JIhych/KoZ1+WNsjxd/vYVKfoEsU2UHKw9gQcvLmH8FSlmj8hZMBf0Y7yrds84zmK4rI6Rt5HfcdZxpmIBUAm1JYRNaNnhDHKXkTBn84juZwP4aMx6nTzpaYE0QVZfOxgmD6nIGSKMtYCIzn2p7Y4RFjE+aD5EWfEgLMClTBCM/biLN0jp2h4LdI4pZH0mSbLqPzLBhWrHc1BYtpxYdIQyuAXFE0q4MKu7ogR+B/UmesNcQW8JviUKCf7Ue5roeFSC+JBJd8qgBefcYzX+DN7Bmc0Yzj4wo7yo1lANY8vWApzlwE5a4uxHsbpoIJWN1sgZz8tcmrbODrOSLy1hIihFuxZ/Ue9IGAnGb1qtKlMzewbYr4n3BwhIMcja0fZitb5tgNvABxMmxmDUlBrxA8yD2+Xpj/FR7XqSa4f3qNAHbKT4ORVr95xHCp3E8udH2bDhgVZTCF/Z6rUTe71mE2HJ5LPIQjJXKMKCKcmmGNGltSEdNqMy8jFkzLGUmoeKtXg8CCyjpAgIVUgCnQ1mKWioMpuCjTd7RgBABLhn3KNgzppLzzg7pEgzsRXkJ+IK1YWF+iAPZ+QIDNCyqOYzt2V8x7IX8KBnIy6IaRdij1nwOmSJHkoN4eCcpKPtIgYx3D4cg/pjuHp9LuW1Mr9PYyycYVlt6BcLeT3LF2xcLWYWld4F23EPSAmwJx0pG5Wjg43EIuhOG9cfzY/eBB26q910yugao1AGTw0emiIsniYTVT8coh/y9dCuQY/oDOIE9EtcE4UrIlZKYRWUAmsJxh/7YS0wKvi+uPS3R8zTsHI0cUDXl9A9doOUuYh+Xhw+MwBIWaCAnsoCTo+SF83lQ5UljNhpZDcKcRAvEZDFK10cGeTy2WP0NOYgIKIA1Wu/SoevblqFArZRNmAldBXiJI2JGRdos7x2uW1GI8xDlMRiez4dFBHTiGRXT3L53shHHOPtSmfUVdlMS8otIq0ngmsPsCYEbGTQougZ8bmHLqgfxQUh2oXpwPO24z48O8CYmcc7BQBPRMJoRqMiMMik/Bqw9DsFpPxXH/PJoU6Vf5GSJoxtiRmpcl1sK73RylLr7IAibif9eNff1zE08MnKckUKdSl2LH5pTLTZB0hM4oUGYTnD3RzpyxMCgerl5u1ZNkgs4RFa1w1wEkfTtrInnqILvY7EcoxF6ahgV8DiirUkJSHisByDs2ROuvn7UEGpe8DWhEC4OuGX98DETzdbuy3a10DnlOeFyw7KILNzYNHaZ5P3Zx18DLy5hnlUAI942d5hslf44Dcb19VHIJK3t8/xvz+UdYCp9LXRi7bWMpgMHmuhKJx3eG0QfBHucqB3g1GZ7lHhXUV+XCmcSUqVhDhLy+v4pudb10dMBpJaypgexK+MOz8w8MoHqZGqUGcH+++i+jzey66x9hDDBihgKIMp0qXIG4LxJjDqCVHexTuYktGqzkK7cIjOu2zITScx+X5+TW2m+coRrVGyhSht85EDuzs6Vyz0WSmddyO8jwqsaIKpFlTPgQ99SV+ei7jC2ILCO1xU87kf/p+Ipd/PXeDIqI3dUxOuZOHGz51GsdIENKN6bRQmPe+rGOzWQk1a0OUW8Qdrpb2IFkbOHsPvzD52e0RMyACsvUQaB1ke84vvnjfmpKQ9oFAi+dcua3mL8FPxfeLL/pQxcRMuF43Gb0SFL2cM8J3msH5WMaZBAHUaVSiXQRYvVgsZlqXN0myjBDqJGAdMouVe4DzEUW8Jq+xSSkKkIOwSOj3NMJi++YZIsNwnJ4HUCNQc9YG1ESQHSgTfD2vEAjsxQvGJ5EicX0kEeEaFcXbO94c38/zRsxOyz1CVCA2U8tlZjIxLOJYneMETwqCf78fr5ta1+SakdGI7ya+WCaiI4zAWBieNHs6z4OimSqyUVkfiJgc/k2RCi+KtT2e+DUoaNgDsTsB+qGuoKhmPSBSKBh103ArDi0TQqtrBnqGzUR9Tn502Fj0VWQxKuQWUR/IrBWjWArnHghfpqzLN583G3mPU3HOaJd1X5/tFYq1FckI1AwCWlhbV+oUK+UBfdp6RjoXFKI0QfTvypa9Rfbnx0VDRcvoRynscqLmQCbvCXm0/bBwx1ZnBxTOgTyhK2JMkvKHRNpOBZpIiPiXWCari4aJIgd6qoq1SuCBDPCwgXuErQQeNjZjS38t5Gk8BgLO9RDxoTgYZBhGsUJhk3X1gMpfCt8k5QEWgmUNS5pzRhdIBBBoB/ElVrOYW2Z+lh/Q7mAsdI4D+Kdnj4bYeCmK1DVyqCuCQ9bFGkviggdqx1MsaiexCc6PsDMx6BLSXK6NBEDMq8kQhKTZUWYdhz4IQLczkm8V5M59haIFWFiDSVv/pwemGGJoiK0C//jBU+6Z7jAz/+QtohgQ5OuX6Mp/KldhKsKlDDc9hoPHYRXQUOgQiDfFmKBk8ehA8vAaIXbBm4no5IqvwSPsojHCKwxg+V51NS5h++GBeZrPlO/VH+A7NFZhAwcLvg4bpzoX+Gh4/cibC64BJpHUsf48FGRwfyjeeYPcQ9BL1jAbrjZY1gEeLxoDJSUhqlHGksz6u5DjF/Ju26xe1CC06BZrWJCx4o5sHAqs//X1RUR+unpEEKwN/I0m2EnkhQomoWqs9zTSEecCRA21Ky7rjL60dtyITMdToU8UKxweiJ5afzcZi+J4PSh0z/cHCq1KB8ahspiE94pdSDFs4mk2ieXyXt1vpkLEeY5GVEEmjVRr/ckdH55VKcuAHOICsSkpFF5dmCTa3djvNuKTcQCTn4lwAj5IjdCA77/WDuSGABzEyqx0aLKOKVp2NEw10ulrbOVp9kaYJvOOjEJMR5eMZVMm3+tupTFTMSu0o4FoA9ebC8ieZJQBjh4F9Gazk7s+XEgSGriubHBtQcI9Ed9wNIwhhzwRLDLDPJrM3oRsGba7ZwkVQFnnSzzjphIOcP9EsD+dxJ+TiISCGl++DqSPbrxs6vjpZa1xhkxyQboSD5XrDlGcyKPHWU+o0lKFOSHZCEuOMV4uo7kNoj7utYcoE5MGIvk4cRDJR4zRGJxQLHFqk8YZlXON/DkxIobP5++PbBTbXRVfXn6KTnONp+UgFkuuXz+O5VWmn9hiFKMmHh8xfn1UhMt+8zWai41IOQw5vOB0Mu59KS/xutmICqD9uZ/FJ9ze70CoidSxASS8N4obDkdsTpob3K7c9gzym0NRRyOB8elGHLnF3X0qtncuslmLKbNXUUmXc+y2ZezLvbi8cntPZG0QrT98T6D6RLQOFWVnc2Yk0lAeKBQEDK4vsaeyuUYM8ybm41wNHcgrdAzWFayE+ZS4nEJKuNMFm41GakK6a8ayszEc4JHH+SAt7JnJMgmzYNiH+YC/Z9THecekAsFIEu7ozIQK48Bm8eTgeyFGoRkmR5WIGynzQVoxKs6jm0G7cbTUelcqa5RzBcrKvm5NN99sNlRMZk0gaF1OTRliA25zB7+uTrJdkhvBZGFlKGdUfZJ4CREL1J3RwLxewAMoB5zpYBSLGSNDAI+Jnie524Puy+uSvcIO7ti/sOd3s3M8zCi4exLZUYywzqD8UHAxAeCLuBtQSfjYWlVE78lzAg4V40sAln4cSlt/MJplCkZ9ANf8Arqk8i2LyeCm5hWnmbUyMP2MIrZhREnxCG+N4xP+cxsVREkG0sZIm7NJNjcU3uILOuZP1KCujV9ppjn1eFbgUFIvCJj4n//zHxs2VjZ7OxN7ji6VSw5J3EZdChGujo6t4bAegj5YzmmkJxEXk9qBRaU8J9FncALm+/cyJ+SLYm4I0Sya2O8OUuaIhAfyou8IkfTuZsz7C22KfrhMdPf3eFYNH4gNhwKB9ys1IKMccboacXz03Rc6163GU7CrxFMZsaAHJk9iOoo3DMTB0zWq2kHEo0khFR6jnfOZzQnZPTwyDi17gmSpsLlq9mujPR4MdXg5HU0/LiJvUhxymEPmxpBuKONCkdqT8y2GjaBDdISCgCWbtkMtho1U0oR8F6OuHkqR5ZXF7QUJ6RAVmdA4gjqR76uK7ETeQyVKwcPIhAcAqHygqpwOkcXEuICDV4RfeANXFhhjMkcJvcKxOdBV6HkV0ma+yjU+b0G9mijwdSKsejqUchRvs3G+1PfxueDqWXGK8R3GkawRArBROVbqbDwW9ENEzAXF1m77qo3Hpn1s3LilU7BTTDsoGtm0OjgsQSKLA7y9rrt+OXzr96FwvalThD/BQytZNYVnrzUlROGKge5OJFAgbeTkIkn2hjHFO4Fik886tNksCj3FOfEwituTrExucMTYYPtC7XhuiKyhmFAEUY8MOaJ3bvF1hemm1xjIIL+bn9VICxUlMRXDfiyWM9lzaJR0xuuKQ34YfUw54Ycxfie/MdlQCIMl9xRUBsPNrBOTGZ8B1OCoTk3pcCQbjNjMO3HYbrR2eJZ5Nih+CU63y885sPFgw1zv9jLAJZbndbXRWoOHwcYP8tZ+Ad/PxuaG4Ol3N58orYERt3h5UladhVxFbxSnahNxrtTckfHJ94CqbHaM6BjpmMMmiEF+KFhSQKgnAcJ+Q70+/nDwdWzEKrIzYxysSITEbqPXuQYo43gyi8kIl/uew3u5h+wOZ6wrINSDAMO3czHHmOZlX8VP6zK6TRb3c64TWapXWwaop7wFheV8nMXTYqy9kIaubThQoDIQZDTLZs265GesxPZI2yIaK1zZJ+XUPhqIc+bnhPdkpZlc8BWJBgfRyDjkatIbpnkRq0PE62otfiD3YTEv4v5+Gd3eRGaxoIC38zbm85micngGduUlnrfHWB8qfWZd8SzioejEnx6n8bBYmlwssjMNJWg6BbH/jK0PBUUny+X9JVrI2ZYfhLDPpngwUnh5hEZTxTiWw9W0lH5s9nWstxs9s53mFMNho0YTo1rQG6wxRliwpKBlVLQ6cDUyZN3UcWkwic1ET+HradaJ+8Uoup08XrZ1PG+OMeqdY7nEv69QLB1pJSCO/R4gBMUUvM9Mhdjl1o9jRdak3czhk0HQpzFDIQrFYr5c6GdoruHYSpFPPq2EWjQg5qJVWP1kdRRCU8e67+yRLc+ztSLhfWO1sd3WUdZMmUCwUrbku1F1+8yBZI3ziAmeVL2blJjdUZEABqs0N+u90ksmE5B0fObwlzzHFq4ram8SK4jNwbG95j7THJuLTCHBdMxjWnOalANMYXWmqGUic5G1y3gEamUOKKIc2S+gvA/QJhI9SOeAg2pQhU0MqyOMt6Um5B6kvZ3fBwixptBKUyLuMyKUpFn5tk5BXVHt7o8ES+uJlrqQRmGWu8gSyAMogW8bvC5F26VQb0XCUWTiBWrARJ8dLhjjfYyR4KVnjBsZkVsVK0EL+/WoF9n/9C9PDYRORnbsDYq6SaRP3hAFBhwcjZqkxjEywAhNcs7W/FKk37MKEYWpogpTsUbBwZgw8QoU3plptg4Mu97uhN7whqk+dUFRG/R7kgcznhExGd+SGsmslWO6EDn5hfz/VJ4JnfIoEY8R+EnwUIxu1XGudlEDRTNypPPPjQCwWPflUc7qVK3AySwess9UZMkRmngD/I/Y5JGpO8gV9IZFdwMqpEipLdHlGnFYyX0X1VIi0isORllTbFZdqcaw0EACC7fJsDOwJPLlnkh6XgQc8qBe7oI4bF1Bs2S4Gra0oJDgAV3tsIKIeFjMYjDGXsDkd4iTsidgnie1Fw8bhGAM9BweXTH2SVJcl3kgNnRc5hg9v7KBwycgRojx2y0elijZUKARldGN+/FY8U7zO/Ik8XDC7dgkczmM6yE+UymLqyI/I3mroXzDYoHRb6brScHMPVBHpRHxVd2rlKLwIbojQ8xxjtXqRQkDFCEUYw0RK7jt01nK0oH4B9sl9OAUXPC88sOqooSMMQQIpQsiDG8pMKWKQfmXLEv0oMNXwm17vrCbNoUqI6vq4LEOhaR4YYVtNDLk2efogDCp2zcHsVB+IHymLF4gjK8YW/tAM6fuosQDOHRTvI/GI8VkOBx7IpPN/XZncjOO6ArM9jNhk1OyNuGpMHqlsLPvnUuUxMnUyBBEE4uVgw4nUAkZTZLjRwmtQqjR56HQpPhGZfjy8hI/Pe/VwbLHogBrN7vkqRzfLQdyO0f1TNIDv3+z2wUMChof7yNuo+hYZZlR8pxdRWweERp97crUmLE+15dGRb50jTmBFJEPRRNPd4wS78RZvGW2NaE55JAQGiduKQhlGZ8//yVmxTTuv3/U2Kslu7c0iFpcMUvl43oU+X23g/91iiO5bzw3DU1FLx4X47if5vHT+hj/97/vYky3nEfM8BsamEA7nS5jNJ6o6GB0giISlgTNDZwzkB64Xx2sXuC3CoFjzyllcQOSQGFeIHyZzVRY0ByLgiICNqRpCnuMn1kHNJEJ5TmdZEqNWGEwOMfjPSrfucxkO92xipiavFdQZmXRjeLruowvr1sdaBhW8sW45dOyF/Mx+x9m0QvF9ZzOpcweGe+gnpTCU0gq4iNMcCGSD+N4gSiPit2ehfJkRKmMUvP1WfeGc4g8SPykELuhqi0PGzVw47wj0ceEcSFiKfZseMAgMUf2X9MkFO12dMFyvHbiiKntEf5SE7NxFsuirxQRxk2M5EGs8kETjwt80EZCJvidqN4ZP9s30MVfb0jCgM+lPqP/xSzqOovNaqOzsd+jMeN+z6PXn0R5JJfUkwO5wSfBGdeTs8SF1VGHMokDx1OmwowifzxzqLvNhPHWO2l8CprqgGyPS9uRWDu2duvUifsJhb5pGIwMQRQvTV+FEYA3fFEUmTQu7HE1sTRwlM4YLmM27DBsmhqeaxVZ8sKro4sYJhmZ8z44P/leuJprVOZERvU8altMvCYoyuFJiq7Ne9Lojr0E6gTXLosMzz/GizXiOURXKBPf9gkKG9YGXnzw7PhZmasnn7C2GUBTwXkkSxC4fi2nCs5wco+nNpHpOBYOPOfy8qYWsQVIXXdkhCuBnGSKnlZRREngpuAIjxePJ5BFzlHGmZnGtTqX2V//9ftZAx8Erg83wUiPUQo2KSBLrjJ/9k2Fb+KDyaTQ9AY5Euo69kIV6PQtH1cXR7o64xV1PszOT7JsoMBxfZlIZRgUDnuWloLG3FDxOOSXfYMujIUENMeI8Oluqc3beXfISyHy00rZ20LeLXLTNpnVaBY+UUDjcLt4H6BtOD8bClR+W864sh+9PNf4hCKPkQE2A+ENG7wAACAASURBVFZ/4P/i69S5MQJERQLx+vBmInk56eGiYMWbgy8Icy5nGJOhWjoLuZBvCsBjP5Oklc9PsSfjWPKqRH719fZYlgXvgpPCDW7HEC4LULag86N8sIb9Ydw9/RgZPmXwrU4niwBUlCUVJagGozzGgmRZaRzouTeOwy5MIaGe9PCvypOinTCYZJHS7cC/eliSX4elBEn3o4iug5fhs3BvOARarhqh2H4fmdR8ECpvN8ikHhuAOoDqQNomLirruACCowyipLBf7dIu/OmCMZhEul8d90Ji4CcxdgK1Y8wFZ4vPCH+LQ03joIbx9VbxFxQYen9B4eURKfA/XDoaBxSirHl4XYrhkSP0RYUHr8fhBoG+VCFwMD9jgCnuWNmdoAyHU63fByrIwXJQjlpfmxkQOrwLng1geSTerArk8vNpobWvMYT8dYqEvt1EmuceaSSLZxQpDjLeozFygUrBCpqowk/Nk3klIsYrQguFj4UUrJ/NK8XTi9BFUGWQK6wEOM7oQsmawx6Cz/D587NMLuFgnd+NCFkb94xZJgS7Rzw+FDFFviMECusBQuE3sd5fFZROAzHk9+NCDtE+54AGJWUEitAijwtE4sR8whuKkZrUxUTPrF+j27vGp/u7KKYPccKyIykgyejTnlZfVURfb1UM+9x/uJRVFJN72SdQ5FPgsKfREPAcneE9aaTRkSjlp9e9/KNA9tiIp8oRJf/SBpvcz8+rMv7tr5u4G3fjz3+YqTDFCVvxQPlY41xGykp2uDlpAm4m61h7JqNrkB+GiSDUONNzP2WMyd9jtMw4Gg6mI1oYwYMC0ehxKKhxIAuRPW7zItPUqmZNR9zdT+N+sYxiPBdyxj0lpPpysWcdX0Tr7Mpb/OX5NTYnjl/bA/zwmMt8EwpDN/qiLDAahNcjATrWCIyERBEhz64XV/FsOKjOen54bQpPEgbaQHb2IIBJKbzPEORt4fG8qZTNiAEq1xrjWplwTwhqxyOutT4A9WMchYgDTmKKjLuiciX02n56uJRz3x5n/Sj649jV5CeCYJeRT3qapDDOfX49RnneCzmbz3ifoDY0EaBYwxh0nAmLESdICIKIcldGdkP5GDEY4y+IiGWg8RvqVppV9iW7iltYJeSZ6YwyTzmYea7kgpX8maBQoHpk1IqatdZkZrVDzf0W3t2S3vHDQjDCqUpO38Oc8pdrlEmRCWrWdHryq2RPfZizH0xjU5E4kTKAsXEAvecs7g6l7BdtI9FuONsbLBtqlP6oZH3mUovzeVrfMvih0JMwN8VnjO/DFoN9g7NLiBiI/sjr43CkGKIIx57EKlzWuL6/60kQ1g8WRdjGgv0Kw1RlKrZQXmtlQSoA5wPfk/hZ7EvTPjYjBHOnDEn58VlABWda0w9x0GnPu3rPilrS5MNdKgUzzgHsqdvS0Vp8H8UobgBwzIwGugiWwONPD+MGuLwXjHEGDmROlbLIykjSu4bO2NTYkHVQv1PmUTFLSabAYvttUAxRGgpN0ejCP4+yAYiOhT8csPA5aD36orMuxgNFqNAxwjVgn4MUL+mriG/26MAThoJH/lvJKRsuypANGMKfuiMIwRQZlcjeEELZhFabtTYf5NBsaEVRxN10ZrUYkSQQ7iWFd6fLQSw9l0jaVi9a3mxFCJsgSAC8Cb7UfZCx1oUrlXgy+KicmF+/xfUIEk0RAhIpFCg4PHq9JeLrpTqLf4KiU4HTdPzivblTZsMajwpt4hSClkDa8wmTyS6qNSW622dEKtLTQb4jPKDyrKkP6tg4KBjVinvfNJJRH28UEjwEkH0VE6D0dx5kfI8e7mcxm8yFQvAzGHYyYlE0Q7JfwEPHaAsJA4xlmLd7DXncysjGvljqQI4edXH/jDziAYaCaWALhZRRSNHDi2Eeyz22cszFOgnLcN/ge4iLeNyr0MCjiBGdN1greHiv3DOoS4vpSPEy8vWhmBxOXFSLx2WeD79UCDAHQhIjcL935doqQp6j3EUNP7PeHuSizXrWWCAIs2XsMZb6lYOWNcVzBi+RZ/HrZit04BPoQ5Hih84UYm4Y2ORAbl0kcZDj7WIOI0Aefk8y6WX0lwx06SYQObTwtw05/fzxj3NHcZcvxdMaDSdSYYGoipPGvSkhUocCzBknrw825WRdYLpgKwM709/f30uNyvPDiIhr777KHjWMWP/jeRufX3aC+Jco+zA15cOQpZhx6FKU+z1SjLM3zOZ3WuslQdY88yliw2HQeVy7uZ5JUAGKNSlOewPFFxlV3YlnU8wY43bkU0djSVHUocsnHFxeRMS+vMbX132sy2ust5W69Ptp/xvPDJ+vw24r3pVVbyCYXSExbNifvv8xhpO5swEvWIfsYvX6Rc8dXD8aLA6M/Xal9Q5lgRENdAsVLBCRp5PoYs2TCnCaQ/ZLWZRIDeYoNA4LflaNx/UqE1MsYkD1uc+T0UiF+2Qy1XXyXoVXYWURxKWOzf4oztJaKIPdx0Enn6YRPz6MYzl/UNwSFgXysNOtv8ZIIzbGg86ylewdRidWQnBoUHwjmqJQxwdMSK85vjKFFJcV5L6j5wGeLFFNcBWLohN3s7mQXE9XGPvjWF7r+WUfE9dNsn8rlXmmL8pzzOLlYJuYH+6hNMBXBZW2YvxwwLzSyIoK1F4/ths88mrFjfX702CF41klmyEhKjyZTBiGUqCv1ozQ92om2D+gp1BggpjB79T8QZNCGuqBnhSe2dbhvzUkBixw7A7gAo33UAUVuZkU3aCqIDO8dQqgnzOyXGlAG+HcWeRY7sA5W0TdDE0bIOYGpT1dK0h/B8FTxOcXxsygT0aREIcQvUaRwCSEfZJrK6qGmganoCi255sLAZZAWawqorXwtItYTnDEh4LEZCxiW3ldMq3RfkqWq5o93PeZfHD+YHIN/4c1ZVsn4rZY7wjPqE84I/Z1puzKX/tSakkyEoVnaBTffK/p0CpDidEY91JISkCAsbROKPO703uUt1gCe9grxP8CyEkTvTLZRohO1QEFZCwJv9Tnhc+39M+fH2cNfic3KdRs8cA3CYkBfk+btlWJVuIxrkC6SiWEF8hg0NE4T3lFKRiShbbB2R349OQQXBVlMP77+CkVkZOeHg78Fd9EGyydVhmb0oRhzOeAQzEnBSFoDz4+9F4bkqMFZILKSIrDSu8FxMSqJBVImKPW51i9fI3NjtDPbixmzhMcghRQ3Jyp9iuRYoejhbyS1P3LZdwQog6Cy1mfk4NcuVB0mQ0Gpreoj1Zgib/DRo6SUCRluuWzDkHI4hDyVLLpsjiMk0BUbVIskMSd4b3L8Zl8NtkcgCyQ4cbGPFf0CKorLmDLn+M14GqA7MhQrnMT0sjfb9aotkzOVJgxBSG8oj6CgSz++uVFPBuZhybZsCr5AIruxN08jyWB0X2bh7L0xU0iogQz3GEee/ym9puU14dyjcKFeTbdUSqozs7I02sjiZZJKYSPVNSwiWKy27EBJXJ3UBy4FaCe9fUszyQ2AnKz2EDpVIp5ocgV+WeJzOhYJN7ftRnoUHyG/CvlDm78yPIp5HrxgHJV8Tw2NrTLs+OauHaMeijQKRwpxFublHZNyoz0msV+j4DAXTAEZIQfdG6TQSa103IxUcyUiLfYehwxT8QYmFzOa6zWm/jp64vGoBQANAMiciOJT+kNzizN5WXHc4gbP5+Xgkpr71tnjPEmI26HwA7HOHBjVYFXUZ2uH3wEGxRCzFY+Gc/Lgegd8AyvXxNeKdC7CoRe4Q6o8VUT80GoKEQxvIBjSWhuIlbDyesOi2+jVTZzfgON09dnhyLPaXbIzoxufHld6RmCg6NAdrhHl7PtIwagYtjO7C2cmS1iMJ6LJ3XY22OMIgBXb0j8XA8fzvY4U8NxsTcgzuqYj55Ouygm88gnC10DkE1Q98/P23h9fokTYot+xNMyj6e7hVIRVNgQeHuGV7dXssF8sRAfkqbL6sg6uoNp9HIEAA/6nM9f/0MKSBXcBTYPmeKp5HTdRdpvErzGQii1c8yWC6lepX4GuSLSjNF54jky1AGBE4q1w75hp3ve7VoQgohD/EBJGBxiTyGF0kqE8XqvZmlV3WJXnyVxb79QOv+np0F8ergTWr3ZkMCwFeKpMyKuUqB5rAYqBe+T6SY8PH8Onm2KbCnYBxDKLeZhr+1hfSAbBaT7plSU5UYRRL3sFlMi5GZ3so+QJQKHIMpWvLrOBLhLIq7X7vUdsQKVgZEn8TTlyTEwf3rox/2M8TV5sbWuM+vBzaUbE42YGVn1QvmSGD/vjiDGF3FOi9EgricyU8u4qph05BLiFygTRF6xX2R4KoWD7uEw2r4xiwlFBao1GVVT3LZJJclcmf0aOoOa0rOsfTYiftuUFJ/J99mSbU6fiiyh2R3t0fOc3EaSIsZx7fKZ8cBM4iya5T42FD1dny8vjI63Mr5eTu1ZxmJXYDsUDrh3kOnFPTSVSBwypWakvNpTRH0j85H3jNrU8TcUjEqhgft5rLXnDCjouAaAK5xLacxG88h+Xx4g5CM8uSmDGa+9w7EXL7sWsfWURIgme10623l/oHmUFOw9PFf2BLT6HsoDDR2oJlzxk4xVyVilCAYZplHBSokJEuigMxGb60U1C8+kCjKBJ/6H+9NyzGnUWQPK0rbfg3lrEsnw873I/vXTfSMkghdVD/PmdCuuQ3JgtdIFxZEjbUBbrOLiF6TcJNQqhzpeiRxR9AqEzZuUhHhiEW1ANz6g80wcIipu+U9dbJXAAoTUiLJsPiliPiPIV9qWGON1IiNU5smMZCBrQi01WZXvn+LSTTTDDX8QCPfkb9nw7Ho9RDe7iNQ7X9xHbzSI5sRFq+OGmSU3X4RaHPAxMSPXyS7FbCQquFKVKjI/Fb4yxmwKS3HIZo+zPoRK+Exw3SiqCAkGxVugaBw2HmfI+iqLLl0+XVPfGVjy5RCEyWI26d83j++hoJwqn5Drr1BoRkJwFSBHNpco9xsdpHgmMWZhzAnBnRGWnIb10JsoznXeV8z+4aRdYoW/UhsiRTxP375N88KjVQoC7iHjYA4bOewSNjw2arhjTKZis1FR9E0dJcn4m2QdawS+j/Ekn7RNqceuQxEPdRVbBUjDsQsVxQpfPTunDiI9Yw+uPZwDOFx8HtBOrCvs04UhIONix+AQaMyBRSD5/fJOKAnkXEnehVSZZA5fBqfzVsWEjF4hsEmDwPiEA0S6UzmIUxwjMqliu99/S6aXUE0Cjibu5rNYFjMhRd2B0YvmSm6kRSgsAFBV8gwhP+tzDUcacVP4kdFJ4ahNT0KWUGGIOg8FLkVD20Hz/ToIRQxkfMbvukk4AtLA6Hy7e9EhITXWeCLujtA4JPJVLXQBK498PNQ1e1kTy2L+k80M2UTw5yHPbBIz1FwIA0ADhWiDYpylUpQnDoftaSc3aMw29RmgF4CG67qCinSFOENHwLemO6QBgmNDx96TBJ8i62X9IpTm8eG76HKNQF0Rdyhc2E7UPKsUHxpl4VWXxr8Y5sI9o2iTuvqwTzl6hZ4BVNGvq538oOC3UVPQGFLwUvCfhdAjZ2ftVnoGuU/z+3vlYx4PoKwEzKcNl6IXlD1fSsld7Z/1+7ifCHfgjXGvxQEE8YfKQBGdaBkgQqCRmJ0OR4VoA+zFIsUzaoRmgc9YdYzVZmO0D4HAbB75uLAdDvtqMl1lHZPxSQOwrZKJJPE6jKcAe1KCIUOfp0Un/vzd1A1vNhIvbl/uNPYZK8WDQ8xG12eI4njf8eceAcLOtxVPSIbViY/aH2jNgupfahDwWua6oL9GevD4u8h9fTYdq5Dj4OfsuRITdbopP1W0FwHbHIwu+FGHgcSABO2PVjnT1D7Ougqs52FEZQYdkkMYB3nuBQhLdvPavl1KpZCwr0LdkAHw1c3cDeJ0SQZoLT7voO8cSvziuOZ3d3fR6zLuhviNavsgE2S4P6R3sD+ByFLUadIwoPSl4TUubCEShrhEHZ1jV0F8x2PtvUXBWyGcTgoVh9aoRjzMIz4tyTOGQZvLGNujSk8uWK9MjV7W5pVC9Gfs9U11qsB5xB3km45ijAL8Sq4iRH3QTMRUIJVNXPHFqiL27C83Yp3MlcuJ7OrDyTJRnXvGiB4uFtUsRaPihJLSk2LyCHqnRADwK1zqGfn2he6ty5uEC6xitsBWkd9eCSoSGAq5sj5pPGk+vLYxd+6IXB8xljXVTVYlFFbtF5xlK7Dd6FNgcu+lAGZIoix6W+MApjGhoujlWWGIimnsKKdg86i6LUgFnqZMUhVbT7Nxo3BVqi86x6Q4QEIqB+4uDxIJ5u6YxeOic4SH0thMDdia4scyVAqgsxpuMocW04UIfkM6ZJ8p8gyC98GiI7eJMZFeO1XfPJgQ4+me2DhZiuMB3h0UKXtBovJzOrBBYJ/fxHxKlMdSXJz6coo1tgllUv81TUyGvbgrJlJfDciXk88QC4vuAv4RxaSsXePE7B+2HKR33KNx902u+FnPhq47omxScrx9PzxirK9HjUlRYUD8W4zxLKEgRbLO5oRHDd5DZKb5OgpBgUcVJpALrHSkugj4yh9vejEYF5EX+BClA5qNF5XNqYpqv/rmKhyXU3T7E3WbPFx2Goag6uxKCtvdbi8i3+5AlwvJXce4PsMwa+J+3o9lMRBnbZxGaRS5fB9sklON8eNN0SyyBSFD8LgXb0mFZ8/jO4XJYoFA8aI0TqINjvo+TDIlJiAqhg4+BTJf1RXu4z9+ehYqiopKqqOGmI6ToGeKKg5AHLLZWOgyD0npqsiK+qaiYs+IUYXSJYjiuJvOY1xM3cGxrmkysC0AwerCfUrRP1dvijz8hoGJ3oEfBqcLo9FaWXYQW2Um2UP1igydEWMiqWNLge/MyDmTdFs3LAsocPd7dUkqmECrTlVcTqXul4wykxITgq5DnHDGT/eH+ypUYyC/se16rSJDKiPWGPcL08CUviAETryBkIv5Fb+mkbtOlEGsr+6QbMEsdutVbPc7Z+3dgO1xamb8yDgbiTXik0sUkyyW03ncz2fiSdZXO4LbUR3BCL8Pg1mHcLNPTMYu2FEpXSIdOjILNvrEBg6ix6b9/eNC6xSuBY2JCrvlwnYqqGrlTcY63qiY5sCC6C3FKff/hDUL6kZMg/n0Jn3no5l2axA78TgRuoCUXiL+4/OX2KwIXD/FfJbH08NjGrl1bUrKuPloY1e6dridPFOMz7qjuZ7D8+kgugKxPphuIuzgOr6AGG8+y0l9Mn/wiAwEp8PocWr0J7Nr+h7uD/w8tB2pSMI5HEyYL23cICtJzUe2K7wmrjMoOKKBNiid78NGhmeXi6RCujrF676SgaSauIQPLAhdxiMo68QP84H8suCHwYA6yX37ELfzQWIQjjFNMqRC5zmAKgA6Dm/LwfLsY/AG2dlkk80zktTAkKQ3JcXb2u+hJpdur3NjMR/pvjjI2wiFCcygX7X2Dn8RWUbeHsKpngx+UeVR6PZ7VxH5GaUhQKHgv2ScGfZdQtzDsyZFM24+urYoP49qJtkTQKmvIqRX4kzxHHU7GGXj5cVYs5CCj9G0eWSIODqxWlcy7WXNFjncKT/j8K24Dq0lEjF5IKy8NkR382ZrEfhXB9TwttAwetMGyFBamOnsYgKHdfytyAzt6v7LB40sQdTFDWdbm3DA0u8KpEC9SjTscDDT9bhhqHzyeJDCYTkb6fpLPHaoE48uebpdMSqlQEJQRjPR2BGeSYkMyt087MRV87kzGhpt4plkqc8mbmirui++HGeprE3E13JDweerLsPYI46TKthfbVg2/59CcTSEF50sfpTTiL+c1Yfyv5IYLbHDMShHC4AiskfxxITMfozKw9T4z7QKBV8ng1RyFEHXda3SO4AAjy8XDQfjUtuZtfQNiwDacaRCvufDPnWULgheTai4gO+U8M0tpTSVs7kLgYY5Kj43oFhIgsnIq0ByiOVxQCO8q8WcUQnkYeSxjIJYlL6ZypfT9OMS5wpuE6pCRkPHOFSobboxHSWJtBzWB3GD9b8n7sWZXKg9JOyDa5EXOnxv3UZhyKggQEyAKBkVKWomN9G5yfx+rB5gZ+GGuDiQHxI8nnPtLucaUR43ugEQs1nuQN3I5A+n0unnzUC+U7i749xOocFnRcJ9P+NBRtrgipmbxKYHqRUJrd+P/Y9aybYK3oE5QsFmwII8YqTZVaElmwvI14KjQeQYHWzliq9ga/5e0R5ZvGzW+vcERRrEfGJuzsh5q3jeUqi+zf2R5A+J+RkRr8EobmzjQSJilLbpgwAiuMZVjJzoCGQsm7Y+jZwZBYctE1BqKePSZHk+E+PWage/wtmX8r0iwR7UE87HrYn1eht/+foqeT+qOzK6plKeatCuA528N0jb4hphk3GuJHEnrJfgc+XYdQjsdYE76hGhweEx0TgWdANvM+T2tx5EVjtAUWDdGHtLoeLRt8ZyyuLEPHNrzhu+STmd1/ibAIJnRupZzHJZo52+lIoUBmosZKzK+0OwwcbK7AgyeE8dUqvsxWKCbow1wmtRKINIcu9ViOXc40Fs16v46ae/6nosFzPx2QTbdzB9Pcdhv9FB3/rHUSygdON7QEm4RuURt3U6RpR+W40+imlfnDw2azbVLKxo3O5LqaD+/N0k/vjdJyEr1c7mo9jB8N64hxp7aLOCUwMC5Ly+fEyR62KTzRUTUA6YVkIu7hnXu9ONx4dPuoZfXp61GaMEm8+mQiQucioH5eD+OCyYNcSzxONUHc+x2R6lvqTJWt4vNbaVui/rR7lbyal8PJrK2R8j5fX6NQ7HF3nQ3c3nMZkU0RtOhc6Ja1pxQDnXlALdY9+hDjZGHy4uktI43AyxPuAWsWf95d//H+2ND4/f2yRVCRenyCHXE3mTIpjwdFtvVtoPQD1z0Kw0JjPsjb+cxTyg6iA7jBBRvuKdpFBsMmdJoBjQWGWxKzHhZMRzEUleNgjvnn0OrMdpFv/yOJV/F6g1hRbX83g0ckVT1HSvik6x+bNLABzoKUwuGD6mz6BCSUU3nDCjOOzpvA6WLwhtNnvUvrUiYigGWIMcksU4YjyayeSU4lFUBWKzeF/p/KCJEzLMNUJckxEeTINr5e5UvBlbD5FEoCKTaYgCnRkPYW3k0Q4EaAp0EFidd/BHSQ+QGScUBfYWRpOnGA1v8fgwjnwAyg5aCg/2qnskFTdqxLKK7WotQ9L7h5mmCIALoiZItEXGC+74oPMHWVDAk8PaRbYmoG5MKmQU6xKr/eK/0MDzbFKUILAgQ5Mma57oM6/rc2xrJfaaW4qQiiMmhXcP+gjJXMjq/nIuK6/XhQH3iuvGmSu7GxBEEDnOcEzBNSmCM+Z3NRjeYkTB0YfbTY6w1wFcM8xypaofoBh1bqRUnflAhRagDIHTQvl4nwQBixPtZhn1IE3Q+3h2lzMeC3ItUDm2jvGM9AB+4FXi/E7TDYfQFAoj/XCtlOGIb1zyjnO8T9fUE5oSMpRBqSj01fBdRd5vPSNRIZq/hkaLYvaW1hNjc36RjVe/jVzTZ8pGvazhMJqPIcXh1E0mk9n5FBMctjZETMHNybgUE7U9Ia/IkUHDBs6DAi5FMYNxoGb2jLZEwob0zDhDZZY+PBcMNAnVHL+TAknk+dS9ASGqCGrIqCs1BgKqRrFH/hQbKUmpkAZxWObGYeA4ZjY7Gem9TLCfkKkdaoeLoGU+LwiYjOkv3tSkLju7YJTaTZ4hPNRW57CxaU57xaANCwWUEhwMzIKxYrB9AQcpMCaybAJSKfyAIIVCkIN39sHDg00nIcVCbssKHgAdhKkw4dCCm3CsdnptEJJ8NI0+mnIg2pPVKXJNxx4BNITiQ8ifyc7407CZsHFBgOXwJXw12cwo3uX7+2nMpnSRLOCRulHxv+jY+xSdIuy4ohcgRIfqggJoXapDrRubozL2qErMMCm4avGbxEdiE7nh/2UjTKF9GP5pXIqbsw+1qlzHpiodiowFyGgit3k2A3HQIEyr7rLfiwxAKzIXT7buGGQKsB7xO7B/kAmwiyYVisTnULzlY/lG0Z1pg62PVt2IL/emwOUz0dXQUVMscj15Xf2bYpMAZBS4g1wKHwKD+Z0zVG5wpHhYGS9XFiaQ4UjxwvPAs804gg0OAi2opBSKs+U3FJDRjwq+lOTACJifXb9+UQ4akTYElBMay3rZQa6/nNSx4z5uO4gmLtVe6DXvjc0clQ5dOUgTTY78piS6AJm4iTdJnA7E4HtoAJBdg9EhiDNFFRmMjd4rMT2S2KculWaD91DWx+g0vRiNUcQiMy+k2GT0AiVAghSNxXqKrKEIXO9tmMo1O542MS/IRRw7VxDUNjiEWddjuXaDtlpkU8V2d5AtA9f36W4Qd4tFTGb30e0VGnHXh50OUBWlTV/xOkjHQeHh3AwnCGVGHs0da42QWP8UqSoGFUKPuSPhzw6v3e1XkUOnkE8c6CYCnkE0nYHVV+fS43CiaYgsajiU/B7az6CilMLuWkdFJI7WiBtcxjkg2AoexqrkgMr5Ji80OK5CXtn52aMb3LivMjDG9ZqiBY4S6DX+Q609AKVSTv4k3J5hFt8v8iiGI4VTU4z0MsZ9o9jBTz2fohiPNZbUdQYlh2aRvAqF/sLf5c8tJ0fPkDlhoOlqitiXQPT2B61HPKiwfVFhfj7Jx0hWFmpMsHAAMRlpXK+CRdJ3LAX8rBcKlJ7IluJlZ4HL/cR0FV6D19coXpYVBDRzEDMWMpesRZkofi+ZOZH1IeWFgvYLyUpjyt4t7hZjeeE1Nwu/ePb0HCtT1ZQRhD8c3hR9NJL9bq5nxfuiFXSoTik0WF+rA8gZyBxmyLzWu+rqG4rjOBgXkfYv5Pt4ze/vc3kQlkcMhX0mM4hDcMXEx6N/igtwhZuoJf3OUOesVOEN9iqI2WzPxPYICs0+IYWfkmAQzzDE8//n3KOJpZBF4y8zZtni9HUGb0v4w6D6NxmFcoYc6xRRq0UPsgAADQFJREFUB78ahR9WDSfvazRL8iTA4in5hTEGbM3NHXdzjR4oHUskY+1ScIGmQltwIUVBrYgj1IYSu4m5KroL0w32Ngo9CiK4emxsKqoQnXFfQLK6cOuMqlG87SuPoyl7KVxxn8crTDFJIt/jZWl1v1AwcbU9AWy57+LCM1V6KMYNviVzXGnhWlDtvfOiYXZt5aGtAnC7ZkOXwoiuYDSIMVyU3CoPbaCJpCs5JVwRdZyYDxLJkuayjWecetjoZ6VWwXDMES0gVRApGxQnx9JW+EJVXOnSDbPR0kngg9LJ4CJ1lU01m9sUDtQFyP90OOl1XUAA2xfKU2QjoMKWjYAKS9sMwMUSpEv4pjChWocoxMuW6McDREyNHHdT0C2dPNeF85qilcN1s6sUT5NDttfvt98Jhw0L5LunO0mn2bRB0DiMepijIQ8vD8p4pONDicjGDDcKQISNS/P/FNUCp0VIXWPzQwiY4sLVGL/dopRnFCMdvJ0cufndfBh/fLqXmhA+FYWa+QRtLqZRLG2C6UuLKo0xyc5TjAuFZvpvFGOyqjgbCeAA4JpqjKB8NxMOJRlmXah78EZcng7yhcGskcOMWIjzEZfsiZA2bdbEqzRW4VEAEmEE8sFnB1Hloae4AE1sFzxKRnWpQeA0uZuYGELKZ8M5iFvAuFbIG+pVMrxa3zLxUc5aSxZdkK6euiRIvPDmMhQ3eOkjmS9VZIAG0UVvqpe4HpO4hJBhgm0HJs8eDjuNV/GkYSTU617ky0MgNJuV9AQdW2SwQXOQE4aswgs4+4ZRJSNDeEvEVZRC3igMiN+CAK4DOznHg6RwoDCiAo0g/4xi4svLRtEroGi6f2fWkBya4m7axHd3c6EN+AmBbHIjh30KTjpUj2BBvbabryLqsxcQnM2GhG8O6Dgwv2TpWUe8NvYQqTnxX0oF9aS4F5/kVO3Fo8TKg9/Rcn6U2TfJ9ZwTJEzxxjh+u7c5Z6d7VXHHtVnOZ0I/ORhF+CUeq3zVocYosTzc4mX1LLLz09NDzJf3FnrQBWOwKmPKvYQ/oK4UP6AUUrEpNDhUFPGcOWKUw8KHjnhAdLYyiDbng3um6B4R37EPsFEyz8/5yLOS1N7yncI80URiFRgykb1pL6MAACkEmTeVg/qE/XIkJAEERmPb8hzbqoq9UiucPmGZkA/h7xdZ3BUDje+K8VVChOrUjQuZsaAxBMUTb4R0HyrBZC4upxoEeJOM/3lNqperGxA9Gwh5aK4rxAEUkwM9T7vDNrpqmq/KnpwVfaGNhJazT0BNwBoISyCQQjjEFC6zCQ2N9w9Gj8S/gMZQIMKt4npiAwDaia0FzxeWF/ClRFYWfcX7GTSV8cQ5kIgzFMuG2z4UCMxij9j1gO5aBc9BzJRnNMJIOhdqaOPda9rHnWAgI0/WJpFdQ3OnPLrHl3AQp0tXxRG8OCYnrRIbpJHRKM85e5AHXW9YlkaE3U4sJ86RpYDiS8zETs/+V8op7seXVSnrGPjTAAyjoRFkiODwyGhsh2POwyzKipiWk24dR0a/O1RB3O9QA3QlJJPZMg3wAQeBg64PIIIKNvjHE9BkuJjwmU2a59FY7S3U4nvGAhEoRNyEK8NQ6KJtJOQbBpWHiQ/ZikxeftEQcE1w+cN6h2ecL84zUClemyoSJAtVL/mdjCA5W3SdJNbjc9is3D4LLAVztPh+Ia1E0V2wusDJQNN8WRvx3kD3edZZbwAj+hz8bFIbOobPymAlCKUMVaFauAiks5PSPvtvn+4byVnl0QLnyCiGHnQ4RFSckNxQqdB9gVThiIwHEcaGIwwrLTcWoVtiF0uu1ekwmgShEnJ0EpGbRcYDww2y3YIjOSAsMu/NJ0UMlK8Icd7IEgeUul1GlifCV4088FlAMSTThcsCcRzE4nKSJJvuofXxEul4lDtTqulGxliKuSi8HbqPfk8b3xaFCtlWch0mQJbi4SySvf2X8HsZirAP4RaExSsXwmAZx7LSJiqFonw3ICxamcBBwSMF1wg0gtHP7Uou3kGGmkNw9FsWF1Chaq9ryX9HZsziostWdAMtkorbN7hShEuFbV/FV5IbNNw2CMQpVonfLdLo3TTuZ4y44IzxQNDd2NbCG799t0DbBrmrdNnHinflRXdESn/YCSHSSA9uxRnPs6ves8pU/MxKTDLhsHl+Lqm6COgGhaVuvR4lo8b/SIeIOAwgTbUUjnAuOGTwq0E9NOC/8bBg36GwV5AXlKse9UrQAXoBA/xi1Sqbg7hTN9JoIWcbPqahUKNwJfDbiho6ddY/iABNCIoyQdFwkziw+XzJkkBogQKR4dl4jErBCckczhi/E7k9myMbAevYwgA8Ym4iZLPxM3b3enAUy3QCItXTOIznhkzQ/mAg8qcKLqdBKbZG11y0n7MdtylGkwfOBcd4VJu0Jz1bkXBAsdPSDPz15VU+WWz0aLDgQy/JmBvmsm8AHQWt455DM1BkRvJxIly33G2jPKxkOsihb1k3o+6B1I4IMzAo1udmUxVyYT8+iR9GjKxJmDhKlDKeTFWMvm53KmAovmdFrn9zT0HczReBL8W+c5FohPVz2O31PCGUoeClONB6SsRywsVXG+gIG23gT4tZFPMHjRBOh7U4RfK8utzkqq7xF+gRiiQZpCLPtwM/SNp4wrpgxApqSTc/tiFssulQ7BEmiCnHjnUh5RxGnnwvzWSNOtpZghRrQoFqrE+s2qPI0roFicQNHiQL2w8aFY2H7IuFDxjFJwcWo1QO+PcjGLg938368YeHsS13UlNNQcXhcqjZX8i/9AiquZX2WetNoyxB8ysHKsOvu+B8bn+oLgiOOIYmvFupZjRf4yKQzP1WCAffw+Gpe64oIjfR7DWHwyX++rwVzQFEhNfgXpMywIG+2lVxbc4xzU2YJ2MP7hw8OO6NGgsMmnGeB1nKvG8xFoVXw7SDcSGorTJClbzBZ8eexHYw2OAIQZoM9dng/YAsXm/4ZR3lJaiwEPZiCv5k9s3vZk/wAc91aGQ6+lLaeLQd47lndTapzXf857eMPisLQW54DonXEfdI5wdIEmgOGbwdFXjX2gR9AQkDUBa89OAH00x6IkOTQMPKe4CPyfgSVfRkVKRiybYO7KH9wVg0APi0nHecNYrMUuoC5z4CFw4KOLSAKAAHFPmO1ELV7BBv9hnQYZPW8afKIagn+ybOKIotcb8YbbcOCG1LkAoa4npYjhRa7Ld8aaxXsX+7MKLY4nrlErexH2ZRY5EhpMrFK+dOltArDmWZrJMQYTtHcdVZh/UFXy/uBzwv9ktz0HCSb6ds8oOkXoRSkNIa5Dwvfzveb4oWEt/SyJnOjv/lf/0/9G48X/QIpf1Sdh7v5J/4+vXvTb+E6Jz0C5m3/iIX89ury3biLTrNfBn4Tu/+2/s56Pu/52flH/sr7/f9z/zyd7z/O3HXkvVFqwBs31z7d792KSTVfXfd3v8O/397crUPlv+djE7lWfazD/2zX2Fv+PeT+/a1eKiTzD/Jcdt78PNr9PN3rENaC/uX7+ntvr+tB6w8fnlP/onFkL7lb99HmskDs/K5310zjnpgYmWICean82zNYP2Cb5fpb9/7L++BP8Pbevi7n6O5xn/9t/89epeVkLYUu+UNMK0H/9sPkGxAOEy+/dkPcvtz7WduIWRlLX67fYaTjRS7u3r/9fY67e/6tWvtEef79an3HbbN+EdfP7sfGYfpL9dPknWnzentff/yVf3+RDxNWZ1vr/12nVq6gO9jS2/19eL7WwXV+1dvX0ebYyoq/9Gz92s/+7Z/mZfJ/frla/38nv3tvXj/un5m3Cy9ff36Pfpn7qHXhtdC+6zx77dn01YBf+/6t2Lh92vw/WduX+sfP6nv3/+v3TMZ7qR4KzfRaVKpf28HWfxffxzEJfv5WvxH16c9HL2nv+1j7c+0z2j7WPzttvjLPfRN+fVrn/X967Wv9TMejRrIv38e/fJ9+c9/+x5+/rt/uS7+9nn9e/fF7zcd1NgxoZL8NTOtd+/jl3sBDZ9oEOl1/t5Z0P53AJGb7ED9ud7vX+0e8/59vV0DF5X+Hn/Gb9crqed/ubZ/+bnb12/3yr+9Lm/7vM/3t/3pZ2f6tzPtH6/4X//bt/vj1/Tk6e09vT2nemYppv/+cf2za/j+edYz2RZb/1/e5sfPfFyB/z9cgf/6b/9b9M6o/j6+Pq7AxxX4Z64Axdb/+S9v4ph/5mc+vufjCvyer8BHsfV7vvsfn11X4KPY+lgIH1fgt12Bj2Lrt12vj+/+uAIfxdbHGvjdX4GPYut3vwQ+LsBvvAIfxdZvvGAf3/67vwIfxdbvfgl8XICPYutjDXxcgd92BT6Krd92vT6+++MKfBRbH2vgd38FPoqt3/0S+LgAv/EKfBRbv/GCfXz77/4KfBRbv/sl8HEBPoqtjzXwcQV+2xX4KLZ+2/X6+O6PK/A/AAfDXyXfwZO0AAAAAElFTkSuQmCC">
            <a:extLst>
              <a:ext uri="{FF2B5EF4-FFF2-40B4-BE49-F238E27FC236}">
                <a16:creationId xmlns:a16="http://schemas.microsoft.com/office/drawing/2014/main" id="{63CD26B5-BB0E-4F53-870A-EAF0A873F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5909734"/>
            <a:ext cx="9144000" cy="948266"/>
            <a:chOff x="0" y="5909734"/>
            <a:chExt cx="9144000" cy="948266"/>
          </a:xfrm>
        </p:grpSpPr>
        <p:pic>
          <p:nvPicPr>
            <p:cNvPr id="7" name="Picture 6" descr="Black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98"/>
            <a:stretch/>
          </p:blipFill>
          <p:spPr>
            <a:xfrm>
              <a:off x="0" y="5909734"/>
              <a:ext cx="9144000" cy="948266"/>
            </a:xfrm>
            <a:prstGeom prst="rect">
              <a:avLst/>
            </a:prstGeom>
          </p:spPr>
        </p:pic>
        <p:pic>
          <p:nvPicPr>
            <p:cNvPr id="3074" name="Picture 2" descr=" MinEx ">
              <a:extLst>
                <a:ext uri="{FF2B5EF4-FFF2-40B4-BE49-F238E27FC236}">
                  <a16:creationId xmlns:a16="http://schemas.microsoft.com/office/drawing/2014/main" id="{287928B5-C5EB-4E0B-9969-3AD53B0E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780" y="6103059"/>
              <a:ext cx="2423680" cy="577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B37FB6-CBDA-4220-A9C4-288AC88AD54B}"/>
                </a:ext>
              </a:extLst>
            </p:cNvPr>
            <p:cNvSpPr txBox="1"/>
            <p:nvPr/>
          </p:nvSpPr>
          <p:spPr>
            <a:xfrm>
              <a:off x="242047" y="6174164"/>
              <a:ext cx="232756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www.minex.org.nz</a:t>
              </a:r>
            </a:p>
          </p:txBody>
        </p:sp>
      </p:grpSp>
      <p:sp>
        <p:nvSpPr>
          <p:cNvPr id="15" name="Shape 161">
            <a:extLst>
              <a:ext uri="{FF2B5EF4-FFF2-40B4-BE49-F238E27FC236}">
                <a16:creationId xmlns:a16="http://schemas.microsoft.com/office/drawing/2014/main" id="{90AEE768-8044-4C57-80CF-DE468306C19F}"/>
              </a:ext>
            </a:extLst>
          </p:cNvPr>
          <p:cNvSpPr/>
          <p:nvPr/>
        </p:nvSpPr>
        <p:spPr>
          <a:xfrm>
            <a:off x="342900" y="317500"/>
            <a:ext cx="91440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300" b="1" i="1">
                <a:solidFill>
                  <a:srgbClr val="040300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F3C34-0A47-40E3-A84E-68875B981254}"/>
              </a:ext>
            </a:extLst>
          </p:cNvPr>
          <p:cNvSpPr/>
          <p:nvPr/>
        </p:nvSpPr>
        <p:spPr>
          <a:xfrm>
            <a:off x="600075" y="2310329"/>
            <a:ext cx="6296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Bef>
                <a:spcPts val="1800"/>
              </a:spcBef>
              <a:buSzPct val="100000"/>
              <a:buBlip>
                <a:blip r:embed="rId6"/>
              </a:buBlip>
              <a:defRPr sz="2400">
                <a:solidFill>
                  <a:srgbClr val="040300"/>
                </a:solidFill>
              </a:defRPr>
            </a:pPr>
            <a:r>
              <a:rPr lang="en-NZ" dirty="0">
                <a:solidFill>
                  <a:schemeClr val="bg1"/>
                </a:solidFill>
              </a:rPr>
              <a:t> 	</a:t>
            </a:r>
            <a:r>
              <a:rPr lang="en-NZ" b="1" dirty="0">
                <a:solidFill>
                  <a:schemeClr val="bg1"/>
                </a:solidFill>
              </a:rPr>
              <a:t>Focus on fatal hazards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/>
              </a:buBlip>
              <a:defRPr sz="2400">
                <a:solidFill>
                  <a:srgbClr val="040300"/>
                </a:solidFill>
              </a:defRPr>
            </a:pPr>
            <a:endParaRPr lang="en-NZ" b="1" dirty="0">
              <a:solidFill>
                <a:schemeClr val="bg1"/>
              </a:solidFill>
            </a:endParaRP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/>
              </a:buBlip>
              <a:defRPr sz="2400">
                <a:solidFill>
                  <a:srgbClr val="040300"/>
                </a:solidFill>
              </a:defRPr>
            </a:pPr>
            <a:r>
              <a:rPr lang="en-NZ" dirty="0">
                <a:solidFill>
                  <a:schemeClr val="bg1"/>
                </a:solidFill>
              </a:rPr>
              <a:t>     	</a:t>
            </a:r>
            <a:r>
              <a:rPr lang="en-NZ" b="1" dirty="0">
                <a:solidFill>
                  <a:schemeClr val="bg1"/>
                </a:solidFill>
              </a:rPr>
              <a:t>Effective risk management practices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/>
              </a:buBlip>
              <a:defRPr sz="2400">
                <a:solidFill>
                  <a:srgbClr val="040300"/>
                </a:solidFill>
              </a:defRPr>
            </a:pPr>
            <a:endParaRPr lang="en-NZ" b="1" dirty="0">
              <a:solidFill>
                <a:schemeClr val="bg1"/>
              </a:solidFill>
            </a:endParaRP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/>
              </a:buBlip>
              <a:defRPr sz="2400">
                <a:solidFill>
                  <a:srgbClr val="040300"/>
                </a:solidFill>
              </a:defRPr>
            </a:pPr>
            <a:r>
              <a:rPr lang="en-NZ" dirty="0">
                <a:solidFill>
                  <a:schemeClr val="bg1"/>
                </a:solidFill>
              </a:rPr>
              <a:t>      	</a:t>
            </a:r>
            <a:r>
              <a:rPr lang="en-NZ" b="1" dirty="0">
                <a:solidFill>
                  <a:schemeClr val="bg1"/>
                </a:solidFill>
              </a:rPr>
              <a:t>Training and competency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3F5AC-2466-4BB7-86EC-8E9B320D757A}"/>
              </a:ext>
            </a:extLst>
          </p:cNvPr>
          <p:cNvSpPr txBox="1"/>
          <p:nvPr/>
        </p:nvSpPr>
        <p:spPr>
          <a:xfrm>
            <a:off x="695325" y="334550"/>
            <a:ext cx="80772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NZ" sz="2800" b="1" dirty="0"/>
              <a:t>My thoughts on where we need to go with Health &amp; Safety</a:t>
            </a:r>
            <a:r>
              <a:rPr lang="en-US" sz="2800" b="1" dirty="0"/>
              <a:t> </a:t>
            </a:r>
            <a:r>
              <a:rPr lang="en-NZ" sz="2800" b="1" dirty="0"/>
              <a:t>in the workplace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86215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ee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92"/>
          <a:stretch/>
        </p:blipFill>
        <p:spPr>
          <a:xfrm>
            <a:off x="0" y="0"/>
            <a:ext cx="9144000" cy="1514910"/>
          </a:xfrm>
          <a:prstGeom prst="rect">
            <a:avLst/>
          </a:prstGeom>
        </p:spPr>
      </p:pic>
      <p:sp>
        <p:nvSpPr>
          <p:cNvPr id="2" name="AutoShape 2" descr="data:image/png;base64,iVBORw0KGgoAAAANSUhEUgAAAlsAAAE+CAYAAAC6FNUFAAAgAElEQVR4XqS9+ZNu2VUltu74TZn5hpqQShMgFKXBEkhCQoAGBqEWgwwEmO4AN2G6DR1qPPzW9h/gsP2bIzyF3YDajQhBY1og0WDT0JipgXC3BLQAyThAaK5Sqeq9zPymOzrW2nvfe76sKpCDDJXee5lfft+9556zzzprr7129nWvePGIrMPY9QBG9MMeV4cDxi5HUfYYmhzVaoN+aHG93WN/7MGXlkWGLAPqMseyLJGXBcYxQ4YCy2WGuhxR8b98iSwbMI4jhr4AP6sbByDj60f0XYM8z1GWJQpkwFjq5/zeYrHQn1VeoEeGLG8xtC3a6iGcrRc4XH0a7aHDwCvveyAvMaJCWeYo8h59e0DT7vhDAD3avkM2ZljUFZCP6NsBzXHEoef1ZRiRoR04BkDbjRgGoMhyDMiwb/geOfKM9wE0Q4amHYAxA7+yHLrfZVlgvSpwvl7gzrrA2bJCjgw99hj6FnUO9EOGbihQ1hWKokCe1fpTX3mNHA3aZq9/cgy6psHhcI1h4LiUyDjwRY5x4DPIUVYZb2cat7xaIi8WQMaRAbIRer5de9R4jvyEvgFvcOg4Lke0/P1u1HtXRYlFudA19ehRDh26rtG/y8UFsnKj8cMw6nvd0KFtduj6BkPX4nA44Ho3oOlGfX7XZyjyQXOlGQYcW6DvOHQ5wNHNCjTDiKrO8ILnjzhUI5YXwPd864ifel+OD394DdQ1xqbFy169xw//4IAqH/Cen8zxBx8q8X1/L8dbXjPgf/rHLfp8g3f//QF/9McH/NOfWKFtSmDBJ1sB/R7jYgMMDbC/xBseG/H1X5vh1iPAagEsylHjWsCum2OheZv57fqf9qCg73PN5D4H+FpOtbHPMHYZ+m5A33IAcgwd7znTGHPoy9WI5YMjlis+Q5tDHM/BP5tzRu8+8lpsnNI/+X37PXvG6fXyVzgv7Hf/Zl/xOel7+e0iGzmXdJG6Fs7P6V7i2sd8mofPuBL/Wc4//U4Gzakc5dmIsRyQN4wTvQZ77P252MD7+NgYxOeO+emY2OXNr8+ycfq3vj2MWsJaS+kF8t747Af7TK4bPmu+1uYF44G99/TZfCnfLxn3epFhzEZ0ba576FqLhZnfg+YMY8/ACJXp+WdDjiHr9Wf6XrqWgnORsWJAXkBrv1oOmhpF7fOVccvvJoaK15jnPld06Tl6flanmWPXxDjhz5J/ct1yTeRVrpjftQoZ6Lmu+Sfvl3M97kEx3kaRc2EcLcZnmtfzeKb3z/eDP/8sH9HpG/N9cyhjDPiMYiXoqocMQzZA84d7jO8pDE3TekCvz451UpSZ5ldecMwsfvHH/HeZZyhKPmvG85FblL8Px9m2ka4dUS8K1JsCzfWI3VWHIef8Yfz08ciAvh8x+HjZPgcMXP+KDxwPxuQSnfYe22tsHtgcsHvmWEYs8nkyPR+OP+ceo/kIzvuS8YlbbDLHi4x37nOYeyjn7jTR+Z6clqPmi60d+1J4j7meDVrreiePebw2fk6sgZgDen+OhT+Dkf/Qvp6j73s9K807zh9OIP3bYsfQc++1Z6+x5rL3KTvHHLu/nDfmMTquufcX23rkjds4cv+O17a93Sufbz9y7GJmzHOO66sHH6bFpfjSNTK26t7sZyNvxJ9Z7BOdrjmfYqKeJ+PL17/yReP+cInDoRFIGYcDhrHCarHAfr/F9XHEer3G9X6H3XWPqqqwrGsslzVWdY1qUWJZMlCNyPJCF9L1R4xoBVp4gRxUbtZlsdJEzcYBdb3mOkXetshKLuqFgYWiNhDWdwYMhk43pIeddbi+2mFz64VYr0dcfuFT2B8GW9jEHwWBDR8Ef7/HbnetG9bAdpkWz6IuUYwDjg3/Aw6KU/aw+XA5WRlkDkcLiJyABFZt12ti5lyQeYYF12gxYFlVOF+MWNYZ6qrAernBclUiHzl5WgERm2yKaqjKBapyDeQWKAg0OLH5Z9+3GIZOwBZjgzIrkRUVV6k9OD3AEmVRo16uNE36486efl6gqte6l64/4HDYo8GIEhmaZq8xJZCMwMXx4TqoixqMMDbmBGOlfS5BpcBdrnHN0CHLB+RZhaxa6vV8psf2gOvrHbaHQQGFoKkhwPA4ERsd14aCLIMZx6Fg8AeqajEF+sW6QF8e8blDhh/+oR6f+kvgJ95D0LggBtekftlrrvH3vs82uvf8WIGP/XmO//jdI171FT3+xb8ccXFR4i1vHHF1leEn3zfiT/9dxZOBHQbaA1Ctka8WGJ5+Eg+dDXjHN4z40peOWJ9lWCyJtWxhGuBKQ/vJujv9h3YpggH+Z8B9aDKBeQNdFqhnsJWj3oxYPTCgWmfI/gpQxMOBBbQZONkGPwc6uxgCnggCFqHidSnY+Cvu4ll/FIAkgu/8ohwDn2d8gx9+4z6ma/bNNMC/XZwHMgarMZ/CmuZcBRRnBigIBiYQ64GO6zKA8HPdDzcQm4TP/EoDdwRCriEba/u9ebQJkmzdxAaoW4235rnR/22AxcEHNypiI4L3csQwZrYBO+gOUCMgEsDFn1kALn2eH5gYrNPnzrtiXGM8LSrGzZFnTWhljLl+Nj8aA8MFN2F/H/4swJYem4NKzaA8F+jhvXCN8nqGPjdAwA1QWGsEWn7P57s2OgMLKfgSgBBistcGeNXa4gbhX/E6XqdtVvalvYyvZaxMQBvfs1BM9G3PAZdAzMgjv4M+grHkSMK5xXsysoCAyvaFkuNHoOJxiYdq4jA9An2PYIHxcES95n4x8rymw5QAC9c3UZcO/tzzOE4Zhs5AEkEa1z9/b9RYcn8wwCqQobmdJ0Ni4xrrfAagHM84XHB/MmDEUSKQnA87yQHEFrH2Bl2fQNTpugigMCbzxl6bGwj312vM9G+LNxFbpufsHyBCxUGz9i6CTD9kcAw49/I+0xgRmPFgOjjQirVCUKop4jE5Dpe8D57T+X46A/Hg4Ac9Oz85QI255/ehS/N1bLPCviy2+XhrHfCwM4+Pzd/TOJzOVx3W+L7+SyKGhl57esuVYogW2WtefDaSieiHAotlJSbnfL3Bep1jt9vi2NZYrmocjlc6oS/WK5A/0jMpSuE/DuThuLOTbV4i1+mU6IcQf0BZ8YEZsOAmq2WZL1AuzsVQHA/3MbQDBrI6VY5q6NGNncBOR8jQGRuW5T0Oe4KwjcDL1eEaTcsBL0CyqswN5XfdgGOXoekIoPigMxSLAZtFJYaFAG2/t8VVMQiVBIV2kmMQORwJuGzABVJ6CEjdWte4vRpxe7PASowEmbsCRdHr3vmlk5KjeI5x27cCKMvl0hi8gmGAWzkZpcZ+JyNjVqPvdtjtn0aR1wKjOo0SjHGhg5OR/16iqgpbhARmBHQCdQPqxRqH4xaX20u0bY91tVDQvdodHYzmqMsaZVkbS0fWsKr0OXwfHsX475JRW5PWgCrfu2mPaBoyhb2CcNP1uNoDh46n9kx/an3ZFuno3wI38WJdlQKoq5qMp30ef3a2OkNRlAoEu8MRH99v8c7vBP69rxjwv/xEiY99ZI1swYHMUJ8Bb3vnDt/xdS3uXWZ473tLfPSjNd70tgPe/LUjfuf3Cnzlawq87MUGmn/1N4BffH+JgUwAT7ICvgOy1TmG4zWy9ohvfn2GV30lcPuhEevlaCCwsIBGYB0g46/6MxYxCKx6P4EeMzvZMqC2tlkxWHOYyQwszzMsHwTqhW8qPtdOTrMJI3MKtp4ZLLUxORM3nbq05k6ZndMQ+9f/K8BWCm64jo3ZMcCVe+Q+vcYvjlWbx9WCH+d5tciQr2wcxbx4IAtmS/ca0VBAKDYQ2xgs3ttmYy9LTuUeTA3sOFPlwE8BMxkSvSbGNQKpAudz31tsdsEmEBDwv9aBBe+Jz5+sT2yS+h4BjVicmWWKecV4EaxhjDHXDuMhmTO+EQGDDgo574mowUAsX2OsHL8VAN3ZPQdGIAOlQ22c2n1OGi2iuMiL458CH4yxShbMTFrgbDEzDsDsWp0x4BjzQBtj18d89feIjc//JANhczplHCweW1w21HDKPdgvk/FhlOUGevKVj5YFcOZKm3YxCqQQEGu989BSGFgtSRX5OHJseF/1ggfeEUw8tA3Bgs1Psn4Cmtzy2gC1xowSZDEuEIwNAhUGWrlbEYQJ8HO/UWZo5qEEaScmy0Grn2Kn7+e2DxFIi1iYUJSBq/SZ8u/2vWT+8vccXOjQ72CLrM/8lft6MjLFwtLp2Ma8jT2A8zmAGN+Sz0QHqTFH54wxh5bAeuS46MBhAFSgS0yfHUSMaAh2zu4zYvQJ4BNDa4cEiwGRfjAyZgaGxrQGI26fQUxjINhina3JeCPOC/1bbK3FPsYYvaez45qX3KN5v35YTw8e2atftBnJnpT5WoCAaTAyNtmwQ9M0aAemATmZdkKYvO22bQzN83SRn6Fa3cZY2MSoMaDMBocTpMIzjNxMGXDavYOSnDwJyrLSe233eyzzDJuzWyhyMiNX+mxOUKb+OCEJtvggmLnjaYFjNXqQrIpcKbx4oDpZOJXH9FiZ5VgtbHIQgInl0oTjidpAV9ePOPYWCPWVF1hVJdakjBcr3Lp9jlvrEsusxdDzPhjELHWqUxvPlLG4xxJFteBSwvGw1dsRcGpjYUpO2QCCNDu9c7T4kNvmUsBmvTgT6BHbFnOaqS9d1wJlWYi9OjYdmqZDO/Q6GRDt6+SRZVhWtd6j6zrsG05OpsqWWC5vK3059B1GZw95nWQjxayNncaALNju0GPX9GiOnYCelhiDLtOiHdk+D3w6fGSoiwKLBZQq5aRk8Fpy/GqmRm18OBl5quR/eVaiqBdi68ahxV9+6hqP13v8F/95j4/8EfAzv5Dh+c8v8fE/4ym40Iby1W/b4e98Bxcu8Au/OOK3f73E6rzA8x8d8OlPj3jRS0Z83/fmeOD2iE99ZhQg+8wna2BJSq3A2FwhK9fI6wHD5SUee3TAW78eeOhFI5ZLiKFUZsHH8dlA1mkEt38JazNFyA2IgZfBsyFVbgCLgF9pBKWRMqwuILBV1bGp+MkvAVjp56RARoHET73x55zKmgNUmk54tmv+Yr93ErCT4K/rOL3I6V83r/e5PitSiJEm5QZZkbRdctfKeVqxFKICjsc+brLxwR7oTo6i8WG5syxxMr4BktIUW1yvDkJ5Z0HTo9h0L04jiMH0jSDmh07ZInDm2BJA1I5W/C+DTqd+wmZsPAnKvsHYFJhBRsosKB1Q2M0TDBCsc5MigCDY4hqZ72vegBmhGD8nIO5MQ+ypOrsRaChGkXHOkZUDuqMxstx8DeBwQxpJvPvjsPSQffm48Ll5KtEAhAORaZM1ECymKjYofwfGcI2jp7GUuk2xgbNbCjFKEdkdBfjg2/BaYz0QPCiFozVNoMW/kwWyDyQpwNiYE2yR5XLWiIR/KWbLUqPKnGiTt1Ri29j+0d9gqvQ97T+2t7RkMgm+xHw5u8nhGgrtGUovck8zNDCvnySJmIJWAwIDBl6LMi0G/hiv5kUxr7ZIf0/YaEKnxuKmDI7GI0m5UUIySz04NgYw4iuuK/23gaQ5vWspQ4tJkUoWWxlzXWNi80N7PH/Gg6kOUSlosoMjMQiX8zPkCn4RseYC9M0gy4HRdLEzs645xwESENTMNeBKoKwDSzBXfIllvCI1GUxZMPUBHwwo+/7u95G9/qUPjtz0kJH14QJv0TUHpbH4tVieoyoLtN0WXddq8pF5YcpqYKqrOsdifYG84ipv0Fw9hcPuShfJ9BMZM0aCuuRGs9fmv1yulWbck1HrOm26PHF01A91BiD2nuPWhiFAZIPc9DlyUnT8OCHj3PK/ZKTaEaVTxKuF6bY4QfgefKCHxgatUI7dAgi/mBa9fV57vpspQrIxK+nIVqsVarIvBJz7+2jb+7oHfjEFV5ZLpfo4FmN/lL6qzKhtqgVgyAbx3hkMyTbZwq2wILuU9QJTPL01/Q77o6XxNvVapy2m6Zg/EyjLOvRNj2M/CFx1bW8aAT+BWSCh7qgydqpkNOFxd4E8W6DWybfCWDD0E9jtNP5tt1dAYBr5wHFvRhwPIyhRa11/sSoZlJgmtuNCq4VhAa3MMpytS9w+P8dmUYuOt4XA6csFwxRorrnTtpw/TOUyFb3Qgup4SmwaNLsOTw8t3vLtezxyC/jv/scCX/XVwDe+tcM//rEan/vEOfLlHn/rO3r8rTfzJL7HL/5qiV/5RSZKKw9NOYrliB/4/havfgU1cR1++meP+Ne/aanSjAcJpk/Jn6zPkW0vsS4OePubRrzslRnObmdYLEZPEVtu/7m+IkjZxsBgyhSi6RAItoa2EMOaSac16ORrgVV5GaxvAasHgJKsnVKAQVMH6LLAEjqaJHwmlxRUvQeiZ7nYv0kKkW8X2E+b2QmymjmFm4xWCvxOLuk59Fs6UTqDwHWWn41AvRQzmI8H5cZ0mORaubk7+Ae4hOoZIxAn4vSaTq7P44gx9b6ZMGY4OxZarhMwpguKFBo/0nUmHk/0Xq5N4eyMnA03k5tMRTwfBXadnOMU7ympvyLFvFjmKGumJsnO+K0zSEpr5HrNie20vZiAjyTvSdrHD1GhReE1itXh4fTIjTJHP/ZKiXKc28YOTWIcJhZrTqXEPYUmZwJClJQ4ezffr41dAKaRcczBmbEjtrEGW2AbHRk4A1r2RUaTwOBU02U/4gea/MP+k1xYaVf+gONGwMU/I03FdVdX9j2tWV+fYlFaA1KWychd20tAF+lm0xaKqeG4kclS+tCARN8XGPreUowCFnGIPdWqafN2YCMgpq+UTeK4GWjU+OgmT1NdwXSlSXHJHfztjL2nPml+3xhrZTtcoxgpSAKv0CraAcCeXbqeAmzF9w1k2fMSi+UpVz5jghzNEaVRLaWo12tcLLXKL+NF/OAg9i0FWzdA1JRG5Jhwjw8gHqzuHNNt/0/1gcaI8h4HvzdjSE2TJ9mPs5eh04pDii50Amu8XEJpY8j0I97HK194po+sCjJYPH1z6HssKTKnILpcYMGdOmv0QWSGOHGKSiIaNH5SWyyo4+mwu/85of5quURRUJtE5oIbFzVcR6ULmfdmmpDUOhdunpneh6koTSlP5ym9VhgVy4nOTXvX2mKfRG/pqacANnUuat2YogEX6yXOzio88dQel1tjfjgpxVotKWjPcX5+C3cuzjEMTKcSjPFo7ZqGnHqfGtnYYWjug0c95fZdZ5XltYBL0xqDVZVLgSv++3gwrVVV8xTDIoIL1MtbWC9L7K+/gKfvP4V26LBkiq2u9bBKnlSUZiNQ69B28wmEJ0jeE8GO9E6liS2pKeCzqgj+iqXSvhUFkyxcqAjWyHBRx0U2jP+1uNzyvw7XR2Ooms4Cg+IT050EccWIzbJQ6q8WXQWNIV9/dlZiU5VYrUucrdaoVysMrQFlBr26LMXiaa5I81WINbve7TTBKZbXGCtNO+Byt8fLv2aHb3xzgfd/YMS/+RDwj/5LPs8eH/iVEr/2Sw+jPtvhG99xiXe8lSzSgF/7v0p88ANMao/MByMT4CnxpY81+N7vGvDi54/4d38y4KfeV+Pq3gLZhulTAMf7GOsLCYbH6/t43WMD3vha4O7zRqw2JMH4zMhE8gTp4dxP2inTFXOE2gMLIrkFY55mmxyjB1qyWUy1Sp9BAJEBqzvA+k4GnqCDjYxTkolRPcAk8/v0JJnqskyToUV9Q8/1N2G39HkhmnVWyE58kaKxNKIC4g2WK0LaF8tw2Q0708AUYkXKhuHyYJtpN3jxwSxqTUXmMWYaw3hmSVIm3t/GyAK3Dl48COhA5wqvJCWqt7mhRYvXpWyXPbfQg5huiWBCrEhGfszGaxL7+jMyZoeHRY97wQx5Gj6AotKBwgwUlRrIIQNTUWPIGDAYMNC9TaAh7ji0P56elOBqTvNbesy/52y/6X/I4FB7aABtSsuSte3svbhBmgDaxe9OcNl4UL5xKvBnIUmAjtAISeTtzyMVLOsZifk7JWxs87J1GRoZLRW/XV2NwDu/YQwFAbwkLYppLip3FpCAhlpl7jOhj+JmznjH1KLSg4konYVjTIVa6s+KpXifwdrz0MXsBMfIxPAEWByLYHdGFZ8ZGJvZG12tA1fNTaP+NP/mda9PtfSwn3xIHHiW+PRgpJRirMxZhRgqS5vWM1CKOMexCt1bxKAYc1sOpwxXmpoTkJuKSozV0b+5fql7JkkSGjwBb5P4cDAsK+WyC9exTQdFFjKEjpKHsbhhXeAMtiJUCqBHulPPyrBDrP1YGTZ/PX0ofGE6ZWW8IoPoaWv7ZQOqSgF7nLFDqHhjZag0Rsw0qYCgkJYsvrIve6gcq7LExfldpXuI0JnKM2WqL6LuqCpFCf06S1vZA+dGfURdlFivbmHoD9gfrqXBoYg7L9ba/LvuUouVaaq2OUpsXvKUNI7YNrbYag8WR+lbMjRM6TkFSYZFi9cDOycYReuLKsP5ulAViXRhZFp8kA59h0Ve4JEH7mK9qXH/auv6rlxUP9OlK3LwWTdVBO4PVzbQ1coDcYWy4mAqIY+hPwIEjBIs2APMqw36lvojUu9klGpp0K6un9bnabKRrVo/gs2dR1AVI5rdU/jCFz4pOnqxLAX8FsVSM+TYHcUAXe8JtAikLE9u6UZLQymAsKhgUSjVwZPast4Y0KtrPT8yP03fYmR1YNPj/v6Iq63p0XbHQanFODlIBKtCgVHat/N1jrO6wGqVo66WAosb15xdX19rW9qsVwJTvFaeSGyRGRDPxPhRCNcpGC8X51gsyGY2aLoOxyPnU4NFvfZ0aY7L49N4x39wqfTsz/xshm/+lhyv+LIRjz8x4v0fXOIjf3iGzZ093vmtO3zD1zAl3eMXfqnEr//qCllFwLUHxlrFD6/8qiP+/Xed4+ELBsZLvPd9I/7t/835WGAoOU/IjB2QLVbIry/xvAcavOW1OR798gHnd3LXldnpN2W3bpIqKaulvL9AlqVYyUIy9UpZHllVE8fy5xQyZzh7cMDiFjV8preZ9vQE1KQA4WaguPmz9N8BJCat0nOkJp/rPVKAFKfWSDHNv5MEr4Q9SUHWfB03PilluOLvUZlI/QxTiJzDkZ2SvtDXgLNb1L4Y62esR3zWTUD6xTB7NwF1bHABICdNWgC1FLDFpugaR2Ujkuq8rLeKXl1HgBGPv2TrI53GtRjME1d6Ku4/YRQZk3MeYETEWQqJom/9QxROIo6PJJvrtbTxzEDL9yrTw/DEbpNMm5k2/qHAKKmAaV5MT0NmzH4eso2bwnjFqqS6LjZ1kZcEaRIQR8HBfOiKOR5zTixCpC8DTHlFMGN4iK75o4kdTXKuTPtNhSSeXaBExoqcDEjr30q+zEUXyhCsbE5RXqLDvs81jYEKBpzJ5qDxXrzwQAUQoTfqrILTdHommifY0b8F1AIeuP5Hm3hUDFqVm+emnSFJNm5neqQxmw4IfL0xM6eAJEmr+jiK10vAllaXNF02++JLAvlEBxaMlv3cq/gTAXmAlXiWAcojZa4UtMC+VWgG4JkYrQl0ufZV1zSnwx0zJfpUkzPZWg3wb3OcGFgH4dBWTTdFUcsUXOwwp2I4xmzNJme47PkE48w3DS2ZkWLGLsb8l0zAxzVkEZw/ekfOxde+9IGRWp7V8lygo6UQut1bBRxKNMMel5eXOByprne60kXQy3ppgEX0+4jmYGlCbmbUY9XlOapFj931U8rr81KI9BhkqLPihLs62OmA6LDpB+yOXmIr1kOXLmBE0Ejt1d2LStqpYz/i4myFs/VKacWeYvGOQYcAyU4J1DDYmFRYVNxsTdhJAemgFJ1T2MzhFwWOXSstlcp6MmqNFsgZdPodOrJXSq/2qmxjSq4oFqgX5wpE/Fl3vMbhsMO+tWIBXq+RA0sszx5QAcL11ZO43t4T2CTY4LjwgfA9qMPaH6x6jVlZ5uEd1ykYSOmVAdWiwmq1xvnmDAuWljNVm3VouqPG/3p3hcO+wVGFCxm2e2B7YOGA60Z88Rg7lmFNYFUVqFhVWea4s1nhfF2hrJcoGXWY4lBwoLXDDseux26/FxtFvdVmuTKLiq7V5xesKM0KgSrS++uzC4FAjo0qiIZOIGvDXFrBQowdPv70E/j6bz7iox/L8anPAP/oPzOG6F/+eoZ/8cENxnKD1WaLt5PZerNZKLzvZ0v83r9eSINh9gAFHnkU+JF/0ON8U+LyfoaHH+zxex/q8L//9ApNu8C4JjhdY7z6vISw5Enq4RJv/PIBr/7KHA+8YMR6RdCZaRooKPvpOmJfCroIsKzCCBiPDKIugG5Mv8V7YNl/aBSogWHBwMXDA6pbFvSV2nDJxizwnivbTkFLnGpd9J2ISHmdErhq3cTPnzsVegMCzQE2SV2J7Y7y85M0oulMGESmqkQHXQp8N9NfwdbpItNwPl8FN8ysHJEtvULILQYU7D39M8VLbUzG7NqX3acB4Gfe882NZb6+WRNkeqtgElyYm1ZcOnvHexYIsDA7fXZU4uk9nDlQTUboi3rLS5nO05mmeC8HIaGPiz8VG113pLv0Q6lsCiQXHTWfBNg1l+y5n8xR158EeJ02TxclKxWialovNHCWzgAMNyIWLFlqxxir2XYh0pEmMnZ2NyoyvbBhqradDmXzM9e6uFFgkYreSbbHocaejY+n6/G0iSdM5fTOyqZwrQyuo7NsQF6ZED50Tjz4TGAr2BBWHHJMmUrz6jUy88ziSBzBMaBUgKCLA6OUMrdMWgOYnkfhqCUBb0A2hPCcDwQFkSrzndhsX3yj10HDQWbU6QbRYAuBe7GnDx1jT7rKyb5h4mCnzT4AluavJKaWMQqtYaTMjL03Vso0W77CEtQ/s13U5AQoTgH0DLjndJ2zd5ycAu6WWlSWivevIiKfi354j1Qo98IAxCmLbxoyq0aM+7K1HcDHnnVCMHmK3w5AE5s5LZgAYibSt9AyB74AW/y2nrMzW7wOSpoiBkVxnV/Y7KUAACAASURBVD6X649/fNNrHh0tcDDNtcDV7j622ysP2vzARtV7FP2VTKnlRo+u1hc4u3gAZXZAs7uW9qeXIIzCQpZY5SiyDsN4wOV1o0nLzBE1XEwnSSd0tJNDx7SEl3HygbPyb0mZTUZPrBwXZ2ss6EdVlbh9sRTLxAo/0r+sxOMmTl1MSaAl0TkpbmPSguImq2FiQp6SjaLlBp2Npe5LDzU3oboAY32GJbVox0sJ4ptmp4GtXMtFbRtF5NSY0V+qa0zPZhYOR7FtPDXR6qHIl8jLJa7393H/8hrNcUBW0mOFuqsBrUp+CYZMD0ygtS5NRE4mrFoyVXeGxeoMy5pAT49UrNJ2z8pDAznbY4PtDjiqvBzYsrCAfiUDKzUzAatVlUufRgsMnsBWy1qp1tWCgFTiN82Din5UAsc2vtRz8T65GqxIokXTtZqsy8UtjW07tAJ+ViZtKQ8mgjg3OF3rkuL+WvOA4Ha73aqq9DAW+PAn9qqKaQ4jXv+WHj/wPQ2+8MSA//5/qHD/3lpGN+t1g+/5O1d43atGfPZx4Od/vsaffmSBic7sRrzpbcD3f3eFj/6/19K3vfqx23j88T3e8+MNPvu5c5JfKthQeo0lRatz4PIebi0afPtbRrzopZnYLR4SqFvhXBHV7F40z9BqyRsnx3ikf5ZVHokN8BNuSyExmS75RHFuAfUK2DwELNZWCZWCLaV4VCU3grZIQemfpBpDIDpZIMyBw4Jg2EA8O/CYtzrfuG5UoZ2kF05MEGYgomSeLFm8atUDSppWTD9nTsXcQGz+IgEtvhk3Q04QbmKtB3E/3TJFpgDJJW6Ywu/VtEQpgEqZIUsVcAOxYEjVYghZTaMxXxOfRbAvirMBINM/E97pGaBSl2SHOMav2KwnnUwCWBSIBRZnn62J/Uo0SSajcCaRxUcUxvO9PdUPTx2qqtoBd7B9EfTngoK43yRVJYG2I0ltnC4ODtZEMcS9oLQAQrOUjJ3EMe6d6HNmSpu6P5b2mRt6MemCfFGlIEvDqCpp87EjKJBdgD+qNL04V43x8MQtkOweK9/s9wQu6dkWYnKPzVp38tWKKj6XUei87YA9ijP4qNzGQVWj7gGla5eIPnyhCDhMkhEWD8Zseczm953pSueXgdZEmxV6zahS9jkl/y8Hp1aFeEM3xfuNNRuv8zUWEMTW6Jz4J9hUFamnXqciCu1nxt7EAWICXokdxMz22MNJU4vzHAhdo6dZfa5YwRAHl7pAxknLkOg9vDpUazYpPOG+nYJAeV8lcar3w4X5FmqUT0NejGXo0pL4MGkD4xBkgjP3v0t0ilHd6O8VVhdzWtOL5iiFCA/CNz12azweGmyPxOkVWHK7O9CAc5SQuc5ZkmzaI+qJmKpab+6ipI5LqcXBKgfbvSZzXa0lRN6T+bi+1sbPChoOJBcs/asYgAyPElAAy6LC+RkrBoF1XeFivcBaKT6KMgt9Jr86ose+x/HYyOupIGg7XoqdMHTLxWmmRhSaVyWF/Lmuj3cnDZisCBi1c6UFlfYaS+SFCdFFoXMlUbRflhj7SxmmqmJBnias3aO5KiuWZDQhzdGiXOHs7EJpIfp7NV1jujRutG0n8LejAH2X48ATkO7dAjI3D6Ycd3tWGJW4tcyxXuW42JRWIUeAV10YE5N12O0v8eRTl3j6fo9jQ0Blp3MiawUnghlW01W1nt9ykeN8mUvAvlkvsFlRR2e+XRwLkqYWiIx1ylhTmuXYN3vsaSNBAOjVlX1H7d1gqUCyWIuFUsVhQkuxKc1kOa7L5UYVj7vjtdLK6zVZQNKODdr2gM99/vNY1yWumxp/+GlDJ+Wiw1ve2ePb39Lj6SczvPdnWY3I51/gzvMP+J7vPuBVX57jZ34+w+/8Bn3VgIF6soamjkf8h/9Rjte9CvjlX+qwbZb4zm9b4dOfvcZP/Djw9FNrYJlLD5SVC2B/TyXvSh03l/jql414/WtzPPwozUZHlAvq3qwC19gVO4HNAZ9ctXvpEIfyrdrZU4d4U2kE6TpMKM/T2/IWsLk7oF6ZLYZObaHX0cIwBjk28hMA5ddgJ1kDKPPriEK4DaUl4A6o/gqh9U3wZRvd/HsT4AiLhSTQRhXOCZi6IZq9CVosIJ+CrhjTnLYPvEeekygpIGMirYRXTvnYDK7BUfm+m4ymexU36jiQphWDiuE+1lYJGVo3C8ppheKzjsuzsCgRTOM+p/tL0qXSkYSQPmGzotJySkOFbsc3c14PN/IQFFuJv1nr8GzLbP3oRSkCityU3Lw0TcdF9bX5wFll5/SMHTCIKXR2xVJ4LOCx8eVhmyarit1CZjPLNBcLzGkUgYcpDehpoCnFqnzDZJfD8bJ0qv3+zHu68P3EV80Fy75Bxu+m8y+KHey52yFfCQsL4BpLeVKRDWRSM36WFBVQr6V1x2flQF5s1LMArSi2Mi8yY+SN6Qom0FNik+2HgYr4mrR5AezETtl1UmQvZjO0kUlq1DJNPuaTT1zCxOgAFKM5q9pkkOQfr0KBJJVvU8HT3jcPGy4UN9xv3pfGftlDM9LGTEtjDTCNzu+Ht5ae8ciDOQ+mkYYMU1Nji6Rv8/viMg/Gdmb9nV1MbGcCQE4mqj4M8T6ptovXFlWv0zMIryzXcOkePNZG0cpcrMR92MZAYDKE8fF6vX8YwUbhCJC97EvK8Xo/4P5uUGrvbGnGPwRGslTIqKc6KHDViwtUixXGvMTueFAZvdilY4eG7uwlWaIKh+aI+9cUc0fmkgDFqgrXVYVbZ7SXYMqKIvUKGzI3m6UE3xQlW/AsLN0nwzO6xJOpYppsQNsNqFklmffYXt+TBoDsVA+zW6CnE72oQnugnDqDU88UF5kmsjrmUSXBKdNwnhKg3mzIDugEOIm5yHrZhLEJRABYmZZJlX1HP8Wy4m7Aodnj/vXB2CZusK0thr2MVy3FxEMgswFLeuR4eTGZPqZeH75Y4dZG9Th6HX26ur7E/tji2PQ4tA2OxwzXe7JqcxqKjv0cg7NVhVVFg84C52d3lA4jo0X/KDJlTH9ycfNayfAwaDNdzOndNZaGpL0GP4dpQQLVktWTiwUamtV2UqDoT17vekkguAIIbImchwOut/cFZDeru67NM4O3onQ7i/6oObK9Pqg44i+eHPGZ+wS5DR58tMf3/e0Bj94ha1lge2jxzz9Y4KnHc3zLt7f42q/MVC35cx/I8Lu/ZSlEVoOOTYYXvrTBP/wHI4bmgP/mv61xbJf4r/7rI/7oDwa89yd52iS9Vguo2yRvVUGary4wXn0BNXq86y3Al70cOL8DlEvqAlkw4Xl/992Kai7pExhkBLTooeOCWjGUGcbGTrx8tnydCWUhsHX2wIhiY6lxzlwTPntKUqXItiHZnGMuxUrJ068QFNtrTk9vIYyfNCtfpG4rNq2owJqAgwevACtzanG+Kh2hvNRfvxfn52dL8/iNTIxL/Hvhwt6jiS6UdhFS4UKROZNtyO6jNXoayOrgo2LSWbIbAuQYuxMmy8XUqeYrgEkIrG+OrZ6CkIlthKkHVlpAcaLxS9KoJ48ixPHp5iugMqLwikY9k4lhMfF3+nyjuk4ZxMQAUtV58nsIUPlMZ/ZgJifQF+lNVUca42ab5SxI16Yq9iv0aUbQhTA9xjf9nWnzdSmSadj8yM3iAaOubL77pDDG61Rk74bdBkbcz0jCe52DbH2wAlQAePKeMnsfq0Q0gMKsAwG8OcafMlsCMe4ez/fTZfr4h+ZIhKSniEPLpjQYMyo8N6oaxsYvJAQxHtS98VqNzTKz7EkW5WvZmCTTzYX4nrFShwgHXAJaiUbNNrG52ENRRD5aAYSsol/r0lkdFQ/w5z5ZI2UdgInM78QcJmAigIjppGZz4/m+7HAUYEveWgxznnKVr5wXDYjpc0d5S1UbqymtlogDIwI0r5KAoTk4eVrZoYw4wcbTfvYMsOXAUrEzNOneySRd5ybFslOlxZ/4+xxnFQMdaEUxVbwH50FUMuueOBYPrvle9gBXNDWVV3icmllVlqHKR1Tru1itNri6/3k8ff8K5+fnOK/JrFzh3hVz1RS4kLnqsKO0CbRQMLO4IjPww9Y1j9y9wJ1b5Lt9ZTldSraDi1sLSEyS+VBRTH9kGoopP++fIAPPaiMAQaE0X1vK3dxa2dDIj1PExOMEkdYOpxv6Sdw+Bd5JW8GHTO0XN+ADupHvZUBLpcEEWIu1VQHJRLBA115Lb2Q+Mz22+8ZSoz555bEiGGMbLtF0lfHamdajXooVnzaRGDwJOgmYDsOA7bbF1b6X8TwfNt3uteaZamutFdKtNdOtBTbrWqxVXZN1XGhs6cRf1oupIjCTWZsxabo3MoNs/TN2ODZbbLfXZkw7Wgshaq3CqJX6Kv7H+5QhKjFV28r8tKhqaUdYlcmx6ynwb3Z6Fovlxt6rJ0g8yAiV79EcWwUlsngE+h953FK33Eu/5IUj3v3uA86XJXaHAou6x+eeMhPaFz5cymyXuogPfLDBv/rVipSbGBBWFr7920a861s6/PbvA//sfSUW6wV+8AeO+JOPDfitX6dAH8jWdpgg8Ka9gBTsrDBlq6f9fbz6JT3e9AbgzqMZNhv6hJmTtHxsPEhpQ3XXb6YMR6a7WgPb5hBOH55clbfy0/E2D6xQ5N/Xd4DNgyYE57wlBW4B38T0HjNn8BBrxCftBBboG6ZfSITAk/9WGsD//7fuscA2W09Mwc5Zr4jxU8ueNDERB5MEbJ2gxOTEfCJuZ2Cliwe3hyMXjfuXuc2CiX9NkGqsjelxpHFRyxXOQwNAkXadAVYE37ktTTzPAALGL5oYfJZpzEAl3iuYtADD0ocmrFgArumzJ7rMjUalmZmLjAy8JK70NkOnFM7NsZte72Xo0sXH/JTGwFNNyfOzOZMyT85ohGGsPzPTzyQaHEY2YtwAvR6DLDZ4ZSrnt4vUBU7CvV3oIgV4dp9TqsZTV4p/YX1x8j4G3u0AYOsonlmsAXsv19e5IaXpW8N30EZPWUH31JIwXu7xbgMhTGesteYNx5AMtgMumblaPt9F+XZoMtbVvPTCYT8qDE9ZrdN2PCQyBAymrgS+5m+YEmt+R5pQE9w854L5DuYypXCDbTImfjbgNZ7MvtIWR9Sixfy3wZ2fmc1zI75i/uhA6H5sftUnFclyf/fUsJ6bzy8rdrP4J22T2z3oesQGmtTCzq/2HASKHXTyqBkHRwHwkDAkKUI7r/jYembg2fSb6f2Gk/zk+ebz7QRkJpo0G5OkpVJi96D39djB/c2KTpy1Y1w+rzCuF6zOyySovjqYWJzaHqbybp1vsLn9MFbnF7i6/1ns7j2lgMTX1OOAq/0Bl3tgvazVh5CMFkHQ+XqJWxu6z1dY1StrhxBltlLx28mdf/L3jgfqfwqBMn6PlXhWXROlrpxspSrjBG56eoBdeLzjDbHvEqsFPec7tAq6FMx7rxQXj1rKUe0ofAHTONUWNMHWEVm2xnJ9RwGU7BfF3fyPEWe3e0pGpfS5YkUdrRh0yhlz7GhJIaqYjup0sbcAwQdA+4SlqidrrCsCRKcgaenfEzSySi/D/SPbCM2Rl79352yhNcZiBIriyZqVRYv1imxgLSYvPicrrZKSY6SUoDNxsUEwrZUVSyw2a5nPHnb3sD1c23sSFNNQlVVSg1VpkjUS2CIjppZDtDEgu3ZUWoSpXn6eTh/UQjE90LPlkE3Irjsq7atCAI5J30m7ZcBvxGevCnz8KT7qo4ADtWXv+K4Gb/26DO2WrstsQzTgfEWPNTPc/ejHRrz//Qs8/rkcGTVYDXVWI979oyNe9HCDH3tPjw9/mDYPBMhWHr+ng4CCSe7Mll27XBubA8a7LwAuP4flsMc73gR8xauA9W0o/VpW5mMlkaM7DYcw23qg5WZyyBQi4+GRDJf5E+lM4caI9CziXNg8mOPsgUHMGblRVar4ZhkaB/5z0mklKQKj7IPhCr2GMw1+kk+DyXMFmwkI3NBrxe/aydo+a0ojRvrrpv7cfalCKD+xRPZmU5C/+T6xccZnKstD/RED05GmsFwnc99CVaBpgKKFiKcAE2aCZz75KcVGavrdk1JwBY1JpHQqip/G5TnTrin4snRGgIf43Zkls2tJmbTYIKfvpalGP+RO78NDjW88GitnC6cB9fSbDsteqCG2bUp7n1Zphu4rQIuAkKoOEy2ea4cmJt+ZGcZbHhYjHTNtvjJ+jN+3knkdMD29YsDw1EcugFW0QxMwcuDF185Gt6FZDIsEe94mxj+dhDM7ZIeWqb8h2U3qVTWWlj60VKIdJgSoJDIPrWMwyubALgaI9xTGnNLZ+f0KHFhLGeFKF30HEKPMRAyXp0w1FkOh2G9/f7b7mNdbbN6OkEyrKLBlYvD0a2Zj47vWf9i8FuI9Pd/nHHnovyhxiLdL52qsyxOGdl7N+tvEYjpdKyDi5tUp0OIgBrMn1a8YLE+zShw/j7PmujrQOYt3EguDTZ3vP51jYmITCUTEv2CCp/VteWuTE/H13uHBvLFOY57uU62EeOqwvT6YfcqubC6epsWnTlReAKB2Qo+c5eOiou9RoQ2jGQec0Wm87jTZbt9iFd0Znrr8vFicszOyOz3agzXx3LUUp4/SF3Fj5eZ4sTrHxTmtCGwwi3KB/eEemv2VDCjla6LqQANCquCj46iQoYQH8veizqdcstH1GcaMqT+aqFY4sk1PM2C9OUPOVjnc4Yh06YDuDQ4paqepaO7MgnmGlfK74jWxco/1KgQGHCz+zNrU9MhoVFpu9L2azu9Di7bb4XC4h+vrS2z35vkTpyG2BqJHmOIL14N7Y4mdzAqBrPViwIp9zIqFKj63e2qZrI/glh5XjeFGMoH83DsXC5ytvE3Q2bmCNi06TPfhbSFYHTgwfUitXaN7IfgiS0OwpJQPT/qcHKwP98XBFkAEj7qn404VmOx1yQ4Csv9Qby9Ll3K9Wp9JVmMeZevBKCG2jdqsrpUjPXVp1s6Dq2Shzz7s9nq2HCeCMa42MoJn67UJ9rMMf/DpAx6/T1zEcsy9xvWBRwZ839/u8RUvyXG1Nc8v6uLONgX2uxY/8b/l+PM/q6m4txY8HfDqNwI/9P0tvvB4hv/5f83w5OdJH3ITsuIHCuOFZ2gcVKwwsMk5x4gPrbT0szah6yfx0i8Z8C1vBs6fD5ydAWu26GC60gGXsnoumFVLqfAjYrEH/bSYPlQlkvd/UzAmIOP9Z1g9BJzdHuk3qzSimuJ6gIlFGhVvs1lh9O6LNhSnZfxTVc2kB3Kh/V+TPjxlcSwUnW6OzxJ4Ei8rC0R+ArVftgSoqhRTzcj83qebxBw0Lc3D03iOjFXJ9CxjEHaB+AQSIi2WNM6d3lObp2uErGmAMZrxPU8vpE7YNvazMem8kZ+yQadg0a5b6SpntqZ0y8k2eHrf0aorZQqnDUAdLXwTUEyPzXF+wzTlpOt09sXScq4TchG+bTCWZQj2Q3PYixpiE4/N6oTVcqlPbIh6b58bdiBwlsyBmpmMBthyUBxCZM0XHy/5c0Xae9YTxTXYBJxq8Bzgpfc/H9JP5+oMGHilp30C/ZBEUE6hvJ7bLI6/+bji+c+g2Vopka2Sp1ak5Vz4roNuNE2Wz5ZJJ6l3m0CrV3FKkzSwL+3NE8szJ43ZdETzZ88QWx5fXwa4/MARdgXR40/BzgCCSIVI9enGb7JXfiDy76dXImw3per8mXt/RF/uNo0m9seuyWWAAlFm8zHbicjcN01Pu5aN96u17s74SvMGaz+lMI3hmioBCYajEjEKMLwoIrWhCEFTPI9II8a9KlMRMg1iFiN4p+vUPTqjx0cQmkRxQt74W3PYNZbxdEU6eF/i7DUvKEdOqs3qAazqAvevnlIzYXppHQ45bm/OcbV/Cp9/esTd8wKPPnwm9/dxKOXn1IvtyJWqkxmmeu1JgiojTTlm04m42Wl5FmUtsEHhHz+D2p+B7TFYrchG1WxyrWbXNFm1UwCvj5uOLCk4cegflW9wtlpi6LYYusN00qHgmTQwAcKejIUel9dG8wpIJTPdJYdXHVl07XXN6sAGux37fZe6jrPNBdbLDvvtPVxdsuISYp326n1lD6NprD0DHfDvnlN8zs8iEqNKrffu5Zm8rQ6sEKQ7Owk4L6eJhU17i4fvrlQpWJcVNpuVhPosCKBPl4SOQysXfvVHpAM7WRkK+XOmxihsdwqcp21q1GglSj0Txa18D7rL52Te2G4pDNwGVViq1HlkhSEBAU1Wl2KvttfXMl497Dn2udz/rWJrwG57pV6JrF7sswoDAezQCIQzlcbKO1ZtEjySxVouaixkskoDVnvNb/zZNbYt2czWXKAlBh7wju/s8a3fuMD1tYHhxWLAcWjw279R4Fd+mWwghe4V8rbA+tYBP/jDIx57YY9f+80OP/+zK3vmC9PY2aZorZUUvGRM5AJqKoyXa+Dep4HlHeB4QNFd4u1vGPGKV2bY3AXONgzS1A9wNll8U/d6RlXqiggKfB7Q5kE1GmwJJXPkwYAXdVy0fagzrB+2VCLnzCnYOj0dKaByzkqnYBun5ov3AyRws7/PzJgFwBloPdum/ixY4Dm/FcHpud7HqoacfdZhyZiSAIsTkEgEvs/1YQG26LrPNCLZQ+vLF7T9nAaz6+Hp3ZgcATv+PXeXKk+jRLpI6yG0OCdCsblyk7KDZ0tVpYE2TrHG8ISO007gaeHETQbrrxvHkzGRFGJOW9tmZgxo2otSnxFzI3oIOiCgDYFpggx4am83YZN/VFocYBsizV1thzGWQWvFwXqwNfbL0crE/JJSlk5xxa9lUoo4JAgLCLMCMDZgHsPkfTSJeUg81SjGHFQC0411Z+YiwK9JJQKEhu4u2E7OT+uJaEBczCOvZdIKzyxcPJOoJFRqiLpL5bqs0lReX+4/JrmAe2WJffPef7EmrRWcsSLS+d3UozkgTedVXK8Nu4m7guGMwhqzOqU/poMA7903p93sgCYN0YkezuOJr1kDYYyTc4kCAf/M9OhOZqA9gc6wT5kZTt2D90HMXfBuc4hpxPl1ygw4s2VT09bwBHinptv2M+7aPLgb8HExfjJPgtm6ydDZs5znm/Hjs5rJKl2N5YoUYoDMAIY2/4zoiDhhrO48RpojWrC2Vk2fx96oI7LXvUBLCnV5B8tVjs8/fU+Gl8pbjxWWC4qnWyzzQrog6ufz7KgKtSxfiqEIk7ecBlc0/5c9ACvxjO3gwj/SQoDu7z1BUysQxk+mGSnF17dW7Ntnvl1lTibJKgUlECxa6xCuB2FULL2uRIZ0B09lmWurlYVaZdihzQSMeA2ceLy8lZoeD6oU5CbJtjSRuqHInxPkYr3C2crsAfbHHS6vvOrPDQHnMGWT9WJT487FCuvaglo/0O7iiMvtoLZDtGPYM303sFVNpv57C3cpNy3bAjVd7c8WSrEph923OLIHpdziXcCf037DOtDLbA6smKwtYFFjQIE6hdSctdNJnvx5r6pDTk4CH9ucnLEQa3fEbkfG7iBbis36ApvNOZ5++gu43l2rG8B6sVa/R5mY8hlTl6T2Ozz1Mf24wGaZoWv22O32es58rsuaTOIg49vVaiGQdWxbpSr/8vFr/MGnWBlAt3B6uxkwIjP3/BdkeNf39nj5C0c8eY9C1hFPP93in7ynxFNfoFbL0nZcMl/9tgx/97sHPPnEAe95L/CJjy9kYDqqZZHps/ie0vZwPrHKVGNGgFfIFHUYj8hYqbVYIbt8As+7O+Jdb81x91FYH8Paqkf1e95jTsaaLHhgQ9rBnPWZUiQbE7Q0F2J3ZDcDjs2IfJPh1iPA4tya4qrXrdIaLpCXcNTE4BFwBELc+8gE0FZNdjOVYkE9TTHObXz+unTiCShKAqyJTF3nlKQc5wo/10x5ao7XpCu8IYq/CdZS9kz7CE+0FLvzkbESkQcSb+Kbgi2dHhXu0/83DGHjYfevyrOpGTUPEC6a5amcgkn+bPqencZdsTUZWAYzlGqdTtktB1s+LpH+SsXaAZBs8yGTObMdz0luuKZIG483y7bnw3s3bsyeNbusmUYrnr3MNsmi0BCZ3+ZmZibdk35qYquMBJwqAaW10UZhwmI9I0/jWoP1mFsGtgJExGfP9gHmexRsoW1zydwMXU8yV6f38E06gBYfY2iACKIUb0LXRaPsZKPTPGKa35+rnYrc/oEHpaAblD6cdZL6bH+GN+dpVB/yDiRfIVvnxqYWQmy8qS2WXtrZ7DlV5tfsPf+ielisFUHwZHqZaPaIeWJBcqq6EFt3HgL5pHIyXjozcTafTwB/YiURFcQx5sH6amzVPmhms41dnftYWqNAP2gIVIelerRnmw9E6oUoo8jZHV7x0JktYVZ3jSfzNd1zFDYkQEtWOBNYmns0WlyL6kSPAcGcJcL3qRo35pwXrLAqkuL22aNrrna1CS6jGNcO2r2ZCbCloa1h+sx22qGPGj/usd6ySfZWI7JXPS8ftXkzk6PyfgbLpZzN86LVhr5eLjH219jtqVo1ZoLfJ4ND4MQv0rZC9mr3w3TKgO2xFXCj2zs1SdyMuNmulrSIMJsHpq82qwusylrVaNIZkcEZG7XNYcqRgvfD3sxSrQFzYxOJpxTRLNZLcbvPcBiNJTPjvRL7flTVIoEA34ssD13UaUnB9KcqJAoodbreDFjXOZY1Pax63Lt/lMkqf75ZGDu2oj6cQAaNUlusSjzbbGS/8OT9La53jaoEqc8hE8aKmAWrLlclzs+WeOD2BqvawB8LB9r+gGGkmayshq0RKhlDPxrxZ4XE7LQ5sNY3JvY3tkasEZ9eVGdRL8XuFMQUZLPY55H/YHUTWS42nT5sxSoyDbjdHXDYb9W6h4CA+OTsfC10z/Y+Ba04NhfYrM/lTcTrog+a0ox5jaLMcdxfycqBz4R2ES17PBYrgUgCaGM5CHjIZrLdEhkw4EOfPODeFfOnPC0UFsB1uiIwP20O9QAAIABJREFULPBlr9ribW/uxAb+/m/XStF98hOcbBvmmJRmWl7k+KEfKfDyF7b4zV/f4efez8PBGmClp1gfq8Yiq+ceDMZyhf8OmVLzykB2+SRAfzG+dvsUvuorMrz1a3Ms73S4OGNK1zVSchcxjzjTCFJf5O04wgrCQRmrFAmy6B/GS6mpA3skk7UE+4kWMiiMqtLM2AUyOwKxZDMslM4O1yZMjhOmCdX9tOmM16wTmjVd6cYYwVnvO5MZFlRPyYQTvVH6e5MuQiyWl39PaaMZ6HAtpoLxmyDLNkjbvMUeckc8mvUDAcPkxq0Do8UpY088PaE4NwMYY5js51GxpqpkgdrZWVuMgZ67MZZ69/BW0ubLakDfhD1bY4F9PtnHZhXjwh97RtjTKIylrpvx/PBcqh/3kY6qPY+JiXIQbheXsGiK7xbk5+4D9nNVb05WDt7yxpmkiTEZGD84H+lFZewAx8v6T9pBLQ6gukcxEaFzs433hH1xvdUkfPdUYThrWwWh+WXFmPH3Tdhuz1XvORmVJmBSQ869xkr/JqbNN17pGj1Nqbmms1Rs/CYLZwxUAUGAWPdsMuuHVCOVPl8fz7B6oM+GFwkIZLlFh3lvGSMtSYGnEPUaSYsTMJC0MwqGa57V/rfJV8vBrqcMU81RWvxxsv5thGw9eNxI17NN3xkYnM685F+JlsmwScz5+blMr5Z+yZvFO6MZ+y/jvhUMzHotpd1UXGR4ITpr2LWl6e6oRjTWLtKAUZhjHlq+BphWtNzeFB8sJjjDH5IfN5w6ZVPtc6d5lbjNGxvoQdGd7WP+GlCei0HsEJAUnXgrur6ztca9Invryx9QGjH611kbg14WBtY6xliV/f6IfdvjYrWWHouBquv3Yn64MRpbNUjsTZH99jharzq68eaZwAqF+GSB6PVEWwmyMhLF0nGciLdlZZ/5RHEpMj4xTUWzTFoQcDLvm6Pa9OjzmQocclW5Xe5HASOFXoK7aGBK9zD6WXlTUfYA5GctuCirUaX9t2TqyfRdgx0tCSjM5iLsC2w2Gzz80ENY5GzUfF8omA7qh2Mj+wXptdoMT1+z4s6mxZItb1Ylbm+W8rhi8cDZ2RmWC6bgeOpr0ZO1woD94Yhts8ciZ4sjLn2maLlYTASc0ameIFjaKwZCFh2cadvhePP7DJfhhUYWRyCMtJ9oUqLq3hipYUBzPGC3fVqs2VQBohnM1F6m9GlUHtJElsUNtHdYLNdy7SdA5HsfDtdWUdUx9brDfr917zD+fq3fUTsSD0yywmhz7HqypCOe2Hb4sydoIbFXmTvkpUaTWV/G8pBq8eBDAza3M3z8Y9WUEsw3tzEcj7JueMXrgL//g0e0hx7/5MdL/OnHarrqGjPLxdX2pn1hWjo4/2n9mD6QGy9d74eW13JEfvEIhvufRzEc8J1vy/HYYyPy5aj5q0Dn2jQFV14vQTsFlKIQCOLdPZmnXtHkXCsG+qpNhvUDA5ZsB2KyMq+gndNZ6g3qux2bw8cpdT51y7TJj8Kz0/zkC6MfeQ8mJium9MINJBVDHSf+Oa5MzyGl4yMWpjov+7v3SHRUNbE/NxpPp6xBhO/4Hn9VskJeK8lqViepa0E0fPYKOQea8wHVvn8C6Cbmi7jBmA2rWvQTf5SGq6o4YQgDeHl6znjTSMlaOfqc2poHbZLFJfYNsRmFbQxTKQrQJ5s7W++YlOEmy6Vxsd7YE0t4c8PV/cxFZu6oH70Ob2yliSYtmAYChYGMa4CVkzTjLK5XHAlfrYnRMiAXm0+q1zLmbDYrDZ0Zn0W60ZlG5lmqPdPPSJhAu6PZDmVqVJyIxXnoLyozEPZSCvNtE4qdJSlivBKDUM1HjwXxZOMetBTZQNrXpNJeboUhsiuKAPrC4oGzgM8EW6dVwdGWaW65Y9YRIhIk9E4NTC1ro/0tud8T9ir5WbpuYyaEEbGe2bOkFKfXpWk5xw++s04squaQC9yNCrU9y7JR6XP24gHFSjPNlruZirjmlkuaX87Wy1fLeS6tAy1bt0/wVLetOdOkGahKgLy/j57L5J8VjJ09A/lseWui2QIi0rAmPjJGdWZ5Y0yjglPspeaEP0lvpq35TlqD99wxbcr3zZF986seGY9DJ/PFrjPzz3ZspJXhF00xbbExZVXJhJKCXnpd0fvJmiWPqmTkZl2w919nTu0S2i/ZDibHxWohYGMVRZwwNC2l8Jnu8qS9DxgEQEoDUl0nLyYzQ+3RUAPEScwqRHZkJzBRE2OCO+v3x8FnKT2/6MrO6sdlZQJpMlX8XHp50TyVRBX/Y/739vltNANb5XQoM7JI1BblKOoCt+4+qmbMn/vsn+Gpe3Rr79ViiH0GCe5MsUan+wK3NkucrWuc855XC6zXa2MuOMNoS4HKAGJLDy8K2E2ILhbOne0JxJQerCkit+SG2Czi+4pAh0DVbBjajh5YfhKWdo6LiNYVTN/S74rpPFu8siOgEatrtUh/svqwZGp4tcF6wXHiAmDbI3uv1WqF1fJMf+fc4PPgPCGwOxCYdL0YTWu22qrggW2EyrIQmyVmXRYSbofgi2JZDfjIJy4ljM9KvihMbSKT7iJe6f24DAtki8VUDanl2mRYbEZ8z99t8aZXdPjQH3Z430/V2O1LoObCYj6qswA7sH0QwU2JjOCrZxsh+ozVGNk9gNc7FujZ/Phwhbw/YFxsMG7v49G7A77ljZDRab3OsNxcIC9vIRueQCZLEs5d5rOdIqKvlhrwWpWmOR2Hd5xt3Hyf8oyFEFZdGY2KZaHhZcV8Xgme0nhaf8CorJvZrEl/5oyMlrrm1LyZneq4orrL3u/mKXgCD1r4fpq9UbUYr5lTb76ReGsZXXv02fPgfdLax3aNKeXIf6rtDIPrgSliy8RGCb10EZ46C/3aTYASzXvjJCwBse/laYpRTJqjeg2pi+il7+Ln08VG0iWjqpS+cn+isFiww4+zU7PEJfarCVQE2CJzE2M1P8OZ3ZrSea79mtwinDWcQZ+ndaQinhkMPUcxU7OZqE2WULrPqEwan2Be9oyNxvBrc3HTVxsWT6n4ZjdpWByzh/dXlM/rGp6lVc+0ESaie772FGyZDtLew0r/g20wMGMxMv1iDmW2hnDdXGXrioMRom3r0OAMrKQoxibHRh7Vm6GHC/ZVGiMH+5pIAll2XbJ7ENtnlWxx3yyK0absSJCyBUubzexJvD/jP2OjioccGgbYmg6dTm1bv8OZ2UvBRQq+UpCVHm7Sda4DJg+2SnfNgvkY2+n6Ep2lPSs/uIjQ9yrT5JnZvJrnn08b1y2Hr1jMPXeMdw+qCchMRq3hWu+N1CeWORo/O6CLAhWRP7wny17FvUcGwzCHV4Nae/MJbE1muhqK2dh4EvHf6DIRdiY2L0/TjmrX5PPEPEJngJ299iWrkUxNw7yaTvgGhvhFwMHk1U4bMFMvttDlicTWNUWJyhkmshlVVWLjlY20IwhHdkN+RluTherU+odWAkdZR5ivVocqc4diNVwmwGKVpOXKyapowngUIl3MB87XEOyRFdqsyJAxvcW0IK+1x7K+i/Uqw257iS6rcCaLCnM4ZysdHqepTxLr0xyw2dySWH5o9jLrLOsV9run8NknPoNdN+L+/RbXO5v0HKu7tzZ44PYai4pGp/TMNO8qjVFW2wPuTZBOywUKopt2K3bL9hsXAGtjYrVipVY5KjSg7o3iOPbvExNoQNeeAXVAe2O/Cp4oOhUO9O1O7XHYXocStKLeqAdjLEimis3Bl0CJwI1+WLXALgsXjs0Oh91Weqt1tcEo4Mvm2/QeM6F9ntfSjoiZ9MIFgUZfeEw98j7NWyXKp81IVYugb/EHf3Ep9nNQdSOjiI1HmNvIHV1u/h2yvsNAuwh5knFjaJG1JV7y2BE/+sNs0zTip/9Zgd//XafzaVqaVcgGPmc2NKtNw11VBq6oVJcOznQlYhtYDlou7PTYXCNb3LIcx+ESL39Bj+94W4n61oDlgy9BvvxGjPgTlO3vSR+nTYfzk02op4VJvQirgKwiT8EkxOxkI9dca1aJKJ0JIaUOtM7gBNjyCBj2EFZNlmyySvtoJk3AaGKWXNAZmoYIpqcMyXwKjYAcVL3m7A3/p9gETgCZv7FOy8FE+C9qUwvg5VVNJ5uD/66KD5jK5XxWJaIZK8/O6nF7pkGyzXdmAIOZmMxWw8zRGYvp3kWh+VTzFA/d6LmspCsKtkPeXVbAQMEuzwM3W6VYGf7sR6aTtqcLdd8MuilrKJrXnl0Ar3RjS18b6cSIESynT0H1pEERKHRmQXPMN1D9YoICE1PVAFuc8rRNoU6TVdHW1stjUsL4zRu4H7y5ccl+w7qBRBrQrt8PGqIoUzPWSNfM7KriQ7B9Ip6cS9QkmwHMXAASYMsOZScWA97hhKloZiz0c7Isjral43LmKg4txhydvqdl5K1aTzo1NuP2tSuASGDFlly+KctNX/Yu9nksDrCU4pxGvMn0xTO1g++sJTSgGQcBB2CeWrWDS4yvgdFUK5SuKXuf+TUzuJv3z5gbsZ/Ga+bf5bOwIhQd1h2g27UTS87MZQBR3Y8Cg8cwB2vBUFvRhfdDdGZw8tWyvg6zlxafzWSbYs/IQsp8II9xjR6txkJZzIoUo4FY+zJcOYvZ9TxvzlHNKy8oYIrYmbHYJ2J8uFakAZQGzZ6VgJdrtaRVd1uUaUxf/eLFKJak7VGx92FmPk9kPrh5MuDpxE23cVaj1eyhx42fOqil9DtkYggSTD/Fx2K+SrSSME8ReizRsZ3idaa+SqURrw9HOdcTfEkHJU2Web5ad3WrHpsGizqio/WTIzvVDbRmWOGhiyUuzte4OKvUMJqMC4XoXdOgHci2rEzcSHPTMldlYYYFiopouDFdBcFMVorNwriVvQQnCRm83YFmpUyN9thue9Q1XfBXuH2xEYPF1Jt6ELYHY3LIENL3i0BFXiwDNquV0oE8BXXdTijcJriZmgpIsR1SxesyryzjtawPITVPSoNpvRnDx3xLS5t+VazZ70v8z4bQA1vO3MKSGiT1tHTNRca/0yXfTEXb4156q912i4a6uuaItttiszqT9UakKgl6yYLRrJTlrIfG+jHm1FJIfEnQa9cXFhLqn9jw+gxE04xVfd4w4o8/eY3rY2smWLH7yfenMb8usQbmrK7JSvDkbvtZYxYd3/BtW3z3OzJ87vEB//SnSnzq4+T/aNF+bga4YtU6VZ8OBFl+olP+rqilDRTQowmP2UTbBkEesdtZD0WmbYf7ePvrB7z8FSOWD59jdfYWtNnzUI2/har9f2YxagjnOccDWIjlso1bJ+AwQ6zpEWZeYzzEcJOTu3NUOoa7qU/+AFsKSckGHmtjCpbORM0nX0udpVVbf93pdwJUicVDgK5ngK2pl6NdSbgmx4YSgSYFFVa8ON+EXeuQeGyZ9siCdLAlVjXG4O+rwD4vTXkkJp8xLtaY24K1tt6EHEmdI8Qs+3spteeCYrW+4e8QGCdALDRU4Xc0V436Rqf5q1GY4hfZDj9bOSiZWz/FvQTgSgsmtUlMbNwMDgKo6FPcaHf+MP+bp3LFnCVCXjX8pVHykRpK+tBZnLKKUGrZDNwp3DAOe8uYlC3R/Z2U/NumYxtY4nzucgZdZ1y+56LNBiIAmGm3JlbCgZzdiVscJJW32tw8esT4qKo6zEh1fUzVsoKNZIGbygazFYMchxLXF8XnR6qQfxo4dh2ht+ExH0bvdcj78b/bszRdUgCqaa4mPQ5nhiRY63nTDuY1Nvt5PTnT42smmNMULMV4pek1i6EOtsLiIbRZbgabrqc4zIRei5o7fs/Sjyb+notu5kOGga1IraYpxNBqubZ1EsbPqXWT1XnqNIpbkrkxAyeLqVY9TFLDGVHXV51eWzjKe4ueGwskLCDCJoIHL6b8+f43LUrCjd5+5gyzDlSW/rUKRIszlMxY1tQ0Z2ISX3zXwiczR6rYo4jcm0Ry02HDYrJE/D6BABsiFxlbyGytwiszkBUGbqwObPrdxI6JteIHDXQPt4uUi/kA3N+ajQJ9lOxkQKbKKr+4uBuaRBI0lBnO1mSEKOIvcOfMKhfrwlJ1BH150ckGgqzVOFTaXGksaTu0Vc1pyRSQlYGZrLHPIsXa9DLhQ6Pw26rsqMm6z6bOLJLLuB+Pctg/36xxsVlis2RT5VKVfDp90817Cq1W/cYNlECNIHa5qm0T56ZPJ3tZw+fIawrIrU2RoeJOIIevU5Mj2T1sDZhhYXqq7lKNr+l5pWdOJ3emGnP+vDZGiIGTRk7qbza7wasFEoWJx536Nx6opWr28svS86SuqMpwsT6XoSnTg/z9it2TmZ5tG+zJRo6F0rnmsm8LhC1+eE9k+TjlaCPBVk4Edpw7xoayEjPHn3zmHj7xBK0rOG48PTGtTDDS6nMZ3CZKXcGQ2itzIMxa4IEv6fEP373Aw3eu8Wu/AfzSB0ocVUnDoGKBniycmAZtGkHV2/YxpfYoEi6pB/O8Sry23WrHzzZfotPareFJfO3rW7z5a4D61m1si29CkW9Q9L+JqvukijRuGljGuraKHWMCtFBpgMrNvPbAwiJSnRjtVBYn/NBoxPvw0hRjE0d5O8VFe5+0omnewFKgk7Ja0/Wl7EvCZMUJ8SbQisB9Erd8U48NON4y1sSJZYGLoWMD0dizqTJz4jzpsxJRPT/jhDyXV6ucOtGshH+Q6RznK7LA7d/zevCJNZiQjDGlE2DSkDkw9reKuS1AKHaJ1SfW9mVKTXnDdWML/AAl1BzzjsvQwMIpkHDXjAjcfl+pX9eU5knSevNdzhFHVz7lHp+Z1wywZRkG2wzo+zbSsmQ/4rB3loXVjQQs8qOKQp55YOOdp3gaa3PaZE3Lw4ON3bDpdNylw74XFVt6lvOmrXmati1yJiLAg/35zHWsmEAwkFODyypy0/FoHN1GQ3NZ9RA2J2IdKFMQbCxZLF6rWyEYmLOiJf3di1+MvXPwIeAV+xdf58CeMTYxew0AMlUCht3CxELFGIc3VsQy/maM+nxSsHmUHjtSoDYDnunQ9WxAKw5Hvv8G6DWAaAcgm5KWKou0oymavfjGQZfGwz2m0oIVeZO5uDzGTEBFPmRkq63UWoVhPv+jklh3HmsjZbVCv5WYi+q9fWFYLI9Y6CRDsGQ3dKQpaIrOBzZtZy8vuzdPB/rvq0AtMeKNlLVSiJI+mWbWOzqpYC370rv1uGAjXz/1MxV4xn53uaUU2RdOTXG9ekcl7hJbG6Kkvomol8CG/65zitaZ3mLD5V7tWKzE01IpfF07ZCCpQaaDJ1x9DjdkrwZaFONU+cVU5O2zc9xalzpFPHD7AdHE+6bHan1Honqm//hZ7eG+BOZleVvGpKqSQovmcIX7VwezgCgq3RtBRCu2yErtKf6n5tq0YZbaY7Pt9arC+WqJVVVIu7XeGCAJYRzBRtvTvT5HXa/QMrdeMAW7FHvVtTQCLTytRvsA9iY0jEyvLDW77vbojlsVJVh6c61WO6C2CEeBFi3wrJYeoWuutRCW1Vrf4yYvo1iJ7y3AU2NFvZYWuSoUOf4G5tqj9W7U81NrHmuATSBHwKUUAU/09EIjCi9XArcUxW93V3qOi5qeaEt7rjSTVXHEXKWktKJ7otD+gWljjrn6NNaFqiB/52OXOFJHxsldWL9CVSWi0emC/mJKsDm1r5+RSCuP+IZ3At/x9hJ/8ZcHvP+fl/jLv1giq7kCWHXIevG9NFkWKvyUrVy+3AntlKvPUi8e6elUnGDOVvYeeg3/Vah89dbqCt/0pgEvf82I9QOPoM3egLK8QN79HoruL1BoU+cBhGkET3uLEXCwxZOv25JIU2Um92bc58yBWlRMp/10Y3EHewGzhBVysGX35ayA/9jYjjlVYqDrVK/le9+0fz+DwQq2J3nPZzBr7iA/gToBHy/9twZ6s0Zmsm7wvdhTgawEZEAiEMhppfEsYIu/oR6rcybKWoU4wxI3EWm6AHHa+OMU76mK0ABFo94I9FPA9w+xTWZ2iVbS2YX1mlZR9ehNjgUHZM0SldKzqFnz4EREP4Ml/iwwoAEQv0kZfAarY9+LtI4+K2Gs4h41a9IUYmxC9Ibif+1gwnhWZFN3uoPAFj+SbD/XEe0xeFhkfLa92OaOCgQCUFB2os6eqS2EbUopCLbfITNpG+qcCDIYoTYu3gA5ZAeSnpD1n/pb2hgEOxdcZYxH9FMkUb6gzyLBjsxczfMtTSdpfgRuUWW5A1XfYI1N9bUk7aNrtJyNCT8mpRBdkzMzWCb6jhR3SCnSFHEKIGL9TRotTyXKumfyj0uvPzkoJgvR1rUTCklz+gCnE1iI2GaIYppPadPwaer5+6kPacTQxNIl7kPPJfpkTkUTrkc8KXCJ75nEValYt1OKHo2aD0lfSl1mwkzPGtJTjzbfPKwy24GWgbtnSQN4+jAqcRl/09eGdtE6atncVbpXITYV/0ffSPNcDAmDeiJLN2usGuUibPuWvfWxR0Z6XTFVSH+obDQDSppM8mEcqbOifooCoC7HsSVac0aDk80rP8isrBY0tmRPv4PpLbTojFOlLUN4TTUUtlN8jwy31mRCchmqPnBOI89GQGAjR/O1mCzpjFQD3mKxPMf2+JT6L642F9heP6VUlehvMAXaICvPxfTQIZ0asesttUgGGhnUibbJgtDzhgDuUp4+9nOCjvN1JQf322cbLJZMabYKKlrqYpGMci9pq5DXEuNHg2pNjrxgQZxez4ek1jbqsWi0pw7HBJYjLSy4YMkUNmi6DkW5RlGuLHU7UEhPK4lC2iY2+laql+Jc5SN4vdyxrX1S17fY7gywSWfiFSdDSyaKQl8CMuq+CPIItGwShRu+bSqmUejEqDE4skUSnfoz7Pb30ItRK5CTr0cp53gr2yZM8So81xeocpGMqExNmd5kAQbnGsFNhw/9+RafenprJ5KMPlj830LjTbG9FYcnX8UKY7PHIy884j/50TUu1jv8wv+Z47d+eWV+J/W8EYi2TTe2vJb9gxgGniq1aTFdyBLWXmwgtV0yZS0dRKpHyYCsvcZYbKTjWg/38LIX7fFd38lm1bdxr39MKfB6/GMULdPTBp5Iqirlp0o522jENPt4s9CAc5HViZEy4O/qGSjV6gubh5FkM5MRY2IIGWzYFFOSe55ZlAScfRFgKx3yadP3NET6M9sg3PMmadljAPemScL8m9qI0pYYHmDzkmuBzFZu7vFsd6JsugtRlZrls3O9XaQRk/570+Y1bbAO1iO1ESf0BLGZ/CVO8q7psF3cnyfBCwGkJQRMMG9jGv3zBN5Z4cwTMPdDYm7FC68qVtsX9mv1L5601ZjXmPNZf2MaTSPZ5qqoKS3tLExkgiawlQjhtQ71AGaQybdj6pDzTg3SD/QIoglngcN2kDUJPzeXwJxFAnRhZ+cJm59T8YBfk97PLaNnJm4+HMhp3Vmt2Ai5W5m/lGl3gpFVQ+JpipoLvYGtdFz88JK0/gm7CF2fjyPlKSyCEthivEuAloHvuXIt1p1tUpzHBgB4UDTNqGnOVNHNl6hlUbqBZ1BvVJeKnDBeUfHmBydjyeZ0ts0C83eSrjM5QMQctikQQH8WfRuT5/NU0gqbuxFv5t/xFjNxbw6UJ2NT12SK7dRg26qNqJumjHUtnkKUl9iNFH601ZrZsRmABQuk1KqnYM36IfU3swGY1pNfzXQNbjExxUUfs9BwJWqjxHR0vs6Yq7H8ItWdgtTTQ4PbPrj8QIchz7aQtYr5Fjot2QC5+x+zY2n3AGbqlpQRv/PVD1JdLvEyy/cZ4KjFoYCawKAZIJ2Uer5RfyKq1lJRCvShg8hKHNtMup9IFzL1Zovc0oZ8EHRYV6VeVZslxIbNlI1VoXN6T5Zn6NVomkBiICwbTbxOx3Ju2BTTbw8uvFZfQztJUOPPFjjSLuXAoWEfP/NDktuuV3MoT5ub/QOvi2Du1u0NyKjxdevFAgVdbMcR+/01BlS4ffv2dBpin0BpBJiykyDSjVzll2Q9Qujuzn5/XOusArTPawWebEyO2B8P6LsSeblUlSHHk8J55qLriqCrMs0c7R/IQBHQkLTpuEA5zubWThNZOc3LDJWtIJiK5OSgaN5NM7Mai9W5RPEEXhS9y3jNnYwZWAWOqSspchx5bX2P5eJcvlMU3ROoEIxqfhCkyJ6BrCSnUNDnHZZlhXq5kSWFysvZ7Jq9JBnEZKpqxRLUBn708/fwxBfIKHEuZWKzGGV5DeoGoNSmM17qHT3iHe9a4O1ff8TnP7/H//GrGf7N7/Kzc4w0UFUHgZXprXhAIMDiDkNLDL4nwRNTkmS9ykqvEQATmM0wNkdk9QIjfcN4MlGbiBbsOSkB/ZFGqHu84VUN3vz6DM97YYFmYO/KDmV+tCqkwcTuscnEqTcodf6cGVdubNXGTTZHgn8yBaepFQK39FSusui0MXWi0QqaXptZWjJ94ij/zNPezaAaAWk63SdMSwCTExCmUmeDgNPvRLWSXYyAg2EaB1pJSk1icLZTYrw48hmYJjG1fUhPlNwXjLGzjUqf6ZtV3PcU9DlWz7BkcHbAWcHYqHjfxrwkG5yDxjnVaGy8eUbZ3yfmK4yEJ0sBAyxR7Ti7wtumr89zMGljPrcMimdgm9psbxFeVDYvnCnwuRbAa2JJtUH5awgijtbpYGTvdcZFpvnbDIcdtamUQnBJsKOGt5BisGFKUXEnEbslouO4vpijEwiQw3pqlRHwIu400lIzixcpRdvInpkKnawmhMZm7drs/O3PgxYeatxs7FCwlemY2nOe6yjNesArL2LpCkTZwTqE1QG2tOcIiPkydxAmPJO46keaKp5VVNXawYpMI6eCHRKDDeZrQ5nIvSCalkur6025p5gQbWySmBCfP6UQHWSmc8kmjxUxpAcfWzfz4SxlWdNxDCZsaikU2j0HrMrkTbosizlGwJwanIacI0DWTeG4LSXRAAAgAElEQVR/Gosiy6H78+roSPWKObUUyEk8mLsV2Dtp79d+4k3U3VcrZZb1usn2wa455nXgmGDMghGTXJlFFdxbvViJ36MN1IL9dYse2WtfrNINa0NDUCL7BODqyGo2CzqGWq36g1sf3bw52GxNR9TG4HS5y3D/ynLbS74BJ3JBrRNF9QU26yU2axpknmG1OhOw6o73dHHLxZkmnDRLnFrDAWNrn00LA5pr0l+LDQRJ0dEsNNJ9KqultcP0vai6pXstU5ZW5cQuOhR5M01KHRp9oAjwiqyTwH29plFmJ1Cn/lW+iAgQbl1cqHn0/si+emuUFVsJmRGnmLj9laUVBXKWWKzOgP5gTKHKTRu01Ei1BxzbEceGnlwmiqzJpG0ucPvWRqCgkWC9Qbm8i2J5G+Vig8UCGHb3TWxOzRep++GIttnaDKKFRGtGrwo8TI+yal2VfgR/rDg8R1VvxPbtdhT/d+o/SaDB1AG/9vu9xPVVxcIHAkC+B1vbGOAhGJ+CBoEeBf0CWaTtWbhgFYQSo9JVuSFAYwsgJn/M9V/vB6ZXC6zPW9z+0ifxCx/scHnJdyZt49qtxFPGPKPZ+3LAnUc2+JH/9EV49OJT+Ld/eImf+5kzXF4RINIRvPLqEfZEtOpaPqNw3Cczqo2X6Vcds2g1Yq7QFOWPI5/XUoC0I0ulYo0CAwFiTk+Ho/1efVcM4fNWX8Cbv/qI172Wm9OIq4OlXNR0PTXQm1o3hGia6RsGBaCkh+rSNmV27jRcckp9p4BLzzh6k3mANeG3AcnTFJobVTpjZu97GkzTDWgKbM/CvAd4iTTj9NqoDk5AlObIc7BbxigaYyQpqQcy2T7QoZ8Nw9lfUi2xbKOjhjQ8jvrQNXk/NKURjQSyZsKei5urumIzNPZgMoAN80dPlaS6mFz2Mc7SqOLQ038EHf75IRszYOBsjSM+bUou8BUQk+CcoMU3/qm7w0xnxEamqqfEUXQCtWH4GWyiN2y23nc2mvTLYt9TzftER8QWM/LUa0f0rABm66iGB0L67jH28+dc6+xjy7noaTayJqX1wOV7irWTdtIqrayzRTTjdqmDuUD6xuYg8Vkm2QkQCCF5gEZeL5l5k8cZAHYXfAMbnt13rVaI6gM/pH0wqYWNYgxbG6dAjb/DJ620T1SqBQvKD1VVmQMo/3kAqnhMur6kE4lc2B0sys8pjIOdgQpQbbIPWwcBvuKwMnlYicKMdLX/GdWnfp0W30wXqLmWmM6qOMp49RMrDVWt+nNJD0ixlnRVqieYvb4i9utP10hK4+bsm0gN1wtTgmKdZSyeyUHd2T6RMV50oPFP0oYp2NI1aG4E1xapQ9PombHpfHizJNoc3wIIxfQLwBSi+Pi5Dkxp5bC3dePj95qvOS3seva4ZxbQBcBTC0IfVGbMaOC+qCkLsivIvvyhcjTDRUNzXJS8qIPexNA7UzStqEN6M7mQnrYQ1CYVFEJzwRJ4LbFe0hyzV39DbjpKDC0qVePxTwmluRnTpqA31oqvoraJYIKWA2wifb0jywbsjyMOElnT84tXUGBHus1PhWTTVP9I/ycWHPI1Gdvi5DhblqhLutCXWK4XWC8XyKmuJvPgU41MiB6o2uAwZcY+gzyFs8XNUpWN+/3T2F5eydPr7oMvxvmtC9k8DKzIa6w3o1U60yPLGD/2Cbx3fcC9XYbrfYv9jrqpDMtFhmU14u7ZEufrFcoFgWCpKj+m3cga0bNMzZyV7iMTxM+h4SsrIdnHsZZPV9tQr7YTIyJLBuqVuFcxEKoCj9GlQKWm2muZ1G53l9bOJ8uMfRpzeYzxPgm0yNQxfbtYbcRY0Q6CzBvbKO0PW7Gdy9pMVuUV1rH8wXLwQctzkRK0TqJg79nIqtVRwYBs0hkeeNFn8do3XeOP/yTHT/98j3ZXeEsmp3Dj9M8mhypgqLBY1Xjj13V4wyt3+PCHW/zav3JdFt+XVh6JIsQYD7NgiEIJilRG14dl/UFmpwSTGTVsseq589Bry9PlBOE6SekhDxg3D6naKj8csS6exle9usVXvTzHnQft1MR5Usmiw8COVgEDSsH1JaKMb69Nrr6A+iTSTIObung/32ViQRuItrSKFcrZXyJt8IyT+0lFly/0EHg+y8YX3wqMl1YcBrgK9sjExbP2yO7YExBJam4K4NPW60EwEePO/RNHlPRG48/EbFk1otalV3ilDtHaeJMqtrnS0tNBU9m7OTwHWE1PqLpmTzHZpjmnHE5IHB+cAGqakolAP3CpPSNn2+KbAmcWfeULGMJsxRo31fSNRoJ+ghvLk0zxzYbUfb4SBi/u5f9j7U2gLEvLKtF9z52HiMjMyMzKGjNrnicoZgdQsFsQu2GJ2CqOiFPb3b7V771+vezncz3bpbY+n7QISgmCKDKILbPMFJQKVUCVgEUBNVFV1JhTRNx5OG/t/X3fOf+9EcUT22BRmRkR994z/Of/97+//e296rxedC562zmZGTJa9IIj0JpzvuTflaBB+xjKHMxAVrpPGUDT08/F8ZzweWl4nCqtuUeRxmPohwx0Rf2JC7SOLzG3TCXeBftVXEe3eUjIrJI5LRk1fi/KQZpj1UGaxNJIX8wNB8/DbhwP315TNauIdIx6OdMMOpMdRmQekm3yMmGh+RP4D/aq9KkKUBHPkgKY3XMu2KES1JT2A7q9umlJmVDlS269XLLNf6cWLCtlc4GfgvHi30twos2+xlSxvSlmgNSqpWCCHSzw3+L99tL+CdX4+/k9i9frOroFg/wVXQwvfRvXCX5PLBAjk/aajAxMp89j0XDhqDW9h6H5Cjmkch2jPCmAvrzBTK1K7NKXjQV8X2OHXcPl1y20WLxe0prFBo9gTOjKTJ252aHgn88WcUC3Y4SKF31QuWCznvdZ4lGrdYREklGyXfaYJm3I0WZkTbcm1orggIxOUKB8eNiBttHtiO2iAz39mywA2TroIgKCgGIuXda22KjheCad1YS/u8jRaFYxGc8xIAPEEhiPK7knHNR8HU9YFlT0oKrl6LWrynGkoJ1Aj4OkUWM00LqE3Mbe5Bj1T0sgKo1OhUDRPMP4dwIPMkndtX2a7XmMo9EQp06d0gBu1NfQWz8T3bUeNtbXkPHng4fRH+1gPJkJFPbHCzUFbPUZ5G0O+iT61pp1bO5rYd++NtaaDdQUVs2NE4+jLj0Puzj5nNQIsgho6KpOjymW8Lj30UCyMqTOnD5X9BujZYM7VFOjxgeMgEzghs0LzKicTtEf7ohGZc6hYn6qDXl6VSnSl6EsDT9ZWrSSW4CmWlZFu22pAUX5uFKRHo6MmrQY7hTPwU6OhpquJn286nWMJ0Nsb2/ruBj6rV1knuPKZz6KY8e4zc7xvg8CH77JzovGtgROFfalq9PTq+EVng89vAbYWAPG046utTkB8/4S2fDdaR1hLKl0WRLA096jYdYkXqY0MyfT02mXo3RavqaOvNlChZ2RXPhZDhbzZbYQ3GXkg1NW4sxakggf6AzwpKtm+JYbjAneGbmmTvo6NxDkZ3D8TqyMyGeutT9HZ18V9QZB1FxgS+yWz/1WtjNGJTYIuveu3TInod1UlMZ06Pu9FLXX1KbrnX6W/zsFXDGZ72XKGe7xegsvF8bnpDtmsVlJkHLsP21HmaNKd35OZGS2VEK0DkSVXtWlu1za4KQWUUw2+VkjQOhXohGgbAiwTwyAJTDgC1i6A46fF0xTIaYpy1bpdUzBVnw/wWJig2xSL00aOQdap4e3/FOr5tfHwJl7gUWeXTIBxv1eBQ3+Ia4R9LZzdR3CGS0CV/oXkgXn/M6/5xqLE86HZJ65QagxJ9dL1TVr86ffkdIgfNylm4Cle5xE7oSI3rRZNl+nhcgAXNK+RXh5wnClWrZlvzKbpw1s2ftGSVXvyQ/R5tOVjf6hoXmL8R561rAqKZhYsak25gwwLpfdbVxGOcysJKzMWzqZB7CI+UJpKMn4tXsXZcMEWGiEGjttNjV+Ll5iFNjV82mfGwAwLQWWz56Qgs2niRmsna+BzsKfyplhjdOEVY3NXSruLzpek/J2lPSicczWArs36soTfVeyf+ZRRbayFOjb82tHX4wNNzKOBpei49ijeuz5NU2kmLvwBYuOUzJr3i0Z84CBLWPb0jERoE0/K/y6jDFMS8XS7vmXTJe9ahFu8qwAkuHrtr272lMgdF6bbcpQ+AtGHUs0iQzdptk+MGqGC+bhzQ4wfQSzUYZOs6GYHgrDa1ygKEqkKLxGQbRzZtxV6O9G/VFEPBj1tZhTk7UznKA/nGM4ywQWlGmV2SQgOwhRn7a4E5Co241aJQE/Ar4M7Y5pvTbWmlhr0XG9goxif1oW0H2eAduNhuuheLPJUvXFutSok2JnoNrCzNaCe4npbAe15jo21g9jOj6Ok4/dg+0hOworqNfXsbHvTLSb9L4aYmv7FE6c7uP49gw7Q9OL8YuMXrvewHqvhQP72tjX66HJEpr4YBPNygtrPtLkx7Kkwi4ZRt1atwHn4Zi0ZZgv6KJquiyGg1er1HeRmq3I/ZwME89BnY3iymmCyqxJlkWH1txACKLvKXROwv6MnYwyo60KEEpfxS7NqYeA+6BVlyI9zibUmTH30DqueAzWyUEtV90fsLm0diw9kLnkn0wZYImSpUl2Ig6Gc6xtbuMpz9lGrz7HYlrF6UcXeMt7cnzla6S3qafKUCGAZEci2b2ZsZu6NqG74qqssiRN6Kmf4y8okNJ+j4J3zU60/rCFlmyWBbrS0JYgi2yemZ2C+ZRcnaTnIs0wRmVGEMprSjRURbYYGynvD22ltY6c43fKDtQxrrhgjOsur+DQgbxgDAoTRe/M4YRNDzq+RftAjvb+KprNuehmXk+VCc3h1Esm5c43OsPEcMmosSwxlNNAyY4sT77Lk1k6sS29Nuh4L10VeX7Jjq4U9HpUj79Buo8srlHKBHkMTSwqEolz96dAiUxgSwJutYUnJRxnCHkPxcAXK0B06vk99wOLMuIS6xWdUj6ObDEJRqtcLMtSxqreZ7eOKDohTVZgP49SY7pxLxgnd4jnPBDgxUqNdh8Jaszny9ktRQSVdyf0ZAEUo0mhcB9zHRGdZSgPZVAyASuzWvMZjToJ9q2MQzNoarbIamkhrzNbMJeBMkGXTGY92FmHYF07RdnS2DxneRId1SpA4QIXIdKr40x6tnhefXxFDI+uZZRllmKOlt9Fl0ubZ/OskzYu6UKMxbsAqhqk5n2UggcLzi6BQmi1irxBMRtW3o7YJo3xovRrrw/wX5h76uaXVgIpEx3zku6fwJSBrdQiQteBzJzHmRW4LWG49J6FqWhcnxLMhEdUNJsInjges3acxCA48TIz0s2eaj0qyWcmuEwfKIDlbH6ANmIE6oB1TWT3YM9bIYSPeTTSG1YkFJrb9R/XlhWxUwEmOf+oncL1oCVYMwPhsve1BFoGlmPsyieL1SBNub4D8wcsmKzU/DWYLy6rEowIWFoEEXFUs5aj0zGMqfUx1q2GHuUM7VYN5x1sYTTuI691cXAfS2UV9FjiqnJnOcZX7npErdlrPYKcpuwZ+EBmdEaXNxTpThdCVwhOaphOwmaAvloDjCaMmakImCikkkyO7z6IeBlabXReJuDHm9diFiLBWF7F2noT+9d76LbayjKksIg2C2R8+HrmLOoShIidu2ZqDPgEy/oix2jAmBXTGPGKVNsbWFvrYj7ZxqnjDyi2Z23jIBbzPo4/dgIjZ7/W19ewubGO4ydO4b7HRzjJLh5iNQLAWob1bhWb600xfGudrsqQnDwpwibbKJE7o4cmOxgMtgQsa80meq2Wflavd0U5jsendT6aJDg7UpNFOpvu8vUN3bzxmPoqE6zTCV/ibsVImBM768UsO7IsK1Eny6JZXSamhO40g+UEReBJJlK1/rl1K7IBQUJ7uZ9bFyX/baje4oZ4MZn1SPAUAJvH1B8NVOiW5mDB92FplYC3rVBrTt6DwQRXPuk4LrtuJlPFxQiYbgMP3Q+8/aYKHj7O0cntvLFRxoiw5OzMhPJUXBTPEaKOLzJyU2MsOW7IzlUayCmWXcxRqXcMREk/RuqEJ0NOm7t5Drwq8loPrc5pjLZMxaF+2W4LYA4kX9teByYDM5fl6ym4J+s02DKwlhP4NbC/28e1l0xx7aUGIJi1GZ0+JtEIDc0C3cMVdA9QRLlQ5BPjnfjw055ET6aXUmMnqIfXV6ASmCU6DdcXxYReMiB2jWLzE9NxLES7FkH/RlHWShxACxAl1wWDYqGdir+ToQvmIV1c9HkJMFO3Z62CjJ2kXG88hFqbYU1eBjbcxaQopU6LcpBrq5ZOgIteeASlfEpZArD5u2S6yn+XO98oi2s+csQcTI5plYRAloyXDXS58N3BV8TeCOyHWN99ukJzVYrQzZ/LGHH7U5ym2Bo/ttDJOdgWS6EyNwkzmzcXEwagM6izpj8Vs0UAJoDF60l5CIEX/aBs3HEuJ6DifB8lRWEYBy/2zJUZgzF2itZ5177oeKK87KXVECovZd7xZ+wOD6/mcOEmA7nS1LAXyxJgjD/zvYltqLxUDYqSi81IaUmRbjJ0zbzRgvKKmZcJtVjM7dpwTTOQEcJpCQoKIbwtxKG1s81nKjIXk+Pss/IBixJ2sLOrTPZyqoNeEOa0BF1eidH1T2ineC7TDcYyA+qRQ1pVzfQ5SmA6N/fAXPX3s1m/tFqwZ6V8TvTzsERw4MGfG/NjekoTlrstho9ju00Gmoz5TgPQSyZZ5xMgy/Vq8bwaGPPrJaun0r2+3HBpN67LaKKX1DbCkFAEThddjQLHEcJempja2PYQah+3odMi0KLNQ68V18a1tGF3c/5mO280crSbTWy0a+oGrLcPKmy6v/UYtgZkgubysRqPLf9vrWfMCoUnKtn4xEHUz4dk5o7x3DkxP5GgYDInM2Lh0oHAI4yy9CSyg7WvDJ1GVVmD+7oEGXXUJbBm11YNWZOmpQvF6TBzeT4bmK1ArakMwXKxYYeXvSc7BBWITE+MuZ0zW8n56DQ7dTx+/CHs7OzoASXFzhIj2SPtzFDD/v11PH5qgodOUpNWw75eE90G0Kjn2Nelk7zpriiYneeM72HEDLVUpL59V1xZoL9zUixRq71p5qwadSxbMguSf9JgNJM7v4xG3cmf9gjMTJQth/uWxc5KrJYrVPg9BUo3yCqNxHwR9CiHS/mVFMdasLe53JvOgZYVVlIzwMzrRIAmsJdXZCDLkuxkOMBcOjULMI8uyCHDywcD7TBUOpaRLX3HWsgYwl2liSI/a4CnP/cEDh3JgWGGCYPLT1UwOA189b4KPvDpHH35o7L83LCuQqfP5QxffPmuhTE+XJAINKnq10NCtq9upT61thG5sExq3Z5ylKfPFuecCSfWEc65pIIXvqCFBx4cYXtrhlv+LsfONp3maQ/BdjlLwrQHnNualYgc3u+ZWTzQiPfYmQNcf2GOfRvm0k1dI7WzKpFIYJyhvW+Bzv4K6i16l9F7DchklkeGwTYZYhCKp8IEv1FSNMy5u3U8uUiFgDXKF8teT+VvrpYTY1INAFH4eCUMV3krbNJKzUvTSdkmUwdaUT7gnKTY0CqqzE2lBcCYDs7E62XnEm+frnxiaMrW/kLEnnSmlWezWvZbnrzL8mJ4IoXmsARvASZWmwLSa2vzTJQySk8tvxhlJ5zbjXDjFzgxukbt/ZYZoxB5C2Tx2rGkR0DlOiBjyPmMKLdM76AtChc1JoDQq4ybGJYNJ7b7Zk7bdMJngBpcE8irs1kGyDY3aHPorBZZLrFu3gFrBqF2tCGcTksxMeeqBOfRTTquRCe1eu2Ku+gyjnDdDkYrLWGtfi8+zwCcbWiC2bKfBZdVKsas468EB8FCCrTIiJRHaP5eVg6MxdjKi1YydIuZwpjUIuWWv1I/Jme/vPOtLJH6tYzOOtupePNVKTxPnyNdz7B9kEcdWUOLBUubJSwap2R19B7RVexWF/G+/hjqYAqmssiitGu3uwxani2F4TYoLLjZyqxs4rKypK6b653i+MMuqJgXVvSeqWYr7kI0DQTTmzq6WzdiHEYJduywrARe5h6WiRrF/fTREh2vcW34GS5fL8rHAlxs4tCwyzAlASG/zgzrHevo1SbR2cYYp5WnXdDIuejwYAhieM6d3j5k1blE4QQOLEXVswY63U002x0s5szP25YWJwaZsVKmp1K3HR94ynFY4w7qOWj8GcCeP96idiPDgfU1rHUYFTRHkyUj/r9C1/imZSguJhKccyc2m2doNztqsiOb1lvfkJnpdDwpcpnIqMm8U2kvBIPskMswY+mTIdAUPNN3CjWMZwPsjJn9x5DtqjpxpvMRBjsTHQuRMMX3BDP7eh2VFGd5Awc3umrr1O7TWSMCK4Ka4WhuQdKUZlQsLiifD3F6uy86nYC2UWui0ezIyoJPP8+dodzc5UX2oAa/Yngk0EJNXlAOHKfWYMB7FyW9LGcJjwCjIY0a3ef721va0rI+bjwhPcBMo9RsMMqnIs2ctdKXQEYDRLXxuZVYvTzM1xHATUZjF/xSDE82zew2+MVOU77vbMrYJnpmtVBvMX9ygPEOcOSck3jKdzCBgNmDC0z6FYx3MuxszzEZVPG5LwOf/CKnSmPC2M0pXRsXJGcsNeFREL8wAKWHVgxwwt5wt15vYaFdjRue6ppycuT2fqxSJfIGnvKcEZ7zrVMc2TyASj7CIu/is38/wJteP0ZW6RI9mZaNAI1WH8q5tusvbWKjY8p3Gs6yAQAtZFkLa60BLjx7gqvOY/svsDOwjEhen97hHK2uea7Rz40RVPSakj5L0jDP51OFJI2QYaOKdQcbGZFQ1U4bpVqudHcbU6SVTJL61MpSUbD5qbVE0W7tk1mUY6IU4O+h913Rb8WkWoT9xueFJxtv5SQ3jy3vVopoI02Wzt7Ey6KMaEzT8nnExy+DsZJR0PtpYrYMu7R7Tv8iWxmMyArDklY5xIjIwNYX5Ihl0sSeGrlGedGYQHVeu/GllVPKkmF6PmIz43jkru+WEQLgpXlqsWgSCS1yTEcErWQJCa44HGnzMMeUQngtFJQx2GxAJ3m+hjYkFlNq9jJMehDL5R2UBF78ff0ZrfBu+2LMmi2JBZBQSLN1imseS9iQlaFWWGfYIl0yDQWwS6q3wZbGfCOglRimCmyFa7x/doAQLayui7JFn4Ag4uGMTTOvJXM4T7/C6DQc4sPZvzQDLceAva4UwZtdRFw3064tgZcoMyXDWMDI9VUBUMTgWaGxOLTiGU6zL4v6XmwCPHIqwrAV92YxMmHtb8e3zFbZ55b3O7R3xXhLLBGCyWJHcJTVLHLPQGuwl2Tt9Tku+i8VBknTwC7W2i1RkoaLGCfRDWv7Xps700dWZqQOTmMYpc7vVv7z59OvLatq1j1pADXAlqQN7klGrZZqIw4oR1Og06FfqPuL2opYXD+J/L/1svWcgGY8n2A0spw9de/VSEfTaoC+R/RVqqHWYofaHKPhjuUdLnKc7jMDkbVsojuKps13iu8z4U7VH7Ro9lY/Ya2Cfd0WNtc6OLjRQ2+dbM0IQ4qo5WxpxnI0mjCzMG/YqFTQaa9hvbtusTzc8dcrmI0GGA1lXCS2ChhYSULdeVYSYxmKETwEf3wtjU63BvSlyjEY0w8jx9EzN9SBRyPXRqOJfa26cgPlKVUFOvU22q2ezEO3hwPUqm30pMfigKIOqiV91WjEDkfWqnk9WSZpo9Fcl55MRqWjoeX/qUxobAmvmETrZEckCrfuyBnpELnSk8sgqOHAJWPEkhmDpN2olIZrtIJmYYMdn/OpHN9nDPjOKLZvKJaGreHKocya8lSjf5YWDarkolxCY09t9MgAEv3ZtmiqIrVFllB0b2UuA4OFrsfbw9XdRBd9MmjqfFxX5+RgMMJTn3kCRy+fSevPINzRdi4QNtih6J02Hjk+fxfwN7fbxGIZhS3kBEcEN9WGui0JJk3fYCa7YVEhewxqvVQ78YYC9z/j9ZYtA3/OhXLcwOEjU/zUz+xHt9OXpoUmtO06P3uIt7w1w9cfruPEI9TUOd3vDs22vgTT5Ys5xf3KYyP4YxZoFfV8hv2dMS45Cpx7gKxDpgaQjcNVbJy7kFs+F30a3/G6c0FrN+09uOmh+W4wXKGIDME1R4WYL8fJMWGuiuaDUk8F1gG4SoHrHmL5mPhCrL3iuRWLQoCUUlhXehalUChYMk1kajgwRkXG/xRqh6GppyfFpBpNFcZemB+cuhk9+LhcGM2N3FiQFGDtBpbl79n8wokz2BMBcu9ii7JK7FClewmLjqoJtmP3rOsg0OWALV1AE0PO4ni9jBILqkV3mUZmicEorCS8izEsKMgWk/Xy66l5hxKNYQVTakg5N0+Z2GF6EuVNqgxiJRsxW+z05sZQzU0L1MmcUpagUGqzfmCcmYEY+x7/bmUnKxlyrBfXx4FV6WJVwt7UzDTOeRV86c5Jr+lsVQK2Yi2I1xjra+tMgFM1HugYy2sYXlwp8AqXewFfL3lpLnR2xkZQGSwdqzg3b6oiJGU8Ac6V4wzAlfJLaYl1abOzQneFblAgyIPLi5J+sFTSxVhZV1/yVUt9piyrRHOBxuyyj1sMzdCZ2XgL0LPix+cmr6sbtNR3yqQEphG0sj/XQMMGAdBiTMdmsRwZUdbne6THGeVfF/YXYfdJx6CeOddbid1Nujf1kFtpd17oM93Ogs9DqtEKqauc7R0gs7LlXocCZlpn2X0f5+S2KbUcVJxEWVbpNclmlK+rfNvla7kcTylApiu6Mxh8kE7vjMXqhKibzAoX+RH9WoRgK9ghrvH2W0OxNsXx/80q9VYUhtPygEL2FtrNljoG203qbqpoVKqYzLYxkMcTgZFrtpxl02JVr6PVXkNvrSNWaDGlgacoCi9NzDAZjhSX0+1UMRvvmNB7kePkVh87g4k0Yor04SiYZxhOzF/qULeHtV3AcVAAACAASURBVPW2HOu7Peb3MdWdbA471xZYTCeYTAcqN7bqTTTrDT9fWlzY51NkTy+wRaWm8h11UbTD4IRNuwt1BipDsILJaEcsXJUlQjUFkIlihI8FSXNik3aCjBwfaQVDD61fNjMBOy0yWN5rNtsCYNZizY5SaqkqqNfaYqSm4xmyZheNZhedTk/vT10Vz4fieA4+Tp5qj56ZiamVBQ2gMpy8KC0IpdOlfuzCd+YJWpi2JiWF2No56H1qTXmO8bNYIq3XGphOczRaJ/C0525jbR9ZLYCHTDKIUi96/gw9TGpnXMEnP5vjS/fwjAik2LFJewbGiaxZaZA2DsHG8UQ4Dlli9V1rdKvpASdAczE9zy/0ChjnOHbRGD/5Ey00G2yY4MPNgG0+HgTl1hn69reexu23sdbSBKps6GgKDGm3zz8nFM5740C9KXCfD06baSrvbbWNWmWKczfHuPCMCjrNBfJ2jgNHM2ywzDiyh5ePBcviXPg4BOvMCfVFgxJDLlYpuIpyYoCxFGwZS2JlrlIQaxORHn6fpPZa7PYqKRZmn0U2WQnOCpGzL7TBZMUk6zel6JvUIuJicnqkZTTV3RNsmV5Jzt6EVibtWipXanJ1diDKDwG07NwMENsu3RoTRNxGSTe6P9OalV8UrffOKIVfUxqWHNfOQGFZrorzNq2XRxel3nHF8ZaWKTrGQs8TO3Iy8PHLBEBpuZGbihA8WalKcznnZz5btCZk56F5+npZx4wXlfMXoeguglcmvJpfLJs9DFuLcOrQ1jiDXVi9+HVcBVspe1Ncj5XBZqCtZPbix6tMWOoQngKu0MPZ/bVXC6TJGsV2IKkVQjAhBr78OnDuWhJe2/uIrQlGyjVH8fo4zrRTban0pWfPtIMCM0mTSLBc0exSPmueN5hYkqSbk/TSpQxrodtKMh11HZzpNwAVY6hEhMYYl++aMluxWShfl/yeJ5MEqxdsYJQQ5etc+I6V/mU670L7mT6z6Zn5XBUMp7PaVmE1wzJjxqw6s3RN4t/R1eosZQA8K2V6Wd7nkxBYxobTmCsDfnz/EPQbSDY2kB6fmlsFyuyedTtmTsvyIeUyacqHSvv8/add0MplHlgBhtMpxjN2Ss20E6KQ3TSRnlrt5m28mGSIaA9haNE6GHkozQzotRro9erY191Ar9fWwkVamnoF+5o5jU0vrgVOD0/KxVhAZTpFlW7y1aYMPyvaVVG/1FYZhr5WxB3UR/HGdeg5lY/ERvAGM7tvMBhgMJ7LUd48wOYg8dVtsRTYxlrPvLc69VyaKQIcAgt2++mmsgxUTJ5mTiYAJPF5hpr16WM2ZTfhGKi35fhuJUHqyxqgXQJr5uw4nMzHAoMECs1q2wCignetNBgO8WTc+B48L7Fc1BbRHJX6qISGZ7mX+i4TgXO3WdO14d9ZGhWwoG9Xsy2AwQm43iKQnKPfp1eWBV+zPOdkqIHGBa0wptZFQSDcaBYCU8UBUcPGsqBap3ILqQ6QTpf7ek0O+rrLCphmOXdYdGf1t3Ocd+nXcd0z55aszl03c9l2uDBwvFWt/s3dQ7ZAfwB89vNVfOaLyd6QDJeLx8lSkSE092V3YmZpkedCEb8EWTzUJfMQCwNnpyJrd1tTnHfhCC//cXZ5Dk1zOM1w4tQcrY5NCGweeezxKd75buDhBxsYj2geKHdfm8gpwOf4JwNHQCjGhrv9TIao0mEQBHpHYxt9XHR4jgsvrGDt0AK9TbbbZwJc1OqHLVi9zrxNlnWMDZbHnftrhXjaFpmy7FU4Madddr4zjjFku0B7FlcqcCtLYUrBL3v9hA1EWbLzecLZqqVJsCjUhRjZ6X4B9EylUxqaMq+PuYiK6glmiwuWd4FFuU2LrVzr7at0wPZz2pUNp9+y8/VuxqLLzZrY7H08py2OnWOqtmtCN8FvWXI3/7PowDNgvLoQ+ATv49S0AiUDsdeCas/1bjYuCv3R3RgxQ3YCpuERuGLmIZ+vselH5O8m3yMjp+WLN68qKUTdoNRpUZohjyoHdCojOhgMp/wEaAW4IqjiRsA2XM70uoFlXMsn0m1pTCZARKuJZ/Hp/ewX7JmitNIvSSygdk/1X2MDC8PY0vW7GCP+rJgXVAipQ+zNN09GrW8odASecVeWOEvT0rRLrVwzTEyvKoSHxAfjZPqySOSMzYqX1gTqYzAmjRZ+WKsMdGymoqSpT4xSYdg+pKjM15AibsdZ6mBFpdtNnp29gFbxbHhXJv8t2wPZ2hCceuQR74dftxR0RzMF75NK5F7iW25W2Z2kECVgNRdpU11aWgRDqWMrQJpd+2Ch49pYtJRp8lZZLc0N1DH6LYgNnipPjlGJPVh6tmvDjUuODm0e6pmeO5ZRK5mtywJoyfWvXHioks/mNT3/08VUuisZm1I8TaTm6DAufNHGqbXGwgSYfdcmW1WvotOsYn2NmYa0H2dnoF04mc3N+hiNBkbZy9Ssqy5HLoyLBZ3X24oCCssIu5EU1WfS/HSqU7mma9BpoTcjzu1BX4LP/ogloiqqDZr30Rero5idfDrEcDhCt9uVfoqMUKWywPbWCYzGc9NQ8HgyxuRYnp/AAsFIbn4ZwfyYtwk5d3Nx503v9vZL17StkOYmNtbWxQCNxjsYjxjvwpiaKtqNtnRSHNAs76m1WCidVg0+6bNzUsZoY+TTQTF5kC3ie9FWgQBxPOkLPTNAWeLWzJsWGrTHpC9WWwCRjNt4zJKbacsUI8RdAbswdW4mnM8pmOXC5mU5c3qnLIndimanYW3J5txLto3HT6AopkVlOsZPcGfAzscGqrUGRrOBgDD1e6SXn/Vdp3D0gjkq2nXnmO5UMO1XJORlV4dAe9XGHd/31E6Gj/7tHF+9m5o+urm3beF0MCv9QmECydgf80uoqIuIP7XOxZzlWZn0SfhnTQb8mmQ494IFXv7jI3W45pW2xuuQmhdlSW6hjgn683NQrUywtbWDt71tigfuZuJt3ToT1YnL4j7LnBVUGj0rD9M3rdbhqofK+LTFETV5nzqojgc454wpnnzVAmeclaO2kUvyRVEzL3G1wQWMjQb0nuNwI2NJ4oHt+TZJcewUAnovmy27MZeTjf2+nXK5I/QuxuieS9aaFHBoKUto+nIBDdGtl3JlZulO7uEDlLynLTMJZPKyNcXxAg0se8mqwDM2Pag2wJYJ5OMcIqvNGLLlckQwJdbsEV/xWpvwS91WcT6+6UxZvQCyKg8kAmct4Cyx6c8oNQXYW/bzskWx1ETa9Y8NhP1pXXN23MXnh17G75u0eQkAC5ChRUJCZEOhikejbot+bix5eAmReiMtAFwUeSck+TBvrSbnvJqZVptuy1hvnX/SkRg6qpK5tOOPc4rvSyRfdCcmNN4eYywWXcvkLe+d8usKHZFtYGTvIJspKx/yYhVaJr9+AoEeMB2LrCnU3BfL3dajzGeHFH5QDhYdjNnibBqugilauEt/oiGK5yoFKCWzbJ9goNz/njDAqyyylaQth7MQcCdl/OLZ1PUpwa2V8dLGkPJndnwl+2rgpRTxB+CyTUCpnyo+y9ePANgpyAzvqShNp5YtctPXPqz0WdOIEbOoq5KMCCduQnDvz4jGRHKeJv4vn5P0ekQpUxvdpPMw3kNsZthPsBEuxpz77qnErkYJb4hYyq7k8+SCf1ZwZjnaLQribd6jtUqAfZ2Zs6LGdAGVM3qVXN12VbIuC2lmBgP6TKY1W/NcoUaCtf1up4GNTg0t+lNgjmZ3zRYq+jNRxNds2UM94UJu7ts0v6TIXQtzrYlFVhdCrZGVkUs6sxFzsUJ87WDMciERIv2jGgJA83kfi6kZkc7mQ3VJbg2Z/1fB/o196LYbYuIiQZzxLdppMYdPIIPu6wZCyBiR5aFQVLmMZINqdQtfJd3iInPZGMymirHgFMVmASJ4K+WwE2QdmYTxbAqYIiMDV2MH4hzNKpmdqbRLFI3T0V0XPfKu3K9JXUY25Xpu4UylRq68UdYV/bkwU9B6s6FSourGeSbzUJ64ypDMl5QNAstyA4vxUUdhbh5TivupCyhK0xS7/ZxlQaDRpL6sLcsO2oDwiIM1E3NG+wr3rdJDydIi8yqpIxPSN6DOSYrXVWyfRl4Xa5sn8S3PPY1uZ4HF0DqmCLQmrH4qjDbHguWkGq1GaDdhflaPH6/gwzdVcN/DNlmY+Sjlh/w9K2+GXot5jwqcTtgU1VNUAllefCWwH9dx6XUz/ND319UGz85RZH0JHXcGczzydY7XDGecwTHDXM857rx7jne+o4oTJ8i8EhYS4FFXRm+wqZpK5Eqv3E7fSZENlZieXhcE4PTyaqFdH+LaYwNc/xQanFYx3mYJyHyX2I1IzMuXKjqJgdcepaKORPdsi/w36Ws8yiR2VnKZT7udfGbSQiAcsnshTHfQxUS20jG1smFe9iuKz/AyYVGeiBJZiHGVJWq3TsdLVovdqt6JaHpNY7akH/RyleYWZ0MkiqX+zkGV/YygNKJkSnZoNVdQO3I3r4hMSmIZLR6arGkbs1x2SbFCiOgtZswC1lUqcc1WPOd8HgLsFvl3wWz5a2y5d52HL4xhk2CLNhd4Y1BjxdYYd52Nkg1cd0SQNZuQ4bKObYItY1ZMq1WWfRxEMKOTi7kafsz/i4y74gUFuOy5E5DXZLW77Kfjd3YrjklXzrsMBaj2asiwF5X+WLYy27yUGqL6oCyauvmyxCLCylNJtIyDUo3uokRoiyKfkeh6DJbD7lsZUm2g1KKYCPJN1+Sbl7gHe3h1FeAoGSi83gFSdDi7tF0GHExDSZ1nXOLEomDlGS7Z2AiRtsYLPSsCaZzvAmzZ/Ss0Zd5QEHVX2yDZJsyCwk26ENcjuksLl/ukIcQaFkoNYLA5qeVDrMdxSWKboWpKMh+VgHB5QxjPlI0L3zBEAoxLJQxMOeuVsGUpWIyg6VK/Z6XB2N0Y6WCMMk3CrbGqtPhQSZksO43eSVTUWfWwDY5YLc5njDJ0RovXxTYtZjReOadXzYnuuLCNZxnG9GQxHkof1Mpy7O81sbneQqdpYmguomSgdFO8TBUOyJNxX6UoRc/Mh8aAzAz0tGgw2mjJ+6neICBja/JUan92CLJEyIMmcyPLAGVHjVWS4w3rD70DjvF2dYtm4YnxZ8bE0Gx0Ks0SQYqFafMiUGRcMwNPtn9VFpgNtgScskoTjXZLpqzxQIyYdcheuDo1PDN1MvJ9qXeiQSbPo0oXeLJJjH7JudCG67APfgUT11GTd5IzRtx10g9sYsxPVmMnIDvfoGPmtSJA4uvMOoH5ilN1NtZrzGSsI1MnJR2JWQqzLEC+v3yx1CDPjlCCNXGaunZ1rWY0UR0KmNKtXzE8GYGUlVH1QJHByqg7a+k9CRQludTgpf+T0afUsfG6ctDRfVoLlvK5qmh31rT4qQRAEC3bhAzTcRUXX34vLry2jxoFlLTW2KFWqYLp0B9yOmnXqa+yR4QNGBNmSAJ49PEMf/3xHA8+wsezjqxhDJTMg5IvazjQKu8zCIGYIRAGVIvlItPIEiQX1MkUz3g28H0voCcaX0gT3XU0qlu4+57TeO0fHlCe5M/9uzqOnjXHqS2ygVWMJhP85dunuOOL68g7bL83HZ3egWp/lgxbbLGrIB/vKA2AYIzRTjkFNbrpZFi7yOZDXHJ0G896BrD/MNA/nWE+tKBqdiWylMgNAiOiaA/B0jo9hGR4kQqnuSAScHs5RQtWUqKJy1TsYnWwvvMMvUuwX08E0BJwYCdbbqZT3ZYmqYTJKlRHSYYi758ZmrrQlx5bXOCc2QqRbbrw2SJS2icIFyXCcwNbFuNi528AO65DdLOlQc5ihqLF38/bkhJKIBqAwwdXAaoCcAVrYDtqE8jLpDJZDNIFLN4vmJBo0y+9vXZrbLR2OsqVBUSxUBlrKUDFMsfQzEpZDif7zx045R5atJSqQ6DNEiLLzwtkDW7UjCWtidXyzy66ETk3OmDQZsQ+OI41rlMAfA0LRabY+wTXojERTJXbmfAuxf3TleNnR6esO6Wv6rcMOJqlj5oYZEZZgq14vwAtAfICnBkYNvBZ2A75pigFhaUey4/R7+3SfFOU00p2z87Tzl3jTZy2R8GkexsvRRUbBWGi0vohDEjDj0raxdjlOHOsc3VwKphc6LOS302OJ0qyYgiDZw4/rJgDgmFdJI0AzkIXwMsvQgq21HwRgdT6swx+5mbE8mJX5ySbJVJn93KclPotG7slcxxl2fjdmGtCg8bfl6OWXy81gHtGZTTC6Ni9lCrnd918IzDiXGKOE9Xi5Xf+nJsSNjTxGVCiDT0za1yTI/HCnjnO11FVqvRqWa62amVpmcEoRbrUqaw1a9hY62B9bU2fqV05h7XMNU17xEWevktD7zobDrexM+IizXb2OlpVitsb6Hb2a1dGMTkHFzsdJeacTCVIpwC63rEMPqVC8X3ljG6WECzFVett625TJyQtB2bK8eNxUTsUE1yz1bMOGjnXcyLhaJpiQuE2heWMW5EHFDv6LK+R4IMlM76GxybmiB13lK7XKc62Mle30cOBzcNotHoqj43GW2hktBcwAMKLH2VQ/pwTAXekMQHwfC18e03vzw4/Ain+4pyLtC8m1D+JlcBUx0z7BOVGUqflOXrs/lzM5piw5MjJp4iUMUPSZqOFVoMgboQZmaqpieDlPSWrBlvkeB8J7lQy0ERJnZq56nOAjWgzocgUBkh74jofVpnO0oW+hma1ZSVfbbwN/OoeLFjCJSgY4unP+ToOnDlVxxnb09UxNSDDZQahehpI0hG7eHcYOxOpD+SP6MH1/g9VsEOXcYEnL4O5w7vihGidnVuHZrFL5GDxXDSTlGRYyEOog3w0wXf/6wae+2y2y/fxoY+McfDMDq65YoR77snwR69vYDqa4sqrcjz9aRk29+VodObKCr3rrgY+8K4KdvoTLNgEQQDHzlfd9DC29DBwLcFmUaHdmTdM5BWyXHVgVsXhI0PccP0EF56bIR8vMJkaGOHtolCeYIulRGK6KsOuCcSkpTEPJrEPvitVJTwBRvF3fb4csA1cx+KXAjE96yulxZiU7PUlA5O6XlureqnL0k59JVst1pr4XJ5freUZkiyhakzbLrwAW0yd8CVb+owAHS6y33UOwXrJy8zB5EonYArQogyYLgSrYCt+lmYR6nv+/KQLbAoqAmCpc5pbuKJTsizxpJ1nBahxL6SyxLQsvk+1NcYQhOCdWkg2nrB7mD5aJgvRJslNOS0OiQweE0AYPE1zUTJzNt4s/dlLiWJPy0XO4qwSvy0HzMaCRDXEEPjuAlHZ4KHFM/GL0vgEN8XGjtsDZGy+sZv+QCUD05duYxlkhZKWIa3MHpqpwlQ1rkGwh6VEyubo2HwslQgN3Clnb6U8vrdmy/zPCkYmRWfx9/DrSuphOrWwsvAuRHNBt6pHASyWLFh2P8OFwWjxuenvpIDNWLCwRzBw5yX9AMFugRLaI4EJMX5WCrQyq1UmyAZxHIQgfJXItLnPGgfSZyQFWuUYcsbM7RxKi42yVKo5STpEkwoYnIsxUDYb0EdSnarRfRgGtDE3BCOsNcc8tAp7DQey1GpRo86tPJedTtMM3aMhhc9IsFq8BlylNbcJe3jdqlPN8nqlgla7hvVWA/t69LEy3VSD3Vk+wKgxAmhNoH431Kt1jMbb2OmfVibgDCb2ptCXN6zZaMsEkxmALOHNZmRPzPB0wbIT5mjXGqhzwmcJs7WmxXk82cGUdaWcuXpdtJpV9AensDMYiqVp1dlVZiUhLnjmGWWusMz487uo36u3qKifYjKlmelYBqwd8n6LGcazIUY04ZzQKoHfo1XCCBOWFasEZZbRR2q23d6PjfVNZBkzBueos0zKUhnDniWmZ2DzRJovMkU0E9WD5qo6Mk4CSW70Rr5edWGydiJelFnBPgfbbZFtqpO54Y7buu5oI5HVqBPzARsPg8R7M0Xu8JqIRaNne6NltHLOIG96ok1Qq3d0fIu5sVpaUHiWdKHPaIw3sWPOqgKWYwLhhZt/kv0ky8Zx0eqVC7ny60x/NmUHo0pnBH5VddVRB9jfqeGsc07iac87RbsqRbJECXG2U+pUaKbI6hoZv8hLI+MwVj6edVTddU8FH7l5gVNbVkrMxS5mus/sVhSLFVYQsS3hnxLO019AvWwCRuwA5eu+9/sa+PZnNtCoDfCqV1NntYaXv2yOO740wBvf1DX3/gWnuwEuvTLDS166hu2dIfat1/Dggwu86Q3spuwB7YEDGbMvEctGkEdzVZU6OR777lpPUy0ujAMDaY01LGo9ZOMtPPW6AW641gSntIngHFVt0PWfzRlcHFnuZdi1O81r8TMmRjo+Nl+4mF5zeXg7KRHAM99WQdMeC8Jeuoh0kkxfUmi1ErC11xpTgDrXNNRYKiUByNpdwWzZ9eamxEo3ttCYfrTs0guGqywUlsxJUcoimPDOyyUmaJcHU7AdrpNJOxOTiJoUkHEOsGXDQBQ/Jy1VGIOSlNzkreXv70CDi4ARCQFMTfxrAGpZg2MMRqr1sqspVscjYxQ8PaKRKRlos1FRh7gvIOpCLUwmDWxFTI9YxvDSouSBH+/diXzGCrd7LyXuyZo6K6JlI7mGwS4FMCy8xRx06bpKzmLXsPhycMPjL8qq3Du5RZRe59RZWZLSKNWirtKsr3c6BnctZ8C0IIwfr+5b3E+/lgbiEyrKS3RLx+ab0/heaAFT0FCadpcaqfTZULOHqln+ebpuC+RKH0nMUYN1jS7auE5+vMsyCbsoJiY3TWBBijnDmfp1lV1+0XBQsnNFN26KntzuxK6bWYoY0PJQcb92EdWU3FDv0jQ9HteZlHxPNW+8P2pa48bUC/7yfiz2HfF5Nl640aRm2OYojYxyM+nAMC2N2rPjQnoCMfcIk+9W4lvG96KkQZ2JlYX5IXKzzvOVKTBLirYJkS0ICSU2ubEkLyLYN8RPOrqR06m82aqiqagWs38gMzCeTjGkWag8oJpo05hy3hejw505d0LqnpNxZwcNZisK2MwxFUVL53h2Hs70ns1GRwtBk5qaGQ1RCVa4SPPK1DBbjFX6a3c20KFlAUOLJyfQHw3VUcPFhT5aPKkJ2ROWaoQ0c7E+BFgs8w2Gp91+oGs2BtOZQqpb9ZbYna3BFuh2rlvISZ0PXo2TclXRN7Vsgj6NSattbG7uR6e9LuaHJdLxhF5WrI/b1Bo7A4KgGuN26ozP4QIx0UUOUEOmTLom7QCIe6vKS5znW1buQ1tO7hKd15rm8s6S45wO8GYxwQfG7g+1aTU022S72jSr0jmS6aN+jI/qZDbCZGzddYuMQARot88QIGXAdhBJ/BzaQLALcDQmc1lFjSyNzEsnMo7lvYvFhKVYDVLZQ/Ae8P3IfBlQDONPaseoA5zyuEZzPOmZD+K8i8eoRqfUqILJzkI7cK5YtOGY18ma0sHaS0USLFs3FReRCNv+8peB934UGIzqqND+QiVBA1GoWXmxIo8ze5w03KtNlfAISmQjoSzEqpzjf/Kn13H1FRVs75zE61+f4757Mnzn8+ZoNnJ88EMVJvRo8ubO5UUv7eG6awZiu4jtT54G3vu+Jr58RwOznIkKvqOScJ9tnbYBUNMwY1TcrkTf865I8+UiIzcFxqKkcPScKa6+fIKzD9lOiw83QShZP1rJyRbCnb5pfipfJE6iNPAVo2sLZ8GUGEpxQyGLASonNu/uSVyYY3IMYXxov2wiS+GN/Wa6sOobeyA1Lc6FANotXnhO9XwJbMnOLco6Lvo2Qa+XZRQOWxRBlhi8dBErziHRUqUAIditYJvSRT4sJszy33P0eAk5Pl3Txa5YeaQFW6kGAdcfLYzFZ6mrCNwN1oTskAma7FKt2AJo4eBn7nGdrdyo37Dr7liAvytXay56I/PWolv8Ys5NrnkPWWnFW9ZFBpieRA1BLo431soZQe4B5avn2YNFrIqt+qtlVruepbeV5oM4P18hJQ3x80rLg2KqHXjZpiFYQGPIdC2S0MS4Z/GnjoUbQh+a9h5cIC36TTOBd43GnynzW4r8y/FszJT/2+PelsBAagws02iWr42RMyPMsrsvdEKp434xVoPl8m/Y59qzG12rZbnZfskag3hfzJg1ytj2fKa1ymCRXFLjTQZ6D46VYvwYY61rkry81Bfvfs6pGdZz6cxQGc+Tzg9GDsRXdKtGdqKUIOVPXRoUIKlsVijO2c8vZeaD9bTQ6WBCba6zsZZo36LM6SXbYMesU9cZYk9ACBKVhbfISGw1WBq0+8OKjCWBmC8d71d0LfLfdqMSMuFfXH9uTsA0mhgo4sVmJ9twRIsFE69zsmjWOrJkmHspylzLvRRVtWDl+ZTRPhMMnRGpN5toNzoq21GHxZtD0TudxE9v7WB7OBUS7LSa6DQI8Cao10w70/CSmJyOCexkveDu33RsJ3Oi6BnqwVT1leCdzubDaR/zSgMbbXYJyi1RXY8MQ1b2IhtxZhPF4ajVf7ZAt7OGFoGcRN72mdRm8VpospTOaaJyIq0fpI2Qn5SBEe4YJR5n2ZL5h/SXcv8rDixeW7kUzM1egeCQb0LASfDE68DPVl6jwAz9vUZWQtS1Jiiyv8sWolpH272zRoPT6racqMRqGWo0EB2r07KBRpPZl3S8b2uynRLksqtTQc5dMX5kfmzyNB2cQFpuoJCWHCaAN+1WCOKrkGrbbA5Y0RO7Z52L/D7PbXt7igMHT+NZ37GFdpdxPVDX2XhQUR4id96alkg8kYkkQ+PdUNJPuQZB9XJqTxSWXcWddwMfvXmO0zsu8FLnK59E9THaYqDzMj8wOvmLGzHO3H53kiFrVPHynxrg6suYHDrAq9+Y4R8+30HGcdcgZ8AORwrbgWY2xPf/8EEcPjDCeN5Hr2OdmNuDKT70vgW+dEcLFTJz8jFiWbuGjDsd3VOfOHSMLOWya5QLG1k5MmAzdesqK7DZVIx3oAAAIABJREFURV7ZQGVxCk+7YoQrL5qj3iCDybGXCZzoz9pczvMR6yOMr/IPy7bGorCMruc+KeeV4lpvVS5YnmUQpYmLi2AxGfolDi3W6k7XNSPx60VGnb9PgIf0/VQObdDuQXsG5RmZKaLZbkTnUPgdRTlTl3EvofEKmNuLfVk5HY1rWaG4aJ0/N2NhX/SipBTGsVHGERNiG4OUCLNxWAq/o6AWpZcAeWkpM46puEYrJeAAvbHp8pm80Crx0rPUo3IHpx66xtNvS55ATAgxLYnAyCw2BJQ/cgduJUPKLbQLJ8Ns7qqmOSPCZ/tLBJNLYb5cZ465Q9cusb5IBdB6ClbAVnre2hZJUFyWA4vcxVVAsse9j3ugKn50m2r1C0bQwXoSQmyfX5acBFodNEmflDwSKjH50xA6NPt9ew/rpbZ7X3rCxRuY3UD4TMV91k/dKqb43lKZMBXPl9elmE92ldLT8nQ0bKwwaoWuysGWr4mlyjJ5QjzMOZ4jHaODTDWYFLFalJmYIawxSuUNWt5M6ISTDVKp10rVfQY4+VkWQxceW3G/+KfGdFjNCCgJ2nv51kx3OQeaRitKnqW1g8gLdrhH9J1sJWzjGJ6C1LKbppzkyFyVNm1a3M+OjwHdClRF8lDqmsdcBYtWPNPPvvq8nF1ng9FEde+qDDj5sE7QbK3L60qRPOwabFC7NEG/vyNBPVH6iFonaZtqKp81OLnzz1YXbfpmTQbSnjA3cTTqy0Gcok2WxBr1Fg70euh2iI4JZuhmXlfZSOjco2hMyF0tuudmFLy7qyv1UPx8ite3+xNMp5lKor1OVx5M7MYTiTGdKFCa7BYDf9lRFzsbsng8fjqvd1tddNs9lSppUzFSrIsxdHKir5BBa0tXxvIjOwNZvppNdhRPQ9RhqN30RGEKysFB9okAhKemctuCZde6ymA8Bv5dJVHptnhD6RzfkB0FbxhZKwKzkIOyVr29fVoAk91wBEX26C9QZzlX2Yc1tFpsGLDuvsFoIANZ5mk1uzQ6pYjdOrq47o/GA30W7421bseANdNSAi2J371rlCdTq1dl1souUb6WTFejWRP7s70zwzOevYWLr50iIyU+EpmEeZ+lN0azkI2qAGz/ZzdU1TUDXn5R57B7xxBGTcamVSJ9e8tngJs+zXubIW/0ihlCYCKc431nHaVmaYz8vfNZDc31OX7+5xY4dmYDg8EYv/8HOe67l0yYAwuK9mW9naPVzPFjP9vAsbMqGA/MeZ+lPZ7z2/+ygs/cypgi81Cy7Z5z96F50SbL26rljG/WETaFkwHjrNAwkWUtQzZuY5EtcNmxbVx09ghnbBJo81Yby0Vmq96gNQTvgWkEOG7lQq9uTWO4BLq8lKZJKnQQTr2XE2OhqPK0nVWYlYjRU91WsWImE71fY07AAe7Sd1OFihNlg92eFtVD2wfi/2C2tGtOuqJlTUKdYJRTdhNsqzjqH/XvVdBjC6UtntIOklmOclfkOhKAq0wYBoYlQOO15sbSih+lZ5A6/GIRSY4s5qGUadmzRJfYb6QaHo4pM5G0KJ7peCGfLTah8N/WLWkMhMqI84oqCJz1JAtxnVbYiohVS5ziTadr1yOOa4nVKhTwxnQoszGhR3TOiVg+rneI0eNn6X0oOsrdF016QC2+dvP3AtpxSZcrwD6G5Oi/zBYWLEjo+SIZwME1uVQjJgxMh36M9YwQXqfgmBuClEWT+UACEtMuuBS8FMXKFUBpOMwX/mDYosGgUHGVAyl0TXpdECuBeXhu0rZyr2ddeNYoYw7r9lnuSB42E/qZg6vUhEzAxXy0yBzac8oSmnUNlwYvJasV5xuMVlR8lpmtctzEvSlc/tUIYOugEQLedemnHzFBxswZQCrujWumBJKcZQvz0rLzmCXBkoWK13IuomaYXeDNtlUAWGkhQI7gaWX+qmOawMs3C9w0e3RUnHPlaRcdzOd5TU7n1DLRD4qLJb9YluMLZGZJAOCWBdQ2yQzPAz1bjSZ6a20dEB3OeTBkuLYHp7Hdn2HMLK7pXN2Ma50a1to9rHfaikQhCCMjQ30QByZzAekDJRsAsWCc8BbI+Xd5cxnt3m420MimePj4KWwN2TlYw8GNDhq1ioBjrlw9AwpinsjmzMzElIyYwp4ZWM0uyAU1Tmtot3sqSXLt3xkSUM7RbHbNvJPB1a11gZ2NAxu44SlPw8bBAyqTkdFiVuRkPMPm5kFkdTMA5fFvHDiAA/sPClzx9/To0qOL/5OJahX97dM4cfwxbJ88ju2Tj+P48Qdx8rFHaLqA3v6D2H/oDBw582yhfLJdBFUEglunH8doMMD29rbl81UY0THEaMCuTlo3DDCb1VCpsxOOi4OxVgoMZbsb9wwzmhhCXaKRcxns2ZxAmkQQmRgxaRT1TzEnS8eOw9kYgzEDwNlqPkaNtE6VZqRbWvQnwxbanT6+43tGOHjIWC0uAvkwx3hIkbw9+NRp8aUKwBUj4xELnnMYZRjt3LVjDwPWHLd9sYJP3UqbBpZrrLyr39dEwXKox2o48yXjUZYYlWtoLMp1T5vhhf+yhnZzhg98dI6/u3kd40UVWY2u8A0sJsxQJLs7xSt+voVmnaJ/jo0mut011CtD3Pr5Od77P3htagJKorn5J0MUbdCy9dK0YxxgI/t7ToaTpSiW49U9wx3iGBVadnCDsXEGKvM1ZMOv4RnXjHDJMRPH8z0ITMmWEnCR4WIrMndZYXxKzZylX7mGyxe8AvR4WbHMSXTXa99txzQeFcGYgFa/v4Roii6pRGWfLLxLBQ7iajKaBJeccpbAVuySoyXdwW90DwnEWXQP14jlklCyAO0RkROLMc8ndFbBoBS40auuMy/fW0pDGQtjC5prC/0zzM3cNXFF51TqDVaiQ/kYui1Hev3S80gXcrslLk7X21iDQ/F9BuJy7Eyo2WLyRIax3KdtMYwSi/lr8VUGnlga50NnOZxhaVMyfTZfGfMldtQXkNT+QRmdRRag+dtFt1iUB/WsFQujfU7oeaJMyCOyxdJGSSmxt9JjlB1ToFUs4kmMVJp8E2azdh6lNcfqeAlwGAbfmkJWyrgBAOKa28W36yKgo/KwHXuUNyPWxY4zqha7aTn5mSYi+HIcLrNSy8dUoFw7lMKotQQNwdoVDQY2cAvQb0xx4relw9/dCBDnbHKBUhhfbozKiJ7V61aO72jk8Y0Bqw+O79LzXf27rVlWyg+hftwvMuCxt41SarCPKdAtwJk/wwTL2ubyPvN8CEA9rzTYc5bl1bErQbzl1rLDl2uGNjY5cYM9HwJesuUJssVcAkKwz3W+cv1563lN3lNm1Eah9IRdenIRZ2v/SFoZlfW4g1JLtIa9kO28WlM5jivpqD/A9pDAibVy7qBrEm6zRLjWrWF/l3E9xr5YfESGkbyeCOjoXj+1HYNCT8kWjVGv9tyngmU9aplMbNbrtLCYbePWLzyOvFrFuWduoNuioG6oBV0eW1yUZIVQdgM26HTupbk6dWaNpoChOiy5BtKKYUZkPFc0T7vbcfNOLmJVzGdTuddffs0NuPpJN+DCiy/HgUNn4rxjFyjWZc8vW0V3u7Ct/rJcs6c4deoUjj/yEB566F7dvOlojO2dUwIS6/vYCWnX4cyzzsPBI2eJEeM5EAQzt3IyHmOw08fO9kmByuiszMnMLRbY2TmFE48+itOnTgioEZwZqF6g39/G6ZOPo7+zZWCE8wLzBOkO7wG6PGxe59Gwj4Xc61totrq6XtMJQ8G3Zf42nXRw8eWP44obhgIC8N32bJDJX4seQHpSOPSaxtYUXkPuWM3PkghTU5HHtijf0knjRRW33j7HR/6Gx19FznvgAdExwdLfjLMfy7vsFCSbJLEx9V4jis/7+IV/18LmJsu2Tbzvrwe46cMEW1UxS/qazNFoz/CyH63h0vM5sWSYkH6etkGH1qy+wBvfkOOrd5o43jIkWYJz9o7dnvLeoratXHQFyFiylLaLnnDUfdWQS9C/QIXpAY19qFBJmu3gknNnuPT8GTY3qBNwqwfqbTpAi6CryQYLe9BrzFWUbivwnoEL2+Mm5cFES1Vcsz2c4HeBLi8xCgQU3nE+qAths+lWCs7Mf1cTDDc2nKy4OLG3gUDBO+WC0SomVQGrcI62BaIAW4WwZrcZY5hrJsbctgnjZOlsxSqzFAuljb0SHqbMCAGGb/qLxSlMOTkRE8BIc8P23ESVEucTxa1VBmuVZdt7QilNZi0X0IEgzUynUCZiPq3K2Jnj1ATyZZcW2S6NQYad0z+QCQVxvByFlGfIvsJBj6/p3DOIhUk0ZqXJ6XInorGlpWYrrkLqtVUAJRfHB8jSdUxKuhGtY2BC8MEATYj9o7yZlvz8tgl4rWCbuMblc1hqg0oGywBBlNZWQc7SMxx5fZ6XuFcZsbyvK+xmPENG81kyQiwVrqFaPf6lEmI6lySUnrGJphmKrmONcweRlpZgLLEBKe9SdmZIx5sy8VHWdnYwjEwLvZaCre2LZELB5gRW8Dtm4M9YNOsUtacjBbIFsPODC3NQ3XF1OLNqZGs6DXBkB+N6q9DoGtDyWD99tjcMFNpFB5xhnJxYS5jFhmm5ee2ZJMIucD43BGXKRmQ2KxsCG+Yoz2urbkQWpiSrsRUr3TBVbrjoYE6s1B/1Ua120Ws1BXzEbkn0R9DVQINgjO8kwDXDdn9sC/dwjNMD23V0OxTKt9Fp0E0+Uzdii+BKeXo0/TQgxqDnZoNeTMzv69sN4rPPTkNG2jQYzWOTFTP9+DksYVbzqUph0h6IFZrj7vsfweNbwDlHeui1aNY51SJubcTsZKN4O0e3u4G1LoEbqUieU70IfuZEM11MMB2PBfZoC8GLxPBnsjg8XwrV6zW6v5MNGSHjos7FezaTgP7QmUdw1nnHcO0NT8fVT3oGzjrnKDrdtb08I59o/nzC7+t6nz6lYxlsb+Nr992FEwRE2wRlX5f9xeEzz8HBw2fhyNlHcc55BH7m+bTnVypepk8Iu0lZAlzMBNh2tk9j+9QpbO+cxmBnG5PhNh57+GHcf99XcPyh+3Dy1OMYDxkqPVHHaG9jH0bDMUaD49jeOe6ZkV01SjzjOx/H4fMYT0Dhri2qdI1XwykHOF3RGdAtRiZJAlZJLehte4y1G/auIQH1CX3EgGF/gZs+VcFtd5BRNbBjO2nz2BfSU8enZcBoIlEHIxkr4OKrFvjxH6aifIFus4777p/gj1/XxePbbLjYlkO8Jp7pHL3uGBdeUMMLX9hEozHA9miBRtZAd2OE978nwyc+RoopfJaoN6BVgWvHqOPjk8JS/XSqWKVKo8XV0XVytj1SpyStVXjcNCPrn9BmgAauqHTR6+3gqZeMcd65mVgtsVd1PjcLtDsGspTuQOZL7cf+fFE8zxOmNC4GBt9zDyH26rjRpJGAq2LRTU0FV14UVhB8XTCq6a+IQW26q/eE7J5HyrhA3houQifjXnWFEbCZltqCWAIi6Zj1rWBPSn+d9LNj8RNg2mULYdrFEDjHwsLXV500lYN55N4lYvaiI9FWbW9ScLbDV80Ac8tC5lX/od3MSkQkxbMQi5L+pN5EVg8V0NqO3b581soyj4VKsuqgfiAeXp1zXOi1zAzacFQZQh3VAXumfDlNxPEBmOxPY87T89L6EYxSCtKScZPG9cSymArtC3Ymyoh+I1PAk7KVeg/3VJKViPZzUe5ankui7CfGxkvEYaJrINw+LAXgJBIMWAdScXYrOafQfUV3annPUrF2eSzBPAkMrdiuEKBSqJOanmoshNN7wq5pLOj11j0aLI/dl3LDL2gU8VF2hn5VS7aseE2hRiszJK2MaB16+pyCHQv9m7NrRVmZn18o3fRZ9v7LAvkA6QG+9DuuG9M1DB+7BIiFVDTGXjCmIY4PWY91Gdr4j7Gj50aYugTBHI+qqM0ZE2gNSTw/khHWBGAsGKU6bJjhIiJ4xGsw4zoyN+PcpOFIK9EzLj1IFQtGFEzr5NkhZ4sVbRw4iUtHQbA0GmEwmSozcatPCGe5hRu9Jo5srmFjrS1wpQvJnL85HeUb6A9G2OpvCRVKKD9jpx7NImyCqbda6lCk1URWN3+mbFHDeD6UsFsdi3SUF4q1YGoTlUy18B8/3tfEQUuKGtvsa1wAKbznsVDYWUW9sS5GiCW+0DZYQLR5WeVzOty7XwdFmrlZVogWVrgyJyaLyiEw4RZhNh9gzmYAtSxXTZicAa12D4fOPAtXXnUDLrrmOlxx9VNwzrkXiClZtjb3jZMMCktty1In1xP130tEPxODRYbpzi/ejru+cgeG29sYM9UZwPkXXY4LL7saZ5x9NjYPHSnXmm/wnnuCs+SbuQvnx8MRtk6dwEMP3IsTjz6CE8cfEiC8+64v45EHv4ZTJ9mM8BCe/uxHsLbPyhls7WdkIZkttqbrForQoUbJnJTIpgrkR9u2lxXj4WDZOeZsLhyUyUXo6S23V3DTp6gZ4/uaZk9bRWbghIC1Qo3dTPE90nFNgMPnVfGyH9qRp5x5ugFf/doMH3r/HPffS2sJS0HQBKZybRVXXTnHeRfMsW//ApdeREf/GW7/QgU3f2yBkyc9N5FTncaPu7jzs1lLVc2ggYpsSCgON/sHav94zDkjkNSxSoATk4D7GDFqakAGeoKLLxrhkqPAvg3iNwrmTQPVblFzR4zJpo1cjK2yOMVamNO3R9iZxibW0KTMogXLDUjj9se/0+8HzNldlimFI/z9dOIu3o9gq+U+P7wsvpOsuM6Ix2b5ZWGybJ194cgei7u9X1lSS8dw0sBWLMDpz/Xsattm4Kl8rxJspXlqaulnF6k7XnKcxti0Bd5LsSHUjw4vTrwu/JahaiFKTrQlq4axfjQBaAIUprvluK4cs+wAX0wylREZmiAvLW+VD0aD19TCddlswcBp22RECdTKhc6AqqxoGsqiq5VztgobZUdiyXSVbf8ySFaDQ6nzSgmmiCmTFi5KO1Gadc2Quc/bRShKXYFEksU9ZAYaBQEyfGDGWAmGM2wYAltZWLTHwbihZbAyAQgIPtMSZMwl4QcW5c2UIeV1T7tNy/Ffgpn0mVkCQrvKl4n9QzBWMYh5Il5iSyNt4hgDbMW5WKao67c8YL14HpbGpLFFOm638SgBLZ8VdoeTOfLSaKFFTJncOFe786ubi91g6wk0Ww4K4xougXkxcAaOoiQa5yN2S/rzkvIk8WLCft+8ewZrvIafYc04pr+qtVhdIP6xQG3+LF6rsqEM1Z1d9jKubKNWALOeoSvPbqlBi2Bqyk6z8ULi5rVWG/PKVNmBg+EUoyk/yDr/eBBr3S7WW3XsX29ivbcuJ2sGQJO14jif0XrAcwulBSISrFcVAt3wmJFOs6P6PA07yY3NWGLBBIOheWuINlTGlYnI6cg6HtEagiU/E3UzVuWx41/HV+4dCmVu7uthrddAu9FFvVmXEFwO6eS6uKCxkzGjj1UT+ZzeWn1z0eQNnVH0TH1LTXE1zFZqtDoelUG/KXaCcZG24ODJZEvgS+28Uy7IEbDLLTp1NLxeLdRaXVx6xbW4+vrrcc1TvhXHLr7cFoflTfn/H87Z/XN//fKNXeChr9+P++/6Cu798h245+47cerkcRw4dATnHDsfz/i2f4HzLrx0ydX5m//gJ3iFbGzm2D69hcHOFgaDxzCZfAmnt76CnZP34fhDd+Kxr92J/vYA0wEDx00YHwJdxTbJcmwmapYD1Lo8vGyU7iaRYQwz/iRwY9QT414+cBPw2TuqmOQ9On6qpGjeWlwkWMJW0dpdU62kly0q+LbnzfG872SAt8c3Ncb46Edy/NX/aLgxp4nXadFQofMqU87Rx3XP2sCL/1UTEwrmMcPxx4DX3ZhjNGVbIuk7CuLM6Z/h4Dw3q/ORCp+p8SQjq8hJQeXOBUCNnTnwAWTD2Kzgpqlkuez9utKAHejNcM0VU5x3NjtOvTTUqKDVWqDeqqBOOtviIT3jzjwra2S5wum8gCpOcvmu0crI3mulTclyNXwpAHYJkNtKp0YEL7FoMozlJzymHGzp9pBI16RmFgZ8hzBHjElTbxolG+0cl3MPozxYMg7GahS72KRTsVxI7ZzShW8VOIZGJbrJlB+o96J2hWDCS1rJ++h+R2eUr+wBHEKNVH0CY1ldO9eKhX4kvpce99Ji7cwWNSWm2eLQD7NT60TU5fNIEjJz6uZm8rmPBXUBhq6P62TRjcjjKT2pBGrcuFfPj5ssFyDEGwzKEObl+SIFJyGSNybavvTz8mJZuTZsJLw8ad2GpvmJ+10wb/4u8jsSyHVvsUI7aI0Puqa72kjNAiDMancLvpc1TlECI3unexP5mitdsekV2At02Ng1x/UUXPNaFJ24q0BLNInbrrhurPTOct1oonEsAMVqWTUZz0sMl1hlY5asquBlei9FCnjovWhzktRwRYrEs7miK9PvLYPH5cMpN03GbCfd46FJKzag3o3oTWnpdY1rphJ64UdmnytmK7Iv47CdHaSFUyGIZ9VAdg4VPU+mv7LX2qbVInvUCazsSJvzivu3MPIlNkmVtXol1+6W1Q2PbOAuh2LLaU4XcwMfG+s9bO5jkLIUJWg0e6iz/Zy/t6DtAnU6NA6tSgxO9ocT54+84hdx4NABZJ4Iz50T8w/vv/9r+OA734LJcEflkUWljhf9mx/Fvv37MZ1arp5231kNX/jc3+FTn/iYxObP/96X4vCRM6RD4nJx+62fxPvf95d46PgUvXYN+za6ZuPQbmAy5u6NJqPAbDQQoJRHGO0JGKXj5ZUX/sAP49ChM+QRJvE4SznqJKTY0y6y2S+we6eNxx74Gj70vreAAnKWOcl2WMcmBdxjaavaLQI6E8Qff/yESqTVxQjt7hrOvuBSfOtzn49nPfeF2H/gjOWZ6H8WgK3goOlkisceeRC3ffqTuO2Wm3H/PXeh2+3hquufim953vNx7KLLvMMxfaEP8ETYvPK2/6R/zqYDTEZb2D75IL5+/214/JEv4cSjt+ORh7+g3MvZlDE3XKXKRTRYFK9iFZ/LuCKCYe3Up/QVo+/bHKNBjptvA279NE0biHVcoM7uWZaQyTIl+i8tKJMRLr+mjR/4furP2DCRo1kf4AMfzHDTR+qYETDJq8wd9+lttsjRqQ/xfT/Uww1Xj5WaUMvm+PKXgL94RwMnTszMeDFSL1NbjZiYVSr1pgkyIKIaGshpMUJqokpfugw5a65y9a4a4yVNxMzE9nOKnsa4/OgIV1www4FN6zhq1HNK0tSpSGEnwRUF9ZZ1540INcHG5Qmi2LnxAzlphuu9Xfpd7Iq7xFv1yX20kq4vsYFEjVFCcINQY4PD0JRgi2VE6ots56gdZgJWlodi6V9UaqqMiTJ2qpzg5QVk5iS7BM9Raoo/g+XiqUTXUsT6FB5cCqEvI6JKMXba6WYPsWm6fFVXzmcwRN4+Lp8uB6YrrFa64MagfyKGSyAqLDPYQDIOsOWGpkmrvnVcmRmuZIJaNAx4S4fmmtgALjYHl+WuVBhvt7yMi9Gz62yJgVH3nhJG9iWV6Q7+/YgyWgYiXn5yvy8bdF6aijJYwswHkC6ARBFWXo6FVbBd4KuVOCXTWpVzjzVFJPewcCe3Lu2wpknhRIBH3ZNkHJbHuWwzwfFKEqG4ru7LZJoqs6Eo2Ms9LFpCHxWAaPVclzRZXkgxhwS/zoVVggEJIy2XS52SY/hxhd1DzAUps7XnfXQn/TQWqWATS5VXotsy8JaK9sV8etXNmi/ckkWbe/WMChDF5iMAMI8tgFbEVAnAaWdrbJR0WUnzBOceVgQ4f5pkyPS5fB9ZV82N1VbVoJlLVkCPUG0mVa8ux4+eD2X3uv9ck5G49VwkAAEKLQKQWzBzd72NAx2jeWv1poTw8+kQfRmd0kWeYcdkMNhWRkGxZfpRczVniW2W44O33ove+kZ5H/xBoRbox17ynfj6vXdr8Tjr6IV487s/iUwtxstf73zbm/DK3/xlHDx0BK983Vtx6Myz3VgQePMb/gB/8Nu/jM0zzsbO6S0da7PdVUTNYHsHlWpDRqOMyZHXxoJ6tLE6+piJ2G208PtveRfOPvv8ZX1VgJ49Sm5f/YfP4z/+9Ev0wLVbDcz0nlOLt6H3ljLF2II9wXQ2USfmxsaGWDvePNaux8Mt9A7sw7d914vwvBf8IC68/Kp/EoD5Zl906sRx/O3H3otPffz9uP3TN+PoBRfh2d/9Yjz9OS/AkXPO2yXi30WH+gc+0fe/4fHsBSRzYGebJcgH8MC9n8BjD92GRx76LB5/7E6V9Lj4GitkbIesBNwZX7sq2UBU5dc1nuZoVul8D/z1R4AvfDnDpNK1YGqCFwnWTc/HiBwKIemntajMcPS8Fr77u3JcdDGfYFpwbOHP35rhc59tmqieDFSlpizFvMJVaoJWfQcveFEbT39KA/0+rU228Jm/q+CDHyaEmXm7vEfzyI+MAdkWV6WFk7u/RhcVGsLSULbeMWNTBzUGDutylV/UWPJ2nRLzeghMabnCLmJ0WS/CofUdXHfZFOeeVZEWSgLOtnUrZo0cbUYwhQeMMxvanUlXZlgpoErkwtmCuqydS++xGg1WInkKYOWlBU2CJZVQvF94bInso9aBFjGWKWOlpUi68AU3dbzWAuSMhWUhhq5mWXtSlph80Yo13xmElNVaci53NjW8CXU8KqdYIxG/CFDi+kS4s8YYN8RhZugdamKU3H7AFmL7CpZn6Zom2qZYPL/RPSjc4yncJbM1MQd5alfNN8i6xwRgZ+qLkomzlRCjpGyRJnZiZdkwyoip7YPOOUTzjhMKVsHPP+5VylpEgckLT0ugOLoN4zqoizGOx1kbXfaV7tNdpTh/A9NY7bZ6SIX3uv4B5Lw7MjradF+SzsKUjTHWy53CnXGLe8k/UwuI6FTUwp2wrPaMJ9mM3ASq89uuGAGJNh3K2rOTio1OvFZjwzc4Vobu/u4EAAAgAElEQVR024Ekami5tFZuRPT8JDdnOa3AhPVLzxvZHddGRrMFTcClny6SDsxrK47VzqNMeFkFgnZW4uaKoHTTYS6L7PW8SNzl89+SM7xbQPBaxfyVZwJGemZleWIjjxIUXSa3ZeKzQaG7jTNj0ShjcSWUsezOBFPvRdcCFR6qtAGSzsKOlWQRG3v4zoa+iq9qhJtzk3nRoWZO4NFqdNHqMDeQYdF1NJX708d0NDErBRmYWg2eRpnNRobR8KTCoUnqEGA1Wm0xRo060eOUoTH40/f+Hc48+5ylA4h//O+/8KP43N/eLEH+C1/8A/jF//M3ln/P6xZ/cuPv4fWv+X+xvr6OG//s3Th4Bm0Q7D698bW/h7f88WuxscEIldPq3CMNzJLkZNRXXZksHKN+KHAjmzXLp2jU26LRydT91o1vwyWXX7srOXcvQMHv3XH7Z/Er/8tPFSawXFgno4H7ltj2gIvqnJMdH0yyg/UGRlPLW6yzI5LJLbNcRrH792/iW5/zfLzkx34ah888959FVF9cyCfSZ+UL3P3lL+Lm978DH3rXm9Dp7sd1z/pOfMf3vBQXX3Hd7ppzIRne81b+s32TpdjhznFsn7oPDz1wCx6496N44Gt/i52tB6zGVamg2d4wJ/7xtiUdUFA+Y8C2aVTqeY7tQY5bP5fhls/lmHDXT5bS3ZPJbGa0dBDIYO2qBorJzr1ghp/7WQs4J132hj+u44473XNrkePQ2RVceU0dn/3EGFvbObq9HD/60x1cdnSBrf4UWW2KL3wuw1+8vSlPN7IE8aDbBeLKZLOCGDeCLbFVtImwnxuklBmOlS85Q0vLxexFy4+zFnNf6F1/kTXXkY/I5PZx6fljXHE+sO+AMbKMkqjJHoK+bpZ1p5Z/elpqY2B0d/hxqQtSyMviMPb62ku3ZbNsAr6CWo9uI/9ZLKL0eGKJU/hySnGpO4A72IrdrS1SphNaJVttATKmyL5sQbHAajLmu48+mAI1yiRlJjFpxCGhI4pSE6UODubsvV3bmVRO7HNsUudxGxBLsuP8MMqylXkwpVvL1fLlXv/WJU6bEgphrxsmU6vFEGqK5L3hwBZVP5bIaWclWzmbdszWAVgC62I37jYsTwi2kuaEUrMU7BT9uoyp5FchlC9KbOW9SxmqGB/BOARgUfNSqKHDa2tlfksZpAA3RSeqnj+3v0nuR3qdgxUJLWNZglxZmqTtKQdXCO3j/VM3+ZR1WgZcSeajv30AoLJ8GJ9bghjbdK2Ux5fiZcqBWYq0y0xEPUqJmLFkv2zMxntrnImZNmAYgD30fzF2pWXyoO2ZNLZlma68arsbA8qfWQk57l2ALQOEqddeaSmS3g0BJipS/d6G5YM2a34p+F4kdWlOGoAugKGlKtj4ZN8bS4FqNAmPOt/ws7zI56LN6l59oedLQEsmp6Y3DkZYJXmWG902Rdfy+defmWe1NWTN/RbATG+mSV/u4aPRjjrKuBIw5Jisl2JBWMqgUehkqJvQqtWphEKzu6Fqx2zKzL+mmK/X/9XHcOSco8uLt1+At77pdXjVb/8KRpMx/uN//q94yct+IsmfKJuM3vCa38WNr/p/0O218UMv/3mce/RizGcTAagPf+DduO3WT6N/6lHpxYg2x8OxdqAEYMPRju4LASVLiu5Hq+3cYjxRV+Tvvu4duPjKa8r75xYMXNAVaedTp8oM1Sq+eNut+K//6Wdw6tSWhP42OOeyheDiRMH/hG71U7bxV2XnwAgey8iz91A4d3MNrRbdwivyGtu3uYl//X0vw/Nf8kNLu77iwP6ZS4zxvicefQjv+tPX4L3v+BNs94d41nO/By/9yf+Aiy67Yg+7im/yIL7Rr/8j36rffwSPPHArvvSFt+CBe2/C1sn79ERzcWS8khoWKjSeJaBmI0eORiNHbZ7j3R8GPvN5YoCu3LKpmaJ2i1+VhXXU0hCWi+6xS+d43nMyHDkyQ7c9wzv+qorPfYZdj3SU38H1T8/wIz9YxYdvmuDdb89Qb+d4xc+2cOzoEDs7Boze884qPn1LD5XGSAHrYtXIZCWxDfpsWc1bezIf2Izducp3pAB87lYQOkhZQ9BElnQ2kQk3O9qxstzNmY0r69i6JvNKWyasRzYnuO7yCc49izmlkPcXrcbaLWYsEmwZuKJZMNkbatUiYoKlDb5vWcK1HWEQDRK8J5NjgIw9cI3jH/t991qw9w6PLRLphXu8garVMqJ58ZRAazebsSzETSf4VbAVny0My42jZAKlFUSYPQocuJnlKrsU+FONBgJh4a1j7v3BWKQAorBR8LlP/nUeUbO8jO/9rxLIpIuuMYYBHskQMkJkPs5kaGoxV2b7wC8tKnPCQI5LB9lsqqA8YglsGStaaKDSTsQAKQlKjCZFaSzDbNrtGHT9vXQoLdSKbi5KjVYys5FUMFoErrJRsYV6iQVcYVBiDKYgJJoXokNU2loHBVGeCwAYVz062AI0G4vulhN6BoypMeCRNIEkZXJdaz++1PMrPt/u1xM8LS5Kt6ihKDGXv19uLiwPOBgtnbdR/+VyEc2SxXs6CyTXeWOU1CGYGhT730M+k4rurbnC3l8Q3QOpC3CWiMLNzDjDLJot/L7HWE0ZBX2vsIuwRcGeHQMy5fWyFA3Nn14S1XwRzF9YFfH6u3GrdRa615yzT7qf7hJvHb4GtOp1jnvbpMTviA0mUNPzmqPVqJrcNiw04l7Sj6tmNsZF2T26HsPI+vk3HMtHY/bjsVNqgdl0iNnYAIp84enXQ/sG79Tj32mDMBkO9EDWKWpWeaSKdruLjEalY+vQo37prR+8RTYIMbb0YPoi++lPfhz/9sdejGangz/403fiiquv38Uu8Tj+9MZX4bW/99s4sHEAm4cPodXuKsR5Z/sEBgPg9KlTipo4/9LL0el0kfHizGb4wudulYD9hm/5Nlxw4SXSa936qZvwD5+/XZPLaDhBp9XB77/5nbjsymuLQTodj/Br//nfor9zGlmtJk1WnbmODIvOMpw8/igefOBeXHjZNSqtDkZmEErwd+c/3IYRY4OmA6ztP4hLr3yyFpl6tYZObw0nH3sYD953j0pRiuyhVYV3PuxsnZIZ6TOe/V342f/1V7Fv8/A/Zh7+5n7nGwCcO267Ba/8tf+Eu77yD7on3/t9P4KXveIX0eqt7e0R9o8ES094gPH6b+J9tk7dh3vufA/u+MLb8MC9H/ddfl1WHAQlzNGcGDEluvex41V88OY57rrLd4MeL0SgstRtV2mpFHdw8zRe8Yoaum1GWLXwlbtzvO3NbKnP8OSn5/jB789x6sQM7/tIht5GA8/7Do63LZWSx/0q3vNu4HOfY/TR1Bio4C4Y5OvPkOwdpNHiQ00A5bvJClGHBb2XtheJ05MmxolHK5EaHSKvtsxEcj4sm1gb66iwkaQxxKVHJzjnHOCMM6hFyMVkdNrURNKNnkkDET5sZSQDXA5CyPIk+g2by4NRW35UYwIsZ/plhkti+hVmSx5bCdgisxUCVM0fMemuloM8mzpc3svdeKmXsMN0cXSih9Ki7euRoo0i1sUP3BavciFMAVMK4hxF6g/TYtl1K47F2Un7LLfn9PKjfKO0QiwP/GCsVp+XEnzs3bkYDADB1nxMg2GOf4KtKIPYohz+Wtx1l3ot1105qyUfthD5ejdi6PFigSv0eSv5iMF+mReSXyFnScNiY6mTLJZM7wIMwFWUM4XTyniY1EHeLnzk2uzudg2mMTY5/HXrUyhlCKm2LywHUqAUgCvuh72Xe5qtBG2vil+ilFgyWV48XfGvCwCWIqQoJUrLVTCZu60rAoRwfJBnKEBvuhFyj8FdJfj4QAcqyz+3UrjGTAFq7YaaFYtdOct/NGyR+tHJp0o3wG0hnPUtx8DyCNfnJJFJZTcowZU+tdBwCcSF9izuhR9HAFxrhrOHnBspxfq4t5wc4Hm89AWTDMFyYrkhNUbLn5kCkFGmYu9F/SsbSnLpLI0RJjDTBoPPFAkcpXO49CWOzx32K8+66lhOEELRJyNogvLkIXLRqtZa6HXalom44K66Ju+q2WRgSnuNYDMrnS/YgTi3CBbKxpo9vONDnyrKiNoRzBl8aszCow8/hJ/5gX+JRruNV7/p3di/eRC0FqCVQavTdo0K8Oevfw1e+d9+FWccPAO/8/o/w7lHL7JdaRV47St/A3964x/gyU99Jn79VTeiVrcgYorCX/u7v4GX/ODLccWTn1RMoIOd0/jDV/4m3vz6P5TXVq+7jt9709txSaKZGvW38MMv+HaFTrM5YDTe0k6F5b/JnHVdCuUz/B//9yvxLc/9bkwojtYqWcFfvPlG/OFv/V9o93r4L//tj/DkZ3y7iedkv1bBf//1X8Zn/ubjAm1EyQ8/fK8GdK1Bd/aR8hi3dnZwyVXX4jd+90/Q2dj4n+9aTMd2PJG6b8kPfN4fDHbw+7/+X/DpT3wQzXoNR49dhJ/7pd/EWeddsLoG/PP/W8dQLljf8ANmI9x978dxyyd+C/d99aMGEGoNb8yYYzyvYDzN0KkucPpUBe/92AJfuYcMixufkmWMh5amtgS+owU2Do3xEz+R4dCmxVc1mzle/YYMX/rMHDc8s46XvjhTxmanW8E8a2A67GAy3kGjPsXx43W8/R1zfO1eZmQyu4Hdj1zFPPtHbrvWXWugyehvxcG47xfZz6zdxWJ0WltHlg/VjTjtW80t9CIEjWz20KppdhSVRgeL0Ray6ciigPKe7CT2rW3jqddUcP75JownkKOWq9O2sSzRPPNIvfvTWC8bHOwy5pf+mXjRrN4b/XZSQgyxbarhSMGWGF73AF4tI3JBjMgclQRcYJ92Whkwsd1v+feyS9COzyxE0q9VlirAV2hqdBpJZ5V8vEqyYNeQDMPNAmSt5NqlInyV8vy9ixJM8ll7ga0nYrTS4wywNWf34YQpEgvMaBBLEE4fJHVLmW+Q7qWDLeXNKtwgNHsGGu26eilZGwYbABoCEsR7rciFv1puXEcZJd0YP8sdgnZtA3BFgXpJj+bAix+po5V/kXfEuWYrbsITRfZo8Xafo9LWpAQrdk2XXdKLe15k6Nn4iWO1+2hAK0CDoH0wWCsjI9VtiVHkA0SPSAceeqmfz65ysYu3Nd5LNb/zOVHG9pK1QH0JSM34t3S1TwHlnoDLGZolIX2w8Hr2vBM0kntc9xSnGxYXcZ2IQ+glHozU8rNXsrLl4sN7W4a1l8J4G6vGZJX2N7bZs5nbPPasESHYLWkUxUaVXmvcdNAySmJQbsTdwkdaYBJGDfMjDKsUYRoHmvEZ3JxSj1WmbZgpO+2itEF1E9OUYeXYN82YM5TPe8pVJAcxHDyO0ciCqCXypgiXEzoFuqAwnp5ZCxmBctwwW5Dh1exAJABrsntQwbrW8ZVVmmg0O/izd/21nM5lLTNf4OGH7sf+A4fR7rQ1if3CDz8f+w8exK/8zhtQyThRTHDP3V+WM3uVYn0Ab3jNb+O3f/1XcWjzMF739vfg6PkXFffw9a/6TfzZH70aT33Wt+NXX/lHbtOQYzIcyRdsfd/+5clWHmRz/MKPvwR33H47emv78Vs3vhEXXXpF8Xvz2RyfuvlDclHnAsKdlqFmoto5/vyNr8Fdd34R5x07H6/+s79Gb2Pdt00Awdy/f9mLcNWTn45//0u/tvTZ73rrn+CNr/ktNFsd7Jw6iVk+E4hFRtC33+w3ZgNU6m1MByN870v+DX72f/vl3SXFb4IJKg4gQNZe9PXK+3EA/c4v/wd85uYPKHPy4OEj+JVXvRVHzjlmb/dP+fxdy9Q/1zcW+PtbbsTHP/BLGsO1RkeebJMFA7eZS03PqQwPP5rjpr/N8aV7a1jkDdksFDtwD4aWdiVbYHNzihe9uIMLzt5WXuNDXwdu//sFLrq4gfOP5Th9cq68SjaJsMze7czUBjwcVvCOt2e44w7OOOSFLUDcfHBM+L78ZRMnn7latynHb3XldWrIp3PkE072c8UtSSfEiVT9g9wU0QPO3q2YrOs9+duxT1l0dptgqwKMx9jozHDJJTNccA59uTxbsZqh0SFryzBrsh1ksm0xZo6f2pu5YPtEawvx3p5ZBdhKTlDg4Qm6Eb8R2Ip28tj12wRb7vKLj4gDE2th3WexaK6CLA3bBNhEZEnpgP7EbFa8jhYhhRDeO/HK03U2R2A40FnoVOyBkaRAZWszct1LHL/XU5EuxsotLDyN7LcF4LiOzDLMWaUYucGpu8dzUVdsDLs9yVZ6J2KR46bOP+IGz3PjQsX1Wv5/5RjTWIvH3xaBcnopQBq/ZbYD0cWdnlN5f0rbBVtOrXMx/Uqd5KV/iXvojNZeLGR5rWwBT8t41mgYMv3072WHYAj1o8xrTJZvOFJBeaJLWjpq35AERgpgxk8LAJie46rvVyB7SwVwc+ZEN2mAPHVoN11lzGUmYUtBQZxvEh2TOMnHsSxlJfp1Fh6NmCpnBdNGgfD3KrVrZZlv9Xnby+4ifS+7tGWusM6Tz0tuMX0hzStKhi5oV6ekynz2jBFksWwemyfKiWzT4ewYGTlvYCFOadaZL0u3eNo3lb8TZUK+pzSvNT82v7H/H3NvAnVZVV0Lz3P7e7+m+iqqCoqilVYakUbssME2jU3UxJjEmMT8JubFmMT3njG+aIwR0YioSGxAFBFsYxOjxu5hjyhII6AijYBQ7dfc7txz73ljzrXXOft+VSjDGMf/jcEovubee84+e+8191xzzUVNF99Xeze1uQTh0mp7YtJG1vRnwTLjMScfkjPlNugtBwaGFXMNNDozasEz7LE/XlW+UtVmy+wQxkOlEtUfkchQvYVYM9nCbHsW9WZbC23QX8IHPnUlDtx2SDG/vviZT+Pwo47GQdu2a+W+9uUvxtr1G/HCl7xCf/PjH92CH950Ex77xKcWlYkXX/BGvPNtb8Sq+XV428VX4OAjHmTvlwPvPP+fcMm/vhUnn/ownPP296JBR27tzW4hvL/tC/i3D1yEC9/0eszNzeE1b7loCmzt/xXlT//mhc/Bdd/5lu79cU9+Ov7qleeUv8yBa779VWw8YCu2bDvYTj40ybzlRvz1Hz0T3f4y6tVG0X+yWWuh2WkpgPYHqbRxLC5goG12mjjvfZ/Ctm3bgmi61LH9vGv8mb9/AGBpYcdP8Xcvehb27r5PKdGTT30U/vq171Dz7SnT1Qd4IVNp5Af4mvv7s/0VLtx75zfx0Q88G4t779DLVCQRABep3kZSRdaf4PNX5fjWd7SEkDO1x7NHzdhQsks5zVezMY46LsHjzsqwZs0Yq+eZUmfgaWJpgWa2FJRzOyT3PNCaoGvDrh1DXH55Cz+9p4qkRhuR0uNHx1gyuhTDU/BepxKTzdX7qohKWuRG68j7AyQdzhn6wHGO04CKKUNLS6I+awaoEjoRzGSqWDQBCRd/x4Si9LvjWWW4ZOwXiwAAbF43wknHTHDwNgNcCU1PGzQbNrdknd504ktkhsqXuubF9E77F8y7lqXY9ANLroNaTuDJMQ96IbUEyVFvmpBdsscgkBduCLS7NqspYDFdXRbPDwdbvskb2JpmSVeyWsUWQU2HWzQUaZtp8FWKrA1kWEVWWbUXp3QUNsL2Y4CAQnElSuyUHumsYmH1yvkepw/9dzHYLYCLByk6xg9o9MuSdtvo6SKvNIo8nEybZa7xUdPckELU1RVsVWA3w427Tm8KbBUXZe9XsigBnNgbTt2WpfJKkGbBUq2dp2CQN6J20KKMiwKwrVk951A/4s/Gn71/oKcNzUy2rPzj730cDa9Pz6tY+G743NLNdngIW3qU+irhm1XFFqC+SKcFDVAobHF2S9WHIqHi1lEl+xkfDhysrPxZcR8BhGnO242XdivaD6PrCj1Foy5SVnnopqaR0FHzOrStKu0byhBQpO6CqWjJfoe0Y3j8djAUT1YEMS2NcADyXcWYrTDWwVTZ7CVCpWPQm5UHjgqygMAEtAK4KTonTILGLvhjUUPG13JPqzeCzxzF/9pOWdgX2DL5pdFP0/y0DBhaiyNV/PI9tI+Fal5R+W6DUhr5uvaL3R2SUw7bmKuPj3K71viZzXfJYLEhLsuIa622RPDctLNxF8Mu/ZAaaDeZimGj6QwJyzIrNTnB07GdrXjScYYPfeYb2HpQYEQAvPdfz8fxJz8UJ55yutbEV778BfVUfNyTn6rvP/bBS7GwZzd+/49fXByjLn3X+bj4gn9BZ9U8/uXCy3DokUcV9O2/vuk1eMf5b8CJDz0Fb73k4wa2wtfirl244pILcMCWg/CUZz4vlOLbL7/w6Y/h3H94mVKY517wPhx+1P1bL6wECq948e/je9/9NuqNJgb9Hl7yitfhsU/+jfuFEOkwxcv//Hm49ttfRaM1i3E6xIRVcDnTVDPSldGOgpO53moroC0vLaFWA1791ktx3Emn3e97/3f+4p3n/C/8x8fej87sauTZMv73G9+Po0887RcCW/8d17kSdN1608fxsct/B5MRCzyMjVRT9PEY+YiLC9i9N8dnPw/84PY6Jm6jTtd2sVucO6qfF9BpdZo48MAUz3teivlZEkRVDNnDjwuOjt0j2p3Q4mOMAzZV8MObU7zv/U0sLCRIaqEWmSGEHDXb84QUqQVR+7k+t0rfLnbp9j51DChV67PF1KOc8+xLoGY4MoPWWmbAixqwwCAl1J6xybin9NRwnKipgWRCXWaOmfYIxx2R4vCDgbVrTCDK3o5q9UORKNPk6nJkfkzMCzClSk894yAYGEuvqeK6nDnSia984gYaw/mfAYjZIQb7FottzOG5knIsTAdiwYcnSb6wFOOXQGN6I4+D58p5tj8hsqfr7u9ffw9PGU29Z5h0Yimo9+DdhEotA6NlWtM29qgzRBDdK80RBNbqBRt97ZNSWmG7UabclIMKVVzBQZtTt1dBSqBFoTyrV0OJvzQswSOMJ3kaBEmPJ3Dt6cP4uVnaRI11GchLK6hIf1s2FlYaMQDcEiTGLFJIB3q/RfpLBWf2WDju9gUC+GFsCLKUForyuVNFiFEjZYX0gsGsgGmtSpRu4uz1tN5KQ1O+Lg76sThecywCifxeRRah96VlPwjKSq2ip4/0vlEfzpjhcruHYm7TPDa6DsugBy3jfsx3bT2OS2uVAO41Ds5wRSagxdz29GHEGovdUhWyAQ6Bj2BGbOuoZPn8fQzEhbOeHyTYAWQFC1im00u/O6kWw5ipgbt6Hk4XA1gboGk23Zqq27rhHHGNl6wcBBSN0eS52cEblU1kd3l/nFvc5+o1soKhNU+weOB7uuF8g96ENWtFFDNUqlSUTYQzWua9p3VUkNq2t/EZUO9LDXFy5lGbcw2wNn4ef8pRkvP6JEdjdl76HTJg2XgB/YU+ZmbXoc4u2GkPqXoG0RoitAzJWWJuiPOST3xVAnmLFDne9E+vQHt2Di988ctssEapWJ6WmDTgogv+RUDveX/y4mILuvSd5+Htb3otOrOzeOt7/g2HP+hYmwwJcMG5r8K733IOHnrGI3DexR8twVYOfPTSd+Ij7z4P/fEI577jo9h+JJ3b7etLn/k4/vFv/1QDdv6l/4Ejjz6++B0D4E/vvis0oC5z4ryuNBvgLa/7e9zyvWtlSDnJ2bJlDV71xnfhwEPL9Ga8gV5ywb/giosuKDxTWBlJ8TZtKXRaCw+I1Qwc53q1hdFwWeLlV7ztQzj8yGN/uXYQU9v7vmlBBzGXXXguLn/nuWqZRED+ope/AQ8/+2krX/2r/b44WoYD0orS709+4Dn4/vWXWxcDmvOOzHOFX2rtkydip77xnSq+e30gr2uNsL8QARj7UsnqMoqkn9bjn5DhpJPGmJurijWgaS+XbDVhK58x6nXO3wS3/2iCiy9pgNnnpMJuCGS4rC8jW/IwOjMtX+h62VtrUkNOdSapiJRdENgncqIeW2TO8snAmKtU2zsqGGHrYcDdd7UxHoS1Sgmk62h0p9xUqAvjah9Ky8Vqn7y3S+n9PG/rvg5YP8TxR0xw2KFVNBr2XjTqoxC0XqeOgZWzpseR2zi/V4VeaW/gHlemj/JCnACs/OhOXBaZmepzCkNTmpkm8tniaVS61mLDjfQaRRAtWQgFsEj8PpUysmSr6VfCV6H2iDy2XMBcUP378biSaDxKQcaMkzMG6oUWBRj3HiqedXi9VzgKWIeAsVKlWAIqC34xIxdfh/bAqJKLeq2M7bDIcI24v1jqjdlpTgWOjw7Wqka1vqLuZ0WNobfk8RGbSCDvnTw8a0iAZYHRmR6rODDTZ1+O06lUBiIzqiy1XUGWEUrx3YOsbIFjKWHdP3VnSjPup4LTU4oRyxWPUZxO1vuF9kneBspKF0IBgc+TIBmx8TWQ4YzMSgDuQdifhWJaYBBl7REqIAurlnDQKk1yjasrGJ4wj0pDU7MwERsTAoVbGzj8lATcNWjFPThgcl1TyRaJXyrWmafow3sEY9oC4ER37+tIeEYLNXiHebUwNWkBGHHcp8Gpj6G91OeYp22n7skZQTHAvDvrKGP6rQAAw2Ha2Ws1iA6HNF4nP1sNz4L2SgecIIpX6rBGawfLfhQegByXcEbmQYMdb/j51ofZ4gKBliogVWVZusWrW4atgnLeBqaMnRzkbPDwYzax77IMv1hGX29UMeEpXBUldJLP1VyaBoTsA1hNMvS6S2r4K5RYy1CvVdU3sFHjJm5u6ry5wXCED37uKhzIdFr4esM//i/c9sMf4vz3XLFPhRvdzl/6wufitDMfgef+0YtLL60L34jz/vnlmJ1bhYs+/EUcqnY39vWeC87Fe952Dh5y6sPx2gsuQ41GGZr5wNvO+Xt86sPv0RC89m0fwINPKRmiL3/6E3jV37wAM3PzOPfdH50CW71uDy/942dgx0/vldC53ZqXhm2iHntAv9+Vgz3vP00HEt894w/+GH/4or8x4BQBgO7SMv70OU9Ct7uIdNjHKKZwZvUAACAASURBVOtjrr0KjXpdrvsqv6eQepIpsHVm5ik0wiRL8aBjT8bfvO5f5V/2q/+a4E2v+AtcdeWnQ3eZNv7qNRfihFPP/P8Ns7XPmOTAF/79L3DVN96KRD3Z7JRCdkuLLauoyw5bPO3dC/znV3LccDODSdt8rghMam0BHp2W8hRJyo2pis1bBnj8kzp46IkjpNRTJTVkgxz3/GTI+hD85O4Kbrqug9vurqG72LUUIk9t1HbZEU7WC1r8QzthWTVMCDqh354FV/9ZgkqoKJtf08LqVSM022P85jPq+PqVY9x5RwX37qpguDRG3jCNgyItmTpPI2QjJEH7iJSIjenMOpARoVXRanRx1BEZjj8iwdwq6xxBcniG/bRlvp+gVuF/xnIwBeWeXIWQPVggxHoZCx6lzorWGrYsrWJQ790wh2aCrXxM3UTobxZ8tuz5mg5EI6L9zDb4sqIwNk70yqgSJJQC+nA63k8m3j257m+NxUJm3UMAVaFjzRTr4vZFnqpQa5AilUINrJXsq/XPCkZGdxdYprKnYAnFYuAVAwprm8LUYRWT3gQj9kbUnLfA5P0ROWYEucThSiOSSODVqEjC9VrWssfbjkiDIqsPMvHU4tprde26L6bF2ZEj3GR4MDGw8vva97kFkBbSuA5kjDUMGi2hlVLPFVcs+hjoX2c6QgD0dSXmJ1xaDLaMxTIWyvsnWosX86bTexZN0MuZsdK/t2yUbulI9wTTyBSi8ukKSD+s+P2ufK7yh2NBQ5j/oZY1xDW7ttJI1J6B7tPXmKhkY4nKquYyTViMW2C3NKfVeML86gp/PwbRMBYrWyGpai8UIbhoXalqgZFpoFcAyVCbbWNffsWieI2F2KCyOMAd47nDKR0XwKdXMPL3PFDoUMQKQaUOHcCyorJmkidW/atnLGc12SYz/bWNqdSLUYNVrQdT1InrD7m+DGhJrkgpgSoZw4EvtO1S6J/yKrOUvtyJznrwtpzMEi+W7u/UC6X8zSTHMM1Ujcj2Ls1GFeOsLyaLwnP2KKw3O5idqaMGNm1mEOLDMe+f3mAgr6vPfe0abInSiBe88TX4zMc/ig9+5iuoN0PKLxw56W7+G485GX/y53+F5/7R/yiexrvfeg7eds4rsGHTFlz4gc/goMOOLNggsl5XXPQOHH/8CXjlee8q3xPAua/6W3z88kvQbLZxzgWX4qRTH1YcUr78uU/hn/73i2S/cO47PzwFtvrdZfzB0x+PYb+r4KIeWxO6lA+RMQWIBHMz86hUq1jYuxMHHXI4XvvWS7Bp034MSXPgM/92OS54w6sxnvQxSVN0OqvlNj9KeyowSxJaAZh3C+0z+ou7Zbfw9+ddWrB4v2qwdf3VX8N5/+cv5b7fW1zA1kOPxMvPvXi6G8Cv+qLKdP9+P3l57x24/KKzsWfXzaEK0DasOPDwNJNmdFIfY+9iBTffNMFXv11Bd5gg52GBdDB9uGTIObTPGekoh0OPqOOZz84w28owHFTQbCW45ZYRvvFN2oFUsGtnzQpEEvqrWZBSPo4MmdrEB30KLQ7oahu+TOdhAMttIdSOh4FxlKEzM8azfnceBx5oAXHt6gZ27WDvzgw/uTfH5Rc3MRhYyk0yMr5vaGSd12dC4OA1sdF7A5PxEHnaQ1KhLozrdYwDNmQ46egRth9syIk6hWbbWJAWa2WU+TSgJZaLqgH1czO9k4GLgkM3UKnOS5ZeotbBigVIsRBssY2QpRAJtmhKaymLQL8rmBtdUeyHEThxVkuBPGhe9j8dC54mYlbCWBfna9/6961cjBmvAuBEuoKVbNqUoWDQCRXVaEUqqqyu8vd0NotXImF4LOYPQTfWoJXBxJgCAgZqSahLtObs1NGatoyfz8BQzasKIvTY4rMSqFAa0ds4RSlNzoHCwb20WPCDpJ5KpMfyylC7RvuKmS77STnOBoDCnNBZxFpv6VpCRWAhNg5tdeKnFKcV3Th4pSh9SrenIF2mn411CXYMU6lHu1KmBZmZ4TW5PchKsbvuIOrOYuxTOFS4kDrM3pgd5XWY87oxX5pj8ojct1o1vmfrpmGgYN9U7XThRCEqdwAWJAwr55UfJNww2Fcb16GS1JH1iz9X11pZCq9MhrFAIx2VqWi/z5gZLFKHYTb4mUz7X5y+DL8QsCymVGCIAsskHW1IMyqFyG4g5hMd5A5l1wT+vlFL5L9oOlB7r4LV4uckFdRZBNgwmYd06DpcMcNnthem3yoPkaZxtPSqeezZ77X/BXmBwJbSiMduyUWTJRVkw6FAExE+DUwrSR0zs6uR8HhPs86Qi+Wb0Lh0RKTHyhYk6A0HmpydTkd/OxplaDfa+NgXvilTU9fFXfS2N+CiC87FxR/5whRDxZv63re/iT94xll42T+8Hs96/p8VgOoD7z4fl174Zqxetx6veet7sc2rEXMyW2/CRy5/L44//li88l/eIRDjX+e/7uX4xAc/IFaBYOvEU88ofvfl//x3nPP3fykjyfMv/jgOP6ZMI9Jn6y3//HfoDwfyzhoMeqGyhsauNQx6fdxy4/fQ7S2h31vEa970Hpz2yMfvf6/X0wJe/bI/wve+eSWarJbLgSZZxFoFvf6C6EyCmu7SokxY127chJe96i046fRH3f97/rJ+sx8As/Pun+A1f/NC7LrvHjGd1CX91avfiqMffMov61P/W97n0x/5fdz4nUvl0u7yCsoA1GYhWlxcQ2S42BCdC+OrV03wxa9zgc0hr6dGf0tIbH5uSqdTm5ENsWnzBB22JMwIRioYjOu488dV5LJyIJhgf9AQtIMWTLuFnzIrDST0+OJGMR5iwkXKDZRVv3Sd74jfx7jPtVVFZZRj6/YRXvCCqqwZFimXNGoBc3MjNGcq+PdPAt++uo7ucgUjCuErqbnS52MDV0oxjAzwMKWoZpI9bac5q4vzlrxj5js9HH3kGEdszzG/yqptyMZ12gnaTC2yNVI4wUnDVbM2Xwo6IU57L0H7aUUGyGXSIKiMyIiz3LoamC0SbsGteezGhM74ubUD/ySkJlaCl5XidjEYRTqwTDv66dzTd0WZ/FTznBIouOlp3OLFwZdnSFdO5JhxExMUkCJTcgJmbqBKDUlwrTZg4kyB/Z0CVUjX2Em61K7En8kZ7AWO2TBhIwR1pjBdCT+D86CiiKjUdz1Y17BxeziVe/pQ4xPa7djjc5gbhNx+XQz6DqZC5wFLI7reJjC30XMoWS0DWBaUgmkpPyuAlpXtdDwYSv21sorTtTwhyPnlrmTVXC+uitCiuXopclZyKoBbnotk6Kl0Y5xGXCHsV1bMgA/BsVfFeYWeP6NQk1wMZcn6lOkmrR8+J1bxF/onCxzG6ZYifk97+/vHrJheEYBEnBpzy4cyPe2HDbd4iZgx6bwCOxMJ/P3z7P1dg2+palXDciyyHKmE5uX6c162EJSvEMTbNQeAGmnEYkDjYMs+OzB7oRUP15C2oDxBd6j6V9Rrxlipf656FvKAyLZlIWMgBwjXM5ppn+nWjfnS58R2E2FuWsrYGS3TI/qY2sHEq6ED8JVxqsUKpRFP3j6nFUU2S07ceR3NNn2zOujMzKGKIdJ0SS11OAGzrIqUJ3Nuu/S6qlXRYjucGtMAJvIWeKvVlH5kv0O16wlB/ZIL34i3nvt3+Mc3vQePf8pvlftGkuOKiy/EBW/4B7z0Fa/DU5/5e4VO6cPvuxAXnf86zK1ah9e9/VJsO/TI4nUXv+31+OBFb8exJz8Erz7vvWi2mauxh/e2174CH/vw++Ue/89vuQTHnfzQ4nXUbL3hlS9Bo97C69/1QRx6xDH7+k5pF1yxnRJBj/p4wbMfi7tuuwO//uzfw1/8z2mLh//46Ptx3AmnmoYr3Pfdd9yKf3zJ87G4uFcToVZtSSfDHpEpW8+MRhj0FnDsKWfgJS9/I7YddsT+jUSLWb+fa1u58/8C3996y/V4++v+Drf94AYN45r1m/H/veyfcNKpD/8F3u1X8JIcGHTvwX9++qW46XtXoN1ajW5vtz7Y/YNoDuiNQv0kxrQ5MQeXar8LXHdjjmtuyLFnyaoUE/aSYVCY0BtL7qOojKxqyl6lMCctlKoYeTKnV4LARZB1B18Bkeb8OYXsSrVre5VFg0AYdSvUB7C5esssDMZZTcL5SdrFoYdV8dzf6aDVGGL3Uh/NmRrmO2O0mmMMUmDYq2Np0MGPbx3hI5cH7QWLV2TxnIUUqdlQ2EYY0iU8IapF40BdhJC01Vh166ZlnHg8sGXzWPiRNBaLC9pNas5YxUgSnhvUGM266XTYZ6/sQ2ibuBcSqNrShbdKnY5RawVtGoHW0NKpVkHEE6HMlYr0iP4vKG69eswFxw60YoYoPr27D5YHAFH80Rg4SIg3fZ87sbi+CCDeMiaAjfizTEEQWvu4hkMXaimp4FgVnr81Pbbrc6GwNT2O0zAcF6/jWHk9YRZZsBrT7ibHmNWITPEIvFoZvDUPtp7n0srVzP7BUjZkXwUVCs2WB2ezf7BAxmuygBJSRNwYAyNmN1TamJRA16/Q7tErWUuGielUY7T4ewfq+7J6If0eWUOUIvLpKsNie3Q9XGQkG49rGcwtLeUpxDgVrnkg1pSf4fTKtP2JRi5UGZq+yIKwhk0VbWF0gnbL79HertTt6bsoPW6vCkAmHFfKXo2lzkwjX2TczExTqS6vsOT6DWBIZpsBSJTj5JqukpExps3eOG415GOj1Kk6MJhHFsGQg7CUbaJCSs/2g+kiiZJnjkGWXYPrsgoZRWCt1A4nAElJF5TqNJKcXqBKCiahY0LQv42o8+PbjnI0WpRI6QMECKUQKUxp7YqkYSTTHu5FeyTZYdrJRE2uvWJTazIARzusmLZxJdjV0qStBMHWgzbRWZH+Qi3Mza4SQOKizMe0gBhZf0FufpWaGB4T/5GJqcvyQV4VrY7SC2wQVKs1RVOnaR/D4Qgf+dy3pqwf3vWW18mu4Tee/QL8z1e90Z+5/n3jq/4a//mpj+DP//ZVePIzfrf43WXvOg8XvOHvsXHDVrzxXR/FtsNL64dLLvhnOcyfdOoj8Oo3vwd11q+Hr7e89u/w6Y9cjkanjVef924cd8IpBXi68rOfwGv/9wsx05nHOe/4CA6JfLamLmo/3zDN+Ce/9VhpyF534eXy8nIh7G0/+j5e/sLn4glPew5+78/+Vq/2KffZj16Gt77+5ei0V8lOgWnZfMTjbQubD9qG3/zt5+Nxv/bbqGlm7Ctc/3nX9V/5PQsVPn7FRfjAO8+1nnjjHMefeib++C9fKQsLSwX9Vz7hv/ja/aUQc/apfA++deXrsWPHDagGMMFcvFqHBG2Jb2peuaIFRam5GFiyL/TiyvHtaxJ88cocw0lTJqdq7cNgIKFK0E8Vws9SS0Nxb7VZw3hA9ihUH8qeIUdStwpAIbuaeWSRdTIXvVEIXQ1t2BJNq8UXrRp4HKsDwwUcdeI8fvuZbdSSvcirGZaXEtx+h2nPDjyoqtNkp11T9dhHPzrG1d+mOD5B3pT4yWrg3OuF1ydQ2JO/m11bqvJ7WUQkM0r9rZnv4ZjDJth+0Biz8wSfbOfDdj81AS86KcvIN5hiUv9T5dgw9SkBbNh4ItbBpYwM7LWmpVgTeoml4bTs1XPOWAT2wNaCl6AHhig0n/ZZ5WzXPmkSYYKVVXF2ChWLoFSYG0UqdIWN3zblaeBgQcUCw7Ro3q4xMFmBpdL3ZCdUERcsIwJIsVvK7efRl1dC+Y9cexT3w4vv0fRanDMV0GKNOkJntiQ2D2lERivXawlwqXpQQp1g9xDMTIvUYNBwBbA15akV9oG4AtF1TnHaVQBKgS1W6JQ3GwNnjbx80kzL6Ck7Z6n4e3/GAhf+lvvTvYnNjjsF7K8p9fS4u9lsCch8LpSbHn9X9RRR3FRaaU7xY0XrF6Wz6EgeQJ8L5Q2D23xz2bXryjQfirG1NjPOxE2lswMTE7cWUsrWPfBWEgQ+5KFFjX8rC5JIzxbPw1hPqJ0ucrMvwJa2F3doNyDOFDb/i9lnXy+xl5pAiQmc7WNdwxiYLjvcVEXcWPVh6TLv12bslW2V9twM+DF2McXIh0E4wP/4W085CgQ72JXBLw3LQ1VjGBN9XqhQLJnSUG2oNWKco+4gWD7oWRVasbIq2bRsQHLK4evzBn2CGm1zdqcAvtdDv9+ThouMy3hStUrDqlXLVfIU1VojGOFTSF9DlQ2sq6yiYpX7AMvd3egNU3z9unvlDO9fl737fLzz/DfhuJNPxHnv+vDURvP8pz0W99zxA/zV35+Ds3/jOQWA+dAlb8Hbz3kl1m1Yj/Pf/3ls3BwaWyc53v+ON+N9774Ip51+El75xot8z9Pe8O63/DM+9aHLJO5/zZvfN9X/8KqvfB6v+IvnodXu4O2Xf95SnQ/0azLGS/7gWfjdP/0LPORhlupTynk0xqtf+nu4+Xvfxdzqtfg/b35foVczMJbjzf/4t/j3j16m9CQZt4MOORKPecrT8Ogn/ibm167/mYDGAd0DvcwH8ndMmV71jS/jMx9+D374fWqdxtLEPe3Zf4jTHvUEGc0WXysq/x7I+//S/yZngcIu3HbLJ3Ht1Rfjrtu+pLnZaKxGOlrGhGwRZ2ZcPRZOmJ7j5zWRfraTv9lD8JjEqpEbb8lxzfUJfnpfTRUnCVN5FYrc6We18hRthw0HZNxwedKzAC13o1BNZUUTdINXai+oMsV4kTog8OLmzNfTVbRaRz5kOpLnoDEeefYqPPOpbQyyJUyyAZYWR3jXxQ0s7m7hoacPcfaTJ/JuYxHHcreCm29ZwCc+XMHi0izyhqUUK7R1YalypbRtd92KUonsvDBKURn1rdJMErMR1q7K8OCjKnjQYaYpoeVNk/0V2bqC/6/3NH0Vg3idsgKyWqFOpEhLhc1M1bdV2j5Yx1FaFMhji2newGyFPs8WCASMp/s0am8OoLdIt0VVZTppBhBj/fHMONa+jE3R6yPzUSporJLI/85SEgoU0SQuGDKfXyv0W/F891RFkWrg/u8C8rKF2tQSiYO9GqYLWJTAflq3RU2iBaRKXhWzNerTB8iCiQIhwVYweSRLSW819XSsBhAY0oC6RvVAtLtVB4RowyGXae7xZZrIBfIOBGMRtQVbC5jOaDkbac8v8m+jJiZ0LzBms+QACx+y6Pn6gGmsiudVDqOekbqblOA4TlUVry/ziwVjzUOH5lSRRprKptpe7w714fX6+5BqcuZmig3RgBoL7i7ybm/C5W7V0vasvXdjLNkTCAt6Lv0//7qSqKiNRVUGWWy+itWSJ6DPXDvI+HWXoxTY/rAm4klo7Iz7yEWHiqiDhDNb1sfUZBp8DYuQBv0SSBbMnhcdhIyDdIahelUCeALIcBGuqXL2icUfNuZ8oNyL7SDH7mdm70BdF6vO/S6o3UqCRst0oCMCV75Pcbix9U92nlYoMmLQvmwgje/nTc8dyHmaXK/ToVq+HGXaNKjn/e+12yTeAihH8oijtuQsZZc3i4v5KnV57BBcUbjXT5dRr3TQbLVQRSpTxlaro01robeMQTpGq9VUpR2d23UhlRwzzRZ++/l/hrUb1guIdObn8N1vfQNXf+tKpe+e+JvPwtp168ByyHvuvA1f+tynxZ6d8JBTcfJpZ6LfH6LdbuLaq67C9d/5Cmbn5nHWk34L82vXCgTOzMzhK1/6NG668VZs3boOZz3uiTqtcwI2Gk18/YufwS23XId2o4FHPv7XsXbTVvS7AzRaddx68/dx5ef+XZvBk37rd7Bl84HoD7oqMFYqgI1Y+YCqdYFOZzaqjTqWFnbj2u9chdPOPFOgyRR5CW6/9RZ87UuftA7ktToOP+JonHTmo9Bd7qk1EMfzpuuuxs03XIcTTjodj3jcEwRoGiz9/1V+5cDO++7GNd/+Br70qQ/i9ttuFV3K1OeZj3kyHvGYs1GJvJ2mLu0XBVzx66IDzc8CkNrctaHxtLSEn955NW79wSfwgxs+hsU9P9ap3DcSO9XZ6bIo0y53ZVHI7v5tG3po0jvJkVJ3kFlA55zeuSPB567MccfdTPW0Ue20BEJpJKrm0kFcq3SjXCOZciSUo/6KgcMYLJ1+qNtSej1RelILUKmT+6EJ1bjagpT+HY2w7ZAKDjtkgmOOmWD7wSPcdhtwyaUNLO6poFXPcMajxzjkoCq2H9LUwWLQHeBtF1Swa3dd1hQaGzF0PIEzaPJ8TubNrok+RJNGCwmd54eDYqtm2VqSV9Fppjj68AxHHwHMzttJMmnQI26MdsvE86poIygKvk11NVznSgiWMs4GyWWGIlTbbOl4LoF8KOm2lJXpKNRjLbRqiYOcm6za441F7aWcOGag9g00PjGM8YrnoAn+XVM0zWCZxsvsQxQYwgunWC7+LhhVmr1ACdWEs8I6iNNLcfVyPC/EuhGERzqjYi2GhsEGOCoSB4/7FWRprqJTGkGS+ZDGl6dqjjlbjghoSSym91XLHteseU/EaMG7w76XtNuQl4DU07D6fYRKPSXmLJXdr1X+aUmHA4l+Grlsy1mfh/bQm86LBYxd8Gs1AF0CoiBMD8/DWrWUbKYHv+l/p1lKa5LNKuOq/pUGqTBgtT0l3musWtBSiDEL57DYn6M86YLlxvRcLpl33Utgau11vpc5YNJk09AbnxKqgmlOG7UziithHQToWQV39QKKCKx4hi9KW0fCb/5tYWEhU9dSFO5sqrRbfE5UK+jhW0aEvZZTHqKYBaNxcpQSsTSnlT4YE1VafPg6tXnkFeEEUUETpjGn9Q7fg15eBJwhhanuDnYY5rqjRxbF8IwhBF4OHu1fXqn9XkWb4fe+zpzRsusp14cfKuypWGFJKUsIBT2SrOgJSTsctzhLjj1wtaBcvdbGzIz5KbFdC9uLEAWyWm8w7KJRb6PZqqO7tFsLm79j09/haKRWPbYoxmg12gJiXNQUgcvmPqHrtoyCUK9U1LeuwiBWmyAbdq3KcTJCo94JjXlZBdlEpdZSOXi9PYvVa2YlNBv2+8gyqxKrVWpqmt2aW4N2vYpud4+YCO4wnF98NHxQjcYclhYXg7gtU0NqCuk7nVkFHVG+pCyDcV6zyfKrmjQEtF2glxZFxZw4TLcxeDZaLV0LF6f5j1lpPBk+9bqr5di56z5Vc66aX6+HvXnrVpx19lNx5mOegO1Mhe4vNfbzQNcv8prwnmSxrrnqq7jyPz+JG675FobdHubXbcTpj348TjnzsTjyqONVAKDNd0VPuZ93Wff7+/u73gdwHwRYd976Zfz4lv/APXd8DTt3fN8E67WG5ms6pHkpPXxK0GXXUb65Nq/CGDKcvgiLCjM+aoUIIIjocmvlkCTYcW+Oq65L8P1bqlrc1FRps2eqTxHXNisT09uYmZyVbFeoNFT6pKp0oTRRzhx4oAxBzgX1fiIX4KC+Sxs/HSjYF3GCP3nRBjz4yL248eYUF7yTrXm45rgWWlg1N8Ejz6rgCY+rYNeuGj728T6+S6d8zmVtbZk1wlY7rcwORASKZNvkME/QyHvhfYa6wgm1XGNUJuz1mGP96hTHHZFg+3Zr8aMei80EjTrBUzXogGz8pIEQWWKbLWO69tyQ3m00w+mZaVwdSa36x13BnZnyAFXoRYKupfAp2s/E80degiAXyceKkekXuqGjqicD2Cpfb4DMol2ZrtGm66kbZ8AkszCGQiHD9TTh5M/fKYhLI1eCsVivUwTqcK+2eVtw8uss2Qe2KjFQRkNTbrOsCPOTPH/HOcr9uKpcL/cpW96uBfN/rQq1DKrODtHWwaAFgfo0y8axliF2GAsf1bJowQBwKV43w9q4WMHSuaWZZfEeLlyO2bSAEnRgiqoIS0bpZ+1UFgjV+sqBhbNbkekug689Dz8QBYBYiObDLhMYLt17lA52yC+H8fD+U4eriA1x1jJm/eyw5QJ6xk/ztwvTL/QynaAmVoufYfFYjI/rRP2QEooKhFdWHPBM9+TgLgCHMHz+tysBFz/HDq3Wm1DidffDCkCGuq0+u4ZRyykH9vKZxIC87KQQg3cDOKopCsBMz3lSFQPI17Dow5hEWw/OKjqzxZQgTUsFkwpDVL6H7QPcnmsEqsQmgfn1+WCsWalTLEF+eQ/GiJX+mP4bt94oelOqO0IE6h92zCG5fBd52q0A6WAoMNKo1aR1Ig3GB239mJaxY9cOdAdEdlU0W7NYPddBozoRC8Xzcr3VUHqMwYfWCfSjarbnMDPTVp+9bJjJ6JGb8zhdwrA/QL3WkmWDJpn0JVW1M2GfOzZnZkCdbbYxHA1Rq9UFAHtLu5FnA1XxsWqSk7PebCjlw0bOVTa1q7N1BSlNapFTjDP2IayqIrA9O4OstwfZaKQejvXmjCHVbIwKQWK9LYox63dtY0jYRNs0OfyXzBrHqTM7o9eP0iGGg1SeTLVmBzl43y0cd9IZOOHk03D6Ix6LLewtyI1ppTHnL4xkfv4L7/vpXbjtB9/HNd+8UiArHfRl33DsyafjlIefhVMf9lgzlP05Xzo0OnEU/e0+zNRKECX0P+2iPfVR4e9Ztdbt3ouFvbfhpz/5Ju6981u4/bb/i97iPVaiHvL7CuSVptJ6bIw+DbTKjaNMGwUxZdgBXYzrFS6eYuEJhF4sZAKyzDxqBsME190EfO2brF7MVcnHD5SWiwu/0rRHOR4GsXF4tGoOzSljui31GC3KmkOlTq2NyniMcTICuF7kPGlVMcWm6CLr4QSt2QT/46UdNJK+aPrPfSnHNd8M48IqQ1Sxdl2Cpz8jx5FHV3DPXRned2kFO+6jU75dr0Ac51+4Jt6jPqLWtNZFOVtxkeI2NTWNWMncWRE411gbrXoPxx0xwpGH5JidY7sfAtEcrUaCZsOYLTW3ThKrVBRbQsuIihrdM8rT56neCH3rUhqa2ondihjscCYmsMh/lADAY9rKwLFy+tpL/VT9s8FWPIf5vlX2ZAs6o6J5rwfjFQFr5TtfXQAAIABJREFUitWKLyJKLxY/Dh/k+i3+3FNdpRA9YprCCy0QW0CyQFwybww+1B6yQwLF8Rl7I2a5wBbkCxTE7QJbPBdwjlkFuevtFLakvbPCfzFzkZO4oSXOG2PttA1MAYJp9kLH3MhwtkhNRm2RFE/U0DEeb1snSlEFQb6bkBZIQ9diwCy2QPD5oPEkoFdqKgry4XnEDIeY1ZAuI1lQaqAEa0r9XiGSZ5EAz1teqciDVWCcqImz08R+Wet4Lsdz1wBFSQlOt+4xxleQKrB6dKWp6uBnn8v34pLVe4oNLi0gil6cESh15kyvDSJx8XaeOgyCdt8nBU6K6kMX7BO0BlsF6gqKwhZjoyhP7aWUgiYyDyVJ4e/vFiEOY6dT5KEqU0Uo1vhboCu0mnIg5Botb/JcaLjY8KxiBz0pM7jd6Fxs+itjTd1ny1hfpgv9WcvbKzpATTGu4ec+7kqB+mFZ69Gc5vnFvc6d971CQuv2kQ/elk+yoZpK63nJb6up1BnBgjx5uJnLd6srkEHAUW3MqIkzi/+GFNGPGKioHbCFJgHgaKiTNBkk/kczUOrBOs2WgsxklKmPogYLdbFgdKkepRO0OjRSrWI4WJJIny2AqmSjWtSKjQV0mKTIGPhAkFVBOk7lU8WWPcM0FUjr96x0nwCNN8hrnJlfh1ajgr277sIetsWptNFqtu20jppYPCaQ0pRsGEvejbngvRM8+sOTVkjatao+Y371Khx94uk48JAjcMyJJ2PL1m3YuIXeW/vXFvw8gFNu0iuEI1Ob+vTvlhcX8P3rr8bN11+LH1z3Hfzk9h+CPzvy2BNx6DEn4CGnPxIHHXok1qxeZ8fN/WgefinXpdV8/9edjXrYs+uHAlbLC3fivp9ei133fR+LCz/GeMTGzuaeqB5/FJuoKovGfZl50ujtjcbXYg/7lUtz4pgoDUjkDO4nIGkDdMiltYPpKtxtW0aQ9C3KJrj+euAr3wEGQ9qh0KVACbPCP8oYIeUKivy9n05t9YZrZF9R/m2oTPSfx8aDel+yWgRq3reRazIf4rm/n+BBR0xQa3KDG+L883LccecciwjFxiTdBTzskW0885kd9Aa78KHLqrjmuzNAw1hl1yDZWNaQj/uBjashZ2ELNw9ZVJiVhbRoREadWST0FGB+Kq/JAmamNcRRh09wzIN4QrTTa7Vp5dUk03hyVEsebwVTGcu6gj+r1s2lXqfj1FgZ7gE8sQZrLRu2ALjioBERCCHY7AtOpudvbP2wH1F7+OOV6Q3X4XlgFDiIdYAF8IkVXfZmes1KsBXE8n5tsoAQSJ72TSoD8f5E/RGTphY2xomKmR1ySlAkT7AVdDTB0JTj6EBL7Zc4f93ENIAswd1ojaxMH0pFFTyFCETtAF6m9VbuGTGz5QDR05Wl6L0sTLD38mdV2kOUflhxirhkplzYXpAn0bg72LIxnfahWgmK/H3IRhWC8GB9UD5229DcAiBOMRWHgGDG6iyugwybGH5oKMfNtW0OuDwl6e+noB6amycNoN4iy2zpKX5Jd6rq0xKMG/iIzD8LL7AyHerz3TVMBbcUXsv7VOsspUnLak2b32bu6dWIOpCEim9VDWZ2UGW3DYGPmunw+OU9Nn2++LPxdaP74b5MjRoPDTqQhJY6xf+XQNHBM8exYLQKY2gehC31KNBIj0DR7aYts4N2NDeiA43Y5EhnZtdr2SvN58BsFUDZ2zQFQKe/DubMBdB8yCGzOYFVrVJHNqZ30KyACfVLTI/x4Cr9UoWl8jw2GMPD9BidVpW7pgFjeAhkqvn37PVHwX29NSd9wHg4ELPF183Pr5GInuaoKkclI1ZvmDsxfYfqFlTp+2Xi5yZajSZy1FTF1+suo9mcw9zqNdi76ycYjttYs34NlvfutI1bp2mexMeo8URNWwq9mp9RGvipvxw3+SxVeoq6FilP2Mou7em+GvXZMM7WN5LQrtOeE6O19aCDMbtmA44/6aE44SFnYu3GA7BqzdowjwINpPkdbcgPIH22cuPa3/e8tt5yF7vuvQe3/uAG7LjrJ7jxum9j1877tLFQ67b5oIPx8Mc8FQcfcTQ2bNr6yxG7/7y0YPR7VrNm4z7S4QJ23H09ukt3Y2nhTtx1x9exZ+f3kY6WMBgsBI+bsFlI01O3ljlJEEOG+WWnazudaMKHrvA/C2xpMesUwsdgQdBPQr6hFaZ5oVonV0d3YMA0HWnmNME99wJXfS/Hj+6woIDGKpmeChQZX23BhwHJdUSVlumO2EOFH0LmleJ3pum1YENPRlUzUbfB3Y2MGE+olrqTuDtoxFbPAi94IZvCj7U2b/lxDV/6XIbFpSYmzRpqw7141GNbeNqvNXDffYv4wucTfPXrtJqg7UQ5DxUIpduqC3CJ0WDvxNBYVVVqZOsYtMnKNWbV1SDv7Qk6JXanbqOZD3D4IUMcfUSC9Ws4zNQCsSl3jmaT7S5qqFa5h5BRMzNUgjCzkbDS7TENY8fiOCIXZ5vxBbsVTC4LIOOnzKg9R6E7WrFYpliDIp3s5+ryj6XXUHuf6TfwoOQ/nWr/E0B8HEimg0j4biWjRVZGZfVBJByYAdOMGGtSatFKesbvRfM29MJU+pABis2nxWxhBdiyQENDR0obxGjpXzOjJTMpI1HZgEwDLgdXcTpVzyUGZSFYFeMTBjAGxfb66VRRkcaLihdiXZYLyEs9FA9UoZVWMAHeL6sYPsdTUGXLmBJ0+/r3e+H42f8HQBD0SvpeEzPuWuB9CksWhH+h1Fq46RL4lX0SNXejQSmYuCIVuaKJtUeRUEjAZ1fvkJUJ6UUSl/bBpgBQOrAElPIF9BZZAawUKW9/fkwJhu4Mur6wbxUpetcLFqAz2JqE9J712yRDaak8AUeuyUki3ZYaopPYN1LUBPH7Mey1RtP8snY/HHK9X2DULE1ovn+eevSKcjF7pF3Uy5WaWSuO8mpVn3fUsjLtyi9Kfthtwbs5OCjy/SWWIRgYZpGHEUieZo93iQDPSzZWXlwEmMHFP/xxcuZRa3IGNXnh1KrSSomhqo6Nscp4kS2lTlTvwNdTJFytoVmtoDfsKSi2WrO6EHl1cdCC8I2MFhd02uuiWuugNbsK41EPw7SvlAH9vNjwmo14eWOk8EmbNur0GSLTxebXCfpyS7MBryQTNFtz6s24sPsuZJjH/PwsxuOuXs9gIe2R2IqR2Lk0zdBszaDdaGLY3xt0ZFVLmbL8s2GpKbJ8HGwCS25GGzZtV/pv1eo1WL9xC457yKlYs34L1q5dh4MOPWz/2qZfEqDyBzoZT3DfPXfiJ7f/GAt7duGeu+/ADdderfY/BMacxBs2bsFRx5+AjVsOxvbtR2Ltpk16+T5pvhXBaH/f3l/KcJ+/DeCFLNXSwu3oL92Dfm83+os7ce/t12Pnjlsw6O1Er3cPeoP7DDxodzfx+L4bd6S9kg6EwS+cSrjvKb3h1HAhxYpoe9/Qy55qJo6x99VjCcDLARY1fYXzb3CqZoWLU/NDnYAMGCztTXDNdRPceHuO5S7HnQHLAJwqgKTlD5o3xcPQV86diKVhYorKLibhUZVmqP4VGDAbmLAB6Wcj5KSNRjke8cg1eNKTJugO9mDD6iq+d90Q7373vABerdrHGY9K8OynN7Bj1xALC1Vce/0AX/xsAjS5DjNM0rHsKNiKCDw8OUND4FUNwDR4hcUB38TaGaotHibIWi9L2M6U4Zr5ETasoYA+wbp1FpjY+7PVtAypWC+mFrnhVaCG153mREaqFHTr5KcUiIl5CzbJq5DEIhqgLa53Rc9AH8JpZmhaBL3v30zPaH5GLbg+r1w7DAI8qFnNl2nydN37IW/5c/VADO1D+LeeinGrh6IqcT/2D86KOoNinxVSwFEfPDNdNQuTSVrBeGAHg1Fmmi2mEU2DyPL2+DkYsyLtVghAU+kRFZ7YGvLgGAOsaTG8pdtiQCbQuA/hF6q/CoDsr2Ngcif5kD6mbjgA0cIOIpT+873N4oj6PjsYiyHVGIcDm0pYV7KYzgSV6UGfdwbMqAG2VKJiYZEe5L3YU7YfBaH8FJtu96vse5hSbuJpE4URbWyCc9deBYNM/tp1ot6NwVOJrnMTI9MGau0AkINNAtksAR61aiq96FxcrpZHgYmxdF15oNU60fLnzsVBtGbWjomdMXJjVW+wzld4E3WNeyg08rEUUGOXjiEzYQQ+9MCK9vrQiH6aabSKSvvMcHggs0ZwJeY3pGrdjsEBtXy+jNwhe1akVkN/QwdaOuDVyc4BQ/Nnl9pL+sngQeexSPcU3lP3qkfPORG0h7EAjfc19nhmD17p65AadmDo752c+aBNORkggiTRaszYTCZipQg++PNK0pCTuC8+S5tM0JBDNgMHT7BVaV4IXiqNJuqVqgGehMJK6r1qYs0oiu8v70Kajex9iUaDhlkNmis1DFNSf+ZCkpHhGnPR1wT6sqDwb9SrAm0M5kl1HmvWrEGVE4aTWlCfgYAUSIosZWsTtlKxdkQjpkQERMzhen7VehywZTtarRrWbdqCAw85CtsOPgzrD9iM9RvIVq1De4aNsq0yrvjynfaBpgn383fpkNWdHPsxlpcWcN/dP8HunfdheWkPfnrXXbjvnrtlHMvr3L17N9Zv2Ixthx6OjVu2YuOmrdi09WCs37jh54vtH+g1FhHJ/mewvIS9i3uwsGcnut0uust7sXvnvbj7x3dicekGbDv6LlQqA3R3/RRpdwnDxR4mfXo/MY0U7H2ZNmo0tKAynceCh48muwOokuLWzahyLqQHtTHxv5ALd0ZB4L+kz/3SvXeWwFoRlEsgVlpDhLYKkWeObx58L26e7A3KtIzK6bNEBqh7dk/wte9WcPe9vPo68kZghShAZzBU2jmkgUJhCOk46W542qFHqp2X7UAQBAZiGoJuxibo2NglgrS6nZ84io85u4YzTgEW9va1oV31vTFuua6Ghb0JNhwAPP8PK9iw0ZyTb7lxhPe+p4LBiIaqIZ0pHzdWARIs8BnRVHVW1Ygk7pNaR1WQExq6VtvGClIsL+8u6vsyoL8YGEkyXzOoZEPMtIc48fgqtm9lmtBGoNrO0axXUa+MdSpnk+3ZmQrm22b7MCaLp5P3SiBlz0tBQhWUJdgqpmiUHi5BVsm8eMAo013T+pjifWQ3FVVlxbJKlaSbQJ5/s7K59ZS2h5s8t5xQX+J6I9+wY9AV/z+3tH1Ymsh80nvp8TUCcQGcuNErU9/jYcLMspgtZihUpcWG1LaU5KDNgERAa70QA5MT5py1Zik3N+m2RJbYz4x1K5tV69kEAX88vgWj5OsuONKX6TATWFuwtYOQa+Q8veishFgEpoHCZckewNT0dk0hNVU8+0IMbbovH+M4ZegB2IXrciDn5bAqV2cgps4d0JVslb2fm5uWrWU4PgrQUT9HjU3YARy08poL5idUOfozj5tlF0weY5OMPejhl6DRliKnBLGUuxFshHSYVdSVc1h+xs62+24TtfkRI+SMnvaaiPnTvmz7rzeKXsnKeWbSNVV2f2ZQS7BFr61Byj7JMngJ7GkE5gq9WAmo+JlqY6TxNDsN53WlkwueXqBVSJTSN6AV7RcqMTQso/R5sJgYjMzegd0vXBsbC/6tpZLNT76G3xPw2f9PU97F4aNolu79RL2FUDg0utaTs+eUQ9qaq8yPpukE7baZglpFUkUNkyeTVBWGXBxkpNiwWr4fPLEziAi58/RKvy1r5MuFWm8yqtBRjIaITAktY7C0U5srU5c8/fKJV5sUHtfEJqVML5JakPFhQwPD4MUOjLxxpmEI/LirsIpRTBTamJ+fxzhbVmqE5t8s5WcFJG0qCFRGNGlly6E6tVkNnHHWE3Dsg0/Buo1bccDmbTjgwIPQbs1ZYZkm38/QSfkuvb9//ZkYdtBCZOPu7tICev2eNF/95S6WFndjcS//W5DLd7e3qMbUtIiYW7UG6zdsRKPRwbpNB2Dz1m3YcMBm/e4BX1d8/dTbDWkyy5TeEINBH9kow5iu9dTRLe/F4sJu3HvXHdi7c4daBi0s7EGvN8Co38OunfeADbVZabm0tMcaZ4+B7Q/aiePOIHOYAz1zAs+HVUtncBOjMDIZo9oynyp5zYTjmk3W0PQ2nGgInKzaKiwW0c8ForUTrRrfEpTwdyXQMqF8uegUaD1ohgpDPVaVTxnlR/qaBw21dRDq8VYQVg3gviwp08dkYQhO6Frcq2D3rhxX35jj9p8QWFrFkFcbenqo+LwoN6X/VeT2jdFZgeAFFaU6aTtSrWeY9DJM6PdFkDQcoT3fxp+9iKX8XbRbZIcr+NHtwMXvGGMwbGDVAXWsmx3gzIez4GWCD142i3G9HyxKHARS+M6TleyepbMI/JxY66TKvomsdPTWK8aGWFrW1i3/TkattLZgcM1qaDZTrFs1wuEHA4cezMofE8S3GmS5JhLRr1plja51GmeqlnAuMibU54TN2J5hCATegylad/EzL8Z7al2WKYo4peiL3IH5SrATS65szliRx0qwVTJAEVhboRGMgaCzFQ5U/F9de+Fe7Wk3Ag2KxvlvCXr0mYH1U7AYU5RszFacRhyFaMqgIdGwzgBMw4fCBh5oxaBGBqb7pAnL526H7RKQxbqs+L7ub3ssWznZZ3pVmzFjZRrM/Yzc/d/GplzrZe/IEiB4GyQf6xJslQJoB9/+N840KaMSWu6YPYcBfP47IXMhwb+xLn6f8T0aiHK5dMluTY1DBLYkcwkX6HY0FnPDcw3aT7EvNaglV4WN5oOju4vqc/YCHFFval5q8fxmPGdrGxvX0rbCD4FlGs5hUxC6O7ANe7JOD3qHUifG780bzAGRvYh7vuu+J6MJtyoMh4Hd96ILD686TFhjc/PXC1Xh1HxHFhTKgRQgOjDfhfu7HSDiylZ7tqqbpQuUfk8sIKNVVQp71sNAFZ+na3iNRTVhPr90sAnjQTTke4SvAa3DEK+0/fNsEOK/AHhIf/qSSU45uJqzS7bQG9OJMnAkKLFB1gcw8OgE3pJ4fjIZYZylCv5871qziUZ7Vi7GuhA2c6y30Jqdwai3iOU9DOB7Rd11Wm3M8W+RYrE3tCCWW/NqtT1RIKUfjKUkPShLK4Y6Zmdn1UKIYvWGSpkrSHsZGrOrJWqncSQrqGjVwMbR1IaJItWCpv6rIcZrzboNei9quwi+mu15tGc6qFWpqyFwrKJF/VqnjU57Vqdygsl2h5o2ivlbaNTYumikPpFszK2WO8NlpP0+Fvbci+5y31iR8QDd5UUVFKxbv1Gpv1azjtVr1mHNpq2YWzWvAoJWs4Nao6ETdOqpnPFYRQUEtqy+E9NYqagn42gwwnCwLPBERjEbpgJxy91FVZWKpRmnGPUHGPT2oNvtqfpzOFoE+zuygGE4yjEadnWKqfOZsbIy66M/yDC7aj3arRb27P6JgPDqdVuQ13J09zIl3MMpj+7hgENyTLo58nSMSR8YdZliIuUudTQmdZ6kg6av4MUNLPGkUqLHwGz4CTKkArTQfX8Pgk1LERgQ03uElKMH26mAUBxIVqDgKLXIxalNj28QuSyXLtW0KxkLaLEfKLUIpMn7vRx7dwPfuhG4+6fcOOqYsPcg+xBqhfEoai1zpHmSuVTo3FoxXyuF7+YcEum6rKWPb/R5OsCqVQnOevIMbrx2iFtu5GmNs6OODetSPOe5OfrDMVavqmPj2hG+/OUcn/gkj3Ic2wwbN1ew+cAc132nhgm1ZWK0vEVKqGqjtjHrYfW6MbYdWcNtN1axuNAE6PAeWDrrs0j7Ct4D1fhkjjOAfR7pkN9fMr8xbpJspjghm5XiIccBh223VhnU77Kh9Uwrx/qNdlKfjBL5AnpVmYwEg5eVByoTkofvvHlwFPEsHRKaIoeTfAxupgN/8NXydJPbUURzzPiEn1E9a6NiGqfIQuD+AMY+1xLl9YvbCO1qCv+2YOBoDZnJbtgXuX6LfFHFmcwcJ2K2Rr0JstTsDVTowb59rtGiXo7ZomD5YBW+xjhony/6JEbsVvhdDCjtAiztZ0DRAKFzOaaqsoAX6+h8TcYCcGe7LKDFxSWFojsAHP6BNcjitVjVn73Ge9+FpTtVCRgDwMLfi3YFobCAn08WxSsry/c3ttUZK9tXQj3RFJA2BoZ/Z9mZkl3Sz8yrWOnOGKTpmnXYCmMdSqrjhuoe3KkeaMyzCMX8rHSt0msZg8TqU4WKkIr3XoqxDsn20FLr5aBTEIraUKGCYF8TqjP9ecbz11mgclwtZe1jj8zmohihLEdPNTWWTnfQ531dS54oNLMWi2bMs5gtMZfm10mm1pjv2JR0X6Dl2l0V4YTCD+7X8qDLbf7rGQV/LgNX/FxPRxuA9JR/WQTiB/mQWnfwX6RHy/noBwUf/3I1AcmJB7ZyDoCX/grRVZoCJWQjeLFa8NVEfedY7Tfo7dVG22rUMCIt16jLx2fEAM8UZH0OrVkKy3tY2HkXFhcX0Wq10Wk0kI5GVqosbZelGslcEeg1WKUogBSa/05Y1dSUuJNLmGyYKhSHVuVIC4cs3YNeP0Nnfqt0ZgRYyAbWAVy5V157FTUCSe1arDJMUef7NtuY0MYhTBi+v6oMSCNXIAG/tVuoYDS01COBUiU0USIAIhDjKiDbo76MlZr+tttlJSNTpzRtJcM2QLM1r3uQwaAcjg1d8zp5T0x/Si9XqcmUTSfHWsPcv7NU2jjp6qpVpIOe+ioWp8IkR6c9g1GWCoD1B6nl6y0soNOkHs+ANO/LxJNchPQwOwB53gPbEOn5DpdlmaHCiCSx1kLjHHOza2Svcc9de7BhywJOP3uI1kyGfJnHmirG/RxZVx2DjUYncdKwfnra0KliDIHN90tPD5ohaUhbFCZ809StbxpKL/p+HrZd+2d/1Wa2SJ35KvPA9t7mt2WbgW3xVnbsLuaZ8vW2qZNwpU4pnVhbCk7D8bCChYUE1948kXh+xGAnnEVdlJn3ebqk2Iy1VcoXAWwsEeu8XGCvtHfWxfajGvjD31uFPF/AhRfmuIsCfR6ERjke9egGHvu4CdJ0hDVzCdJsjPMvbOLu22ivQo0j/e8qGNPlnRYOKoWuYCJtVhVJOgTT8Zu2jvGQU9s45tgEP7ilj//7WeC+HXSLnz7NcWSs8igUAoQANNE8M51MCXTZEDbH5tVDHHQgcMhB3FcS1Fu5AGCnU1EasWI43MaJFygTRltzpS132LIcVPnvAtvkYMBPtcFLu5hrRVdyBrgQx8vUV/Cu0nQILWz8eqJURRl0vOGygVXJHbzKTCasdq62uTXdDdE2eteATE3cYFMQ2waUffNsAzeg5CLyYjOneel4DDahVuAd0hfO9j5vWVNhGrcWmNPAaolFCad8vxLFtvANgzMr8/g30oZFWhUHaEWQXQGsjBEwUC9A42bZkVeURjsuGY56KxqwMiuUIrC7m38Q1HtQ9k5A7glW+ptNgz2fZeazFfYjuu+HVV+I2qPBMFCy8jptnviX+PBom1rJnhqAc1bO0lH2vuY3VnycX1MARSqao03BTILOrDUNl5N6oGHEIrHnHhkbnuXCvC7tEGyt+oHW9stp9tUAZQwHXDdlBy0HwEVKNNA8niouWCw3XJVFQ5jDY6DXZ2Nq021J6VUAUtOeKU8RDEV53f7s6Hnoz0h7cdCFObPMwfDUIVPsvj8b80qNeQBt2qdtLjKLxhhD4Otzz3WBcZq/3DRsnRro9eNO1KLHvdJqZnSsyCF7LMu82A/4u/LzkpO3zea8EOX/eVKtkGViBV9DVXy6sISBOpFVAz2zJhS3o4Z6i2L6EcYjgptl1GsdVBtzqNYrGHR3Yu/evbrZRtPLm1lJVVczXlYmYdzF8sAYsiZPyIwjus6J3qfVaql008DcGKPBkgn2GzRNDX5Xw2V0RxVs3Lgdk3Sn3LOr0pcF7y2W9ROs8J4SGv71BMQk+le7AxPTE8Ak9DwKmwArFvh31KPJekDfp2g2zfyVbBXTqTR6pSv9BGT7hkjoHs4qR1XiDWzC6rWZmCbeE7VM1KXVCC5HfQM29QbarQ5qwTyTYMtTtuxH1+vTwLOCVmfWXjNMMUgJ0DLUq3WzpAiMyigdaNLR+LNG4X/ap+8ucm7K4yoqrY58y1jxWaUJ7ewaZOmyCiKWustgNd78/Gr1lFpa3oUhrRjUjHmECo1e0gqOPmUBh5zURcLFRBxKfUgPoBxOwkwuVmakGy42tQ1DQU6LPqQu9nGfIKvgLJctyCgLF1X+BYdne2L7kymHn7kQ1OJ3scHHfjTBJ4XvVLAHHgzozh2qkrjpyPy00HHZYh4MKhgOJtizANx0C/CD2zmDmTejhYOlTmW1wG6CgSESvCAzHOa70QTBw4tcBhmuwV4cdswsnvucOjrtIe7bMZRA/+tfbaC31EC92sUTnljDg0/MsWdnjtVrEtx9bwXvu2SMCedujafWUGUWjFx5j0VJM/WK8xM867dncczRHfT6qSwdbvh+H5df1sLiUg2VBjfLFEmlJfAjiwmlctPCANVDtIEJumr2LCWZ2H5SqWQ4ZvsARx9awcz8BAdsq6DVMHqf7vVah1YHrMhlmm1noVyoHelkAmB3kGUbXSmuL5rCFmnkEjSWFW+2z5Q9Pw0oBZKhmE98X2feSt1YSP0GFq4IWMEjbX8Viw6yyuha9k0MNRyF5sZS7ZY+FPifYvJM96IpqVSRVaQRbHHtWV/E0FOO5tFcc0ynBJ0WixRsvLj32dwoxi9aaHbQ2peh8pRjnAYVvJTvnAUZ16rFInm/hZVmtHE3gBI0l8Feb6h0qLnfO1DRmK8QwVsRgVXE+bN0TzJ/XTH+BUA0WwOfcQJBDuyC51fZ2tHnUfkuel931LeS2pCa9cP0WKA1ZiOLQ0EkfSjncnmv1Dd35iH9I8GvmdcaS0MJBNOIYx7uxPyw4MQE3/FnWfy2fTTGtroGAga+LvQ4tnErkaNrwJytKVK5oYCsfotGAAAgAElEQVRBmjGxi7aW3MtKcp88EdjqD8vfl1De7tEYLE/nVcysVBccVVWuPEAHg16rSDdK1p8t2+4wtpIhp33UKNhhEGvofQMg9XtcCbZEsoTb9/f0M0aRQvfYFJg375hhewCrHIMhpRdZOPjkXvGIIzfkQ6UJ+FDM60rpOd10iiFPn0yZMXBUrISYwZtpszERY62GWr1uLAbtCAapdFfjdCgdAQ1CZ2fnGXcwSvvB5ZaVH5bLZRqR5eE8qTWaM2LAuAlQR0MWaDLqmbB6uCj2p0bBbo0Ml6Fyam56/RFm5zcgT3fJUI0CfW2QzNGGRsAeYJjq42sJ7phqUfqUVg+joVySRceSayCgqzaQ0TFeYkIaN5INY5PfFCnNWYmkK0TSDTRaMxh09wqw1Fs0Y83kEUZmjinH5uy8xNzDHlN8fbAgnn5eND8lsG036wJvTBXSj4z7HPVyGotxaoUH/JzmjMaXX2nKHpQLGndOkkazqR55mijSY5gBKF31W80mhsNBaCXE8WdbGIpBuRiYmmRQZGpsWcCNoJjsZjZalhUDV/JwMkRvmSmiIU4/e4R1h+So9JizSJCzCW4P0o3Yekm0yU8aJkh0k8hi0kanwyizEgLJdHqx0F6FqiFPQZqey7+iE1pRPh9SkK6yjMFWOOWZiSY5Vuunpp5davng/RVtLViVjQlH5ZzM4KIUcSJdQso06ihRavEHP07wozsn2LGbrzTgZGai7lVE8G4pQy38McGsqViM4zHWK5n0ceKpdTz91+s6ybWbKRa7E1z8njpuvYVt4FOsO6CNP//LHFmfoLuF2dkBvv3dDFdcViv1A5wc0qlVTWfl7YaGfWzZAvzWc6tYPUP/vDHWrwO++tUKPvjhug4bSYPN20J7IbIVzTYSrhX52/F+AqtlB8HiS3tP0gz6l5rc5devGmLrhhFOPw1Ys5r2MDloGaTnKRaNh61En6nnoQgYwEHRfsWa/sYH8jhtvM81+BVFei8PxBaIvIlwNJVC6HVDU68tmZpuERi097EgEc/GGAxOBzFbExbwyhN9wbjwZB+xEJIYe6pNe3pgZZUqNCE0W/VQIE8RMPdAPnwFAFaA1g04EWipGbWnDoPVB39urGsJxIp16qnZcCiw9KEvKLvbUos13YDY0zH+r7+/f2+vNXZpZcrPAWeh4g4DKz+pKL1ZaIoCtbNSGF+mMuOgr4lVaDy9ctAMTo3JLsHZNPPDV8ZjNaW5iyZl3NjaGe1pMBMY8BXTznRb5nLOCsQ2nZMko66IsWQ61Pu6MoMwZjEZs0/urRYOp95v0C7JKioJgHRfvOhgC0GPLrd82B/Q8mIBvot1WrHXGuAzXVLwai/AlmnY6L+ZozesyBC6VE4GwBzmv7NkDrA0bq6XC62A9NlBM1UUdkSMoaqduX9U7RnTdsIlIA60BKw0OULqMLT2EWkTtFv701E6A+7roVgjYW+q8hrDFBED5xlwLwx0hMencOqha/NKfVY91aoVBu2aGJOMgThnamoV2u220cl5huHSLg10U47r1jyW+qJhr4fRhMxHLaT7amrNY5WN3LhHWOpZ25+1q1dLd8VJQw0YmRoGMXpy0YeLGy9by4xpojpcZvdWVRbwvZmmk5arWkGz1qa9qXRIM6u2oJn0ZGLKMnmWegpwkWEgmqJJIweVKUuaK7LuKrjAawCphUmqSt8Nhj2xeXOzq5EOlzDJ6/LVYr83Bsjl5b2i7slSKYYFzyeWjqXDAfYs7VULI45dvTErawsybZVqVSk8Ot/XGi3Mz8zKh2o84mk0BDA29a6SWTQdGyf0KMvUNogTZdeuncgy++wsZZPwzMZbwY3ImpV/LdNrVKuYW7NZf1MtKk7HSPs9tbyhDUezOsHu3XcXk9PKycn8BRPRyQR9pXZHGKYjLCyMsf1Q4OG/AcyyMG2Z7tXAZFBRCpGnLX3VWQJleSalVhg8PHCGAoo4tceUFYsXi8AVuGsPcCXgMgbD7BpsEdoGOC2QL9KFSj2F941cr32PY0g3yxFzx9bnq0jQO7iXrTpsw7Eybm4IFM6r7HqcI82q6KVsP8UqP6C7BFx9YwW3/Jif0MCEHghktXgaDK14bMM3k2AOzTgMgFzcAyN6ymkdPPPpY/nerVsD3HzTGBe/t43+0sTSfHkFxxw7wVN+LUe3V8Fq9i7MhviPT1dxzTUUugedS4UOxzXDe1xH3NBGyzj0iAb+4I8bqI162LuYY9MBdQyyOj70oQzf+WaCRGbAQ2v14/0yQ8saArcJLSDU7ofMBj+Ma9X8w9CaQbJ4b4jITLE3UJukOHBLioedkGBNJ0dCLWTd2sRUa2PNO21w9Qlabv+htH7Qg4YSdWPArKJNy1cbbekTFQMdXcAKsMU5MQ2efO6V4EutT0KJfzEPQ8rZDrLTrXtWxE2bS4G18won/1kx/0I1XFFxRz1RSKnL9S9YN8jFhoeWiOktmgCzzRQPOiMeGqn3ZA7RtDCsYlXrJM5tpRBVZ2Zi6wAcLICaxsivz1MymodaawREZZsdBxxx78O4eivEogKYeFCNgZlYpAAi3Qy7BF3edcFZEGPLnRVyoOqgyFsAuV2Grj8Ir9WRJKRDY0DhOjAHAiYZMXxPdoZ7b3zP/sxK9rOsyIyvKzrbmT6saDdkQNUq9sx6o9S3lbOHGZikPpFFSmPGmEk9a7bJc+svViHyuVMtQMBD6YbslqwptKewJJNwcB2sk2y/tH3UxOeh4nZKN1caiRap5TBJ5bkZbtL8pGwdKEUrPZTtyWzbM+jl6NFLL3z589IhR9INA/refNpkHS72N88uu17bI2S/En7PvyM5VGMqj3IXSjtGpXVDVYDSdODFPPHr9lZYwayXG2PI401VsvI6+T72VaamHXQqQUd8EnRcBRgLpqfuKq/96BHHHpCLUaEAOPQ7SrOJ2KhaQsaDtvs9BVtVZGRj1BpzYkvoXUV2SxOZ3lt0W2eVobRXAwElUnkNVhA222g0mdZgtoRW7QMTDnIDkFs2pIXhdVjek8noVDojsj2N5pzAltHOnBwVNFpNJOMl7NizgI0HnYRmvhsLC0uoMkVGZboPH1uH0NRPTBqRfWZprryCgYBLG63OPCbZAIM+04yphPBKnWYUvvPebAJQs2Xpb6ZVA4s3HmEwSNGsEyhaX4yODCw54azhLycVNWlk1Jo1nk5M39brLhZ6NY4F759eZ2STur0FfT5Tiw6fB6woZLoSVbSbMxrvdNizig4WNlBgL7Bp/R1pz8F0pglBg8UH08HNtkD0ZLSIhYUFaXc4vuo7Sa3eZIz+iNYflgZkMQAXEyspTzhjgmPOIHaYIOnz+eUYLScY95y+T5DXK8hrpdYj94bIMlCMglQ4wXM/0KITQxJVEgY2qzwZ8fWCuJZi0UbiTJgtCWMiQqpSAvrpIBIHvFhVM9UOktUxoTpFh63oJGVNa23DEUtCQJybmWQ2qiIdMo2XYDRIcNOtwI03A3tZRKATg81dS7mRWbSmqPFCtkQGT0lVNBoVPPd3MhxyyEhVM92lCa74UBt33RkCDws+RgM8/ikNPPqRtuGNhj18/gs1fPlLLaBiVixJhewxC1oqSIbLWLu2ijPOmsPmrQNs3TRAMxlj564E1XYTB27McMONGT5waQ1LS2CldeibKGWVtV9yL6YikJTVUM40aWxVmsmAwV6OPWODx6x6BtbNjXHQphwPOjSR0Smz9bVmropgrj3KGxwoqNm1C1xDK5cpq4LCnsF0E2ZkOyl8sxwclGJd2zj3B7hi0BSnCK0dStkQQvMsBJrpIF6+Q/xzr25yIOi/i9vK8NJjJsu8l0yArX3PezG6gJtzkBYaQyvaSMVyMAKEQwi7ctTom1jaPajIIrpx9UlUCrcMbPEY+Ole66ZoQh3CTzCeLAXiMdtsfxOzP/H/83cGNhhwA0AX2PEUclmx67rHOA2seCVbINdAxayTpTbLdRWzVbYhGAArq5rN6iDy9QspUQcnxbxekWqLCwGK+aJG1iU4tD3HmBUHgSKYVlSZujCe1YeduQrqbZ4kWBUp0ZYZffK2psCWMSocDz32wl2+ZIAL2wR/IKHMw+1DbAedNn7VNccsmKfhoj6WrISdqGLRqgipKbNnak3mu4MEvaFdtzqABECovd7NUgMWUz/jqCrZGWwDy3HRhL2ARWv00OI1sh8obWRUBe/FHkET7YyiV3HqeYbWUYVNS0gh2u36AT4wYWz/pB9Zc2mHZTJkD15j5sgQdJEhhWg6ZAd6QPK4E7fnZDrI7FQrLfN0YisHBW86q4/Qp9ibGq3mXAg6ll+lA3u73UG90wQbuPaXdytV1WgRGFVEWUtoT61Te06phL4aSZs2qlJrI8+66PUtFUZalIuZj46IlFouMkAqXa53BNYIcIy1qesEXat0cec992H1+qPQrg+xvLwcJjD7MrWl39I1sHVPd6+YAAIQbfoNslym3crJ2g2WMWIboGodrTbF7BXko9SE8lmKWnNWFYsMIBK0U/vF1CAbaWeZNeSuErSwKiNDq96SvxefE3VV2Xgo8TxTqARD1Eu4Q/9wlJohLA1im2TDmDrsKU3LyTMaZpjlWDeqWFzuYUQQOLYWQu3WjBUB1ExHl/YHss1QGjZLlW6kdUevu1fj06g10ZmZFXPIz2EDcDZ17g8HAg2sNiUq7jTWyoGf7Aup/v7yEEmjjzPOHmPzdiDvWfNmWj6MebK2/uA6QU9YFMeKEC5MefnYxHRbkAB/wo4dDLei8lpTEpQUradynLEqdV2R4LUoS4+p/5DWDDHANrdpbYI2FW8/siJn5Jubn1A8CHlakck0rSnvLTahFcQY/bSqCk32G9yxc4JvXJXj7h0ELm0knBfjvlW9SAPluhTTvUhzxP9qVVS6EzTnU7z4z4huyHCyH+MAV1+b4zOfotdcJp1gpTrCU540wQkPYbP0Cb75rQSf/2wQfFOPGMfAcYaDt1XxR3/axlwnxa6FzA4gLOiYaWO2leKmG1JccUULu3ZXkDdNBM5KRFVNJnU7DGXUbRkAQ72poSHgV/DhBunu+mTSmquA3g7rvUhdqA6LNGLNcOiWHMcdnqDVyWmyjypTz3U6zZsQlhIEhkcSa0wLuN7PRNtBcxSlGx3MqB+kG6Ja2C+KIfYLspTL9dZPnq4sA5B7cZW9CT2Y23uHyTyVjhO7FA4SSlFHhqFTaZvwd850eDrJY6MxNQa2RqGtklJKHP3BxPRaIwhsMeBJ36MxM8aKTXfVekUMIYOCsT0aK54Pi/48K8GSe+LZ+5UMXNnqREMf7BIEpsJB1v8+ThH6+ln5M2d/LNhZkPNTkgBQSDWWRqaxENnMLR0IOpvobFP8XiVrEuZGAE6e9vNnqNsJDIp6dYZg7GBXxy9Vz9or4nY/sSeV7G4CYLFUmQNI0zipYZOzuYQr1i0LLPrtzCaotKy6j7Iaam55n2ZYa8wW9XkZS0/dGNi9qFakQklnBLme2aoEZX9svOmp1XgeC0xIk2fPWJ54kS8hnwcLMVzfx8yK6/Jo69LrVbE8HGs+mubOXOWLg4aKhMwtoNB96TBqMiAdbgrtoK0zPgMezHggU0sf/sf0sjlRSbkhcOoAlPfOsVahkJ3G1RbMJ2MoFInT24KeBciyP9Qa1LZlOmJl9nQzkXyAuojIuiK2LEked8IhGk6yOazKk8FmtqwTQ7U+g1abVgBkRgjGmtrsaQvBKj56aVDRPhh0LT1GAXi9g1aNTBZ1TC2xKbwgTti050CIAznGMBvp4VEIPhz1UU3qmOnMoRVMIs3PiyCPLvMjMWzeOFSpxEpdg768uAu15jxm5udlf8AHScsGgg8BswrTbEaFc4DoeJ6lKbJJBc1WG+lwWXYJ1FEQeAi4NNpq+DnsMk1CMTIN0eR/gVqzjtm5edkqENhQQ4bJQBYN3MzS1BpmN1rzqMkXrILKZISl5UXprrixEYhmE7N1UDq10RGwItNUkRWxaeQIPWvs06CKUKuKGA5HegYDuuqHbYmeXNTO0S2fXxyfVavWYTzqYmHnfcHFm/ovvpbBcoL+sIc0TwXk2ESbQGhudp0EmdSejcdkzfpKSxKwLu3pYfPBA5z2xIwZIoyXgQovYWBgK5M/mqUQjdUyzBBvggk3Fq9KiVgrW3wBCEXCZvc38nVhRJXtcP6aMpW4L8iadqHVq0oRqDU61GnFat9djG8VibbCAnVv1lI23qEjvbFTRrfb/OKil8RJpz2ykumwItZxYXeCG26e4Id3VrHcVVLI0onFwvQAw0ffCb5kVkHIjfH0MxKcfXaG5WVgfnaC5kwNF11cwW03Wwl+tTLASafP41lPn2DQ7WNPr4J3vSPHnvvGII0krQ1LKNnbFDmOP6GOZzx7gttuTjGpNtFs5phtV1T5tHnDCF/9ygQf+1gDg+EEOfMaCngB2HhBooJIGM9gjhm3TrLh878JtZ7ONCrlGNI2kxztxgSb14yx7aAcG9Yncp+vN6y1DzWkcp+vWW8zilL99CrPJYKFyG1Y/dei6i499QAGvLWGB2ABsgCyin/92Ydn7QBdKQk9JneJtjSugxZXpuyr8iltA4QjIpFivMFzGk5rgMqDgp8jmC4TCAjMloAIq2LZE5Hu8dTwUIc4DmmXRrBKcG8tBinObvcbkkWB+RIZs1x61Qmc0t8tUG+eMtQa0NolEAiBJgRi08BYyrHwq/KlFG6irBiMBjo4qU+zUR6cwzwJKf790ZHy+itMki2F6KyWAzgfW7N+iIGygaUSnAXxddhj4mpDD7pFOozegME53jBBOfe8sfU+TGaUrvQR0Bp2SUQ9R3s+QZNGpuwzysM29Vn0wqPEgfF0XEGWGvhh+tidgorKRzV8iHrGBuCieywMhAOADmvFKkiDHjCYmhYHggAoimdbtCgKbFVIq1PLagan5t3XG1SwLFuk0u2ff8KiI1VG6xLKg0rBtIXKwni8JbcIfVcV4+hUzwbs49KjUP1nwvogB2Xtzszg3Kp0V7SkUqahrNJSqpoHEklV/DBXMqG8XGeFTRfHfcxkJQLkPCcHSwmvDA3BCslZD96W85Ta67MKLfhbsJKPjZ8ZgIQy7ITEVBI1VrwB/v1ir4vKpIF6cxb1GgW6NTFC7IlH1qneqmGcjuQ8PiEqp05rPEa92lGUHqYDOXPzfWkjQUNUMkfJmHquuk0+CoKSunoXjka0M2BbEQYpslPmD5bnyxiPG5hbuwmj3oIYOJqzZuleZH2yMTN6AI0a0yoJlvayrcwIrdnVEtZRi8SBbc10UOHEI2s0KRtrJ3XaT9SRDZdNI1RpYPX69RgPu9i7e4c8upiCJJNGkNdbXhR4JYPFa1RLHYzRJYMYBYJ6cx7pYFmgcKbdkjA9Y9/Jii2iBlusJAnmVs2q+nCpa2kYCvIFvCoclwyD7jJmVq1Bs1HH8uLOoJOrCexl/QX0u3usEznGWFpalGif90sNndC6UnuWsqk3Vmvl9shyjYikJjKM7bQ2YO/CLhz54F045gzThBBkYZiL4aIYksykAg/lSd7gNuTTbdFEm2tUtk+gos3OaXUrSbE5GnkhFTR+8OhyuwgXgTrjUQCzYNMZUFPxnkbtliJfzwrYWPhnWorSaWbOH08bansI3kgO+tykUOLVSHeQDqpKVdd0Uk5w5905rr4mx907qXdsIKcJcLgWsowap8Yc3UiLVj480QJNPP1ZLRx56DJanRqyNEOaN3HjjX20ZwyArllfw8FbMvQWxhiOE1z51Qm+cSU1N6Q46KNDpe0ELfRx9EkN/O5zqxgup/K5s+bqGRrVBPNzY1zz3Rwf/NBqLC+yqjF0XOBOx3gi5+oU6zdmWL2xjTt+OJEVBlEo1yYPbAmNtEZd5FxzMgiin9cAqM/IX0xsARvV6xlzLVtLsHojw8EbMmw7AJifB+ggU28lqoxVtwkW8KgoxVhSHrZk71LouiLxtvepdM2F5W3KSbgCkHlaUVqtIgqWKQUPPNyXsqB58cpHb8YbAz0PstOQwjKrZgPt4uISjK38W37v2i2d/MO1eYm5mNcBwVYivYpc4ymWJrkoJjAEDY1XMM5UYU9IXwfQVQQQsTh2qHPPLLFhoTKvALUSSRPI2Xj6IThOOWquRDckJiCk0rgW/L28Atj8nuxVCsI6zNjz9ApnpRHjCubAFOm9g9DZGBp7rxholQDMRj5OSToAcybHKxr98ov0rVejBdbDnNa9JVg8twxsur2P1nV8CAjjaWDbRkk24swINSdor6qgVh+rsbsRBCWI5nXLO0opY2Zf6EUVDgGuZ3LGraRvjMUMp0g/oIrombBIwYF9+INgd+PPzw+WSlVGxU3y+ipeW/qWmdlujv4A6A2ALr0X5XdE7WjQ2wZLB2O8ypSbTanpRue0SyJBQfm1ETSBzQrV1bZ27dr5LI1xsopfZ5RtHtkhnWyi1jPnEw9r5lxTrkkVFFhK0tlfHkl8nYih9BSrQHZkqC1yq/RqKw5+Jx3cyQmSjEWpY0Sx+2ikCjlPt7VYQk7KjnonjGTamU2qaLZbxmS151CtjgQ4iMA1iSt1pKGKjgxVq1FFr0sXdWq/gDYF1ExVtVfLH0onZII0mijQWiLkd2VpQLupWk1pOfpxWUm7CfMr9Q4qWMLycoI1G7coxZLnDbQbLMdfkHGnbXpEtmEAOZANasg6Yno8kFqHc44DvYsyWTEMaYkwpI8Wq7hS6W4k6k/tfenqTcFxp91GNRmJdXJQQC0Vhf71RlsPnFWFozTFzMwadNpNudpLKFmltQa7nE8wMzcvFmnY70nTw3Shp01n5tpYWlrCoJ+jPTOLNf+Pufd+tiSvrwRPZt68/r73ylfTFhrXNI1pQDBYYSQxQmZmkEDSIAYZZqWVZrUR+8P8Mxuh0LCDNDJ4BkFLGgbvGtR417SrdlX16rnr022c8/l+MvPerkaa2d2IfRHQVfXeuzdv5tec7/mczzlnTiFbHuHo4EhgiuamWZZjOBwEbVmG5WyuhWfB/MLjqTIs025fZUNurizHyteLUR4ShrLsOpTpLMtE1I/R+qIoBojiQ9z16ss4f0sF0OJhDcRktVYx1iuZrNhn75G18RJi6HQKWq2NxWu7Nd9F7mHUN8LOZiL4vd1mUOx1jRnb/vP1Nr0281Gf3pxZc5CmCeMvZxNT7FXLO8U/jy/qHm/h3TpmyEdCiVquUvYjs5MKP/gJ8M0fAEcnvGamJHBWtzMWCZJYiiP7S41hF5PdCL/41hxnTifYOVNhZxTLYZ7MbZTmmM3otcTTXyFPUtpE/Pn7+4j7XTGNmK0wmWT4uV/u4o47ElB9mOUz3H9/hK98NVEZ+NWvK/Hyl3Xxwx9E+C//JcH+PjtYFfUarpHB27F0Vy94cYJ3vrOPj39srkPT408Aj19iyZJsEzU4wVk+6NKcGTM0alus2CB6z7lOQu3oGWj2srMT41k3ljh/sRCbN+TBr8eGGy66pbSPnR6XQDJdBGBWqhCQiSmHYNu9l6UCx1n3dgdRa6tpQqU732vCBuhAWItrC/g3GKIpZdZjwUvgre60bXaj/v0WWPBSWntM+b85q+TAhGuCRbKwfyFRY0a25AYcvI6UwsRyrGmS+GdnmuvYzZo9MFbZDhumpTGNmAnra5DQKpfIXT2AKQNRPu+a+8FOQ2OGm9KkdD3hntePohbK27Pya3CmyZkKb0Zq4bf6j9IEtRgKbayta/IOSivrthSgrWfkoE6Aq8ZNDUvmr9GAbvshF4v7xSS0iwlNN+3P3gY07U5NHZXE0JrDeXcYMcpUrC7tH3R/+Vwpgg9dpiwZUzwuEMb0AB7IpClsIs30eVo6rIAk6qYipYUpmsgOlf7l2sC2MaruWChNehlRt5csVmhSqZlEySrMfmSVRZjNgZO1dRuzNKf+DcfV2m/N+NTAu1u9NIecWm/IMUltrNhbu1pnn3hNXjrkvVRcVTtRZCudoQ2aNDcchIbn7qV/Kx0aNDXWanNc1WPZPfDUWOFzxkOxg63My565U3VT3pA5yoJxG9wk6Q3F/9JrK0Wa8rS6RpktscgJQvYwYXdet4c4HaEo5jg5uKIuvj5LIFGMRbZGR8CEMTt6KjrJsIRFSwOCF7JcKteReF7NpWniCmJUJD9Zqsna67IkyFQ4CtFpe2CnkpgddaM9lKtDnMwLjCa7luEGlg+tVMMz+0qCInbYDeTUTsE4tVQ0XqVmLM8TJN0UxYLAaiEZEtvoeaMXs2vo9ncxHA7l4stWWWmy1hbATa8sgpaqyDCfnxiQZIQJ3z0GprMZOiqHElWrvoTBkOCU5qQpCn5mtWWTravQJeOTdFVizdYrJDGZQ9NfscuMmjdOj/5wJDuOo8N92TUoQysdSYNFKp7XTnauAnMt2VFW4vj4EINO3xzisyl63b4+C8Xy1HTRe2y+OK4zL3m/aYk6ZyD5qoNn3LjCC990hN6wAqZGOpLdKmlm6h0n1Gul1POZUa7rHWpCIZRsatAUFsWatarZBi7KoWwVWtTbi2x7EXOQZZuCLTFPBV/2L5u/t3na1PcDa8aOF3atOkvlz9Nb9eV2HkxL/ZTYvj6VGplZF1gwmewWlhnJaEFO5h/eH+Fz9xaYLWMU8Uj1gkpebV1UdGLnF0Xl8rfin9n9yrELvOSlMd7+DmaRxpifWEfqyVGO02c5OnIs1hG++XXgnnuY25iHammOm27p4L1/nGDSKTFf0RJkjS9+AfjAX/P9crzlbQXe+uaB5tZ//oslvvaFzPRs7KbkF/V8nJvFEi+8u493/eYYi8UBdvY6uDbN8L7/M8Gjj/DeDFDmJ2bl3P5irSwZoso4T0OZg6kP/Jk1M58k5rSQ4eGurFH2cIQbzgLnzwLnTlcYjSLpuqipJJgw/QZtDSqk0p5aVBTvUycAB9OCNpu+H8C4loiN0uG0xXaGMFktthtNAFb08JJRm2Xx8raPs1osvXkHrj8G1Zq+qZfyLtn2wW54OKUAACAASURBVKAGW65HIZhnJzANTUMINdkOrSkpval4mONayYSDUG7xyl84ADmjTCG+MU6t65DpmSBS6P5t2CppeUIJyL2pXFOj+RKcwJ39ki+TiV42dF1+vzb1YCa6rr2eWkaXNpE3kS8fXQOQfK43DQXyAWPCA+1+alYp9J85WyVBtYunAwPSAmMCSwGo8XMLFPK11DVqFgJeEjNAF5owAqPVBlveLNEWYwtQJyVG4wTdIVlcVhuMbXewxQWJsgTaKnEv4rMmCaIyYrgWHy8OUv0j2L+3JRi+ShowCpNPn0GAK3Rzeu6hnlxdTvSyqwEKZ18FVNWVaPeDpe35ssKxyHE7XhFoNYcPO8CKWZe22bSE9uxVRJJmkw/Xug3t56173A4QTRdk0NmFSF6ZAAcT042xFIyq+fuay844trRbPu/1Pa4hrVD2NiOqe1JjdxvfDgSVhmOPxQDYC28YVHzAZKG4EfdSAqVCQGA82EFvQPbnxNgsmnRGZE1GiMh4JB2VmhaKgpkhjnrYkXO8RctQiM2NXnVSMijhg3WHIwGVuFqizOjZNQvgwzPqyMKlcqLn7Viv59KHcePmaYlApYxz9JNd9HbGONp/EMt8gp2dIfLFoUT1CxqgZhmGgx1EMYdCT/opLkK0mmDH5enTZ5X/VuiMv8Tx4YlFrkS5wCD/zPtAI1G2uKtTkk7uyhrrKntRpTYGcNP4U4f0VJs0GS2y8TkbC2guSko/TjHS/cz08+pslBDIFhUBqpKlROqpzHRwRPEK96FijenRVV3D3niiMO2iSiWE52ege/945zSKaoqT46XuL+/7imVJ9DDZ2UNRLDA7OcZ4OMRwwK4tMmfctHoa4DwNkEnkwkSg5t2fylRcFnj+3VM8/1+w5S5CxclDPxMKc1dmUCVNhKpVwXm6NlAMXTdbQKt9qGxbPLTb9DeAVEuY2d6/HCC1RfNb+9tT/roNuq73ejoiaIFykTQ7g+wkSMGnieZbR8JQNHHxPF/TyiumL+Cj5sJIYMoSAEs8P3mkwkMPdXD/wzSQDYsh71NL+8FysZdYBNjpQdeN8Y53lLj5thIjRt/wJEnwG0UY9vgsKnzlywU+9EFmleaoWMqen+D5d0V4z+9EuPRQiRtv4GqU4W/+eoCv3UswdYxz57r49Xfu4Jm3HePzX1jhEx+jua5Fu5igv2M6pWqNV7we+MU3GasyXwG9YYTLVxP85CdrTE8ifPs+YDFn04u3g4acRWcNajbL/cWol2ArIkuPTIkgamK5moCPDTHALWcz3HKxkMXFaAwMRgRYBF/UZVRiu0ioEGSwW4kmyQLyXJhDu7eyIJUvaM0cMtQPpwFbIE3HZS0a1rEo5lLCdGOKLOLFO8zs/hjAaDZ6ix5qF9L8e5sZng42yIj4n683fp1RkBYkOO9rPJFdXjrYCpsPPfZCHqIbmtZ2D4rs2SqJiNW3Bo12JpyDCt2DWrUXYATBQa3xaa54++Dk677PB4NbTd6hb3YN2PJrCKU+giAdbMimSZVTByRvzNsW4GrPby/xu2bLuwINY3lps9Vo458pjAmN+6Bhsj3ISpZW2rQvL486NN1uErjeIU+vG9z5dc84x9JIRqY8r1Oz6JY2jUs8KyDWDEEDW0sDI4AJNiXupRU0VLJJCGW5jWqAW5rILNWBvsVD1TpXVSoa09dmLQwgrc41NLClw6fYp1DdIqO/jjBbFjhc2OGHwFvmpQJcrhmz/3p6i9k88ABlhwV+TuXPhk5Gj9HRYV4HWjskWGk92K2EzvbN+96wqmTQXFOn5anVMWOB1Nb1zvKlQ1TKqty/zH3K2nYp3kBjHa42vu2aQ9fyK28/U0UxM/1WMsRU7IxczPkgcyzpfE5RLR3YexOMxxO5xdPUdL7OQjfcGINegXzJ00NXDvIshVFszouSYShDoWnk2e2jwwIpByhjYKhtSnvqalyxDKbwaF4kF+muTqmL2RF63RGSbi84vZvonvmLBXLsX34UUec8brn5ognMExp4Hku83h/uCcQsFicCanpfVGJzhv0ODq49qUgiLqBZSSf7FMN+T3odZiGayJ7dgGvk65mxNWT9OqlKQqLTKYRWCZShzCzBsgxn6DztjtRUwAVPWoTc9GHs+qRhKj2YWNbjNS2Xc71Xj11oUaFrjLspqizHbMEMRDMzTWQeu0SSMuKIUULsSUoxmUwExo5PpgGkLgXsBr2JWXKkFghNFisvpijX3MRooTEWM7eixUXSQUFWMqapaiKrjNWS6TNz3PX6Q1y4JTdWi/vjiqwWy4gh346/RLAl7bN62PVlOWy+ddl//csBV03P1lquxjtLE7HFbm3Qw350aK26G8DtertW6982XisY2taMCydN62d9M+ACyCWf4NRY2PabOCMX0uOLRGJQK/sYQON7cgHhQpQG/vrr34xw730RTuZcZZiyYMkHOvladL3uOVkrdtVgzZvMTtQC737PBdx866GlCBQxrjyR4epBhUcfTfClLyQWD9VNsHs6wp13VPhXv0pwvMbRIXBwUOHvPtPF975F4H+Ec+eH+K3fugXPvn0fDz18GX/5F3089EiEqMNOqFKHLDJzFArdcSfwa2/vqhmjP0gwmxcYTjrodznmcnzkUyk+/bcsdfDAQBf6IEYPYnttVdzgeZpVGYT5jaTWmSRPIZIS4EzvRR8tgk6OUX7uboUzeyWedXOJs2dMUN9lFyNBF8uLVBto8zL39IhdjYwLMoPtGlxtMDHsqgpjTaAnPNa21NCftOkcrfxhlIqtabXAXMfqpjPp6YahbwYaBi1H9La+x3/Xx59OztxkuNnxv4zVXEQSTK9o1aIyrhmYcug42JKupGa1vGxon9JKZOZnyP7pdneenfJdQB/mtHjQrbkcGCJnsvSTQShfb3q1KNrYXSu/+zU05b3mXQIICt0pNVMRJrlYpVA+9MgovW1LG2aXYfPOA7zdysc33OYa7J1d5tdmFX2tcNDrLI/psgJrGDr3xEpK8xkFMXjzee36jJ1R97EbxyYlev0Ig7Ext9Ql8uxBICPmSjQ55xPBlcl6SDTzkGUgwNJK3GurZo9CI5K/7wYAqQOybQy7SL4u97ZtLoKVQt0RLhbHGC71RlHAHogDt9AoBbYqnCzN2on7OZktXr83eQj4++zReDWtIf+NbBZZPNnw8N6GmCnrkueh15pBPK6psZYwANaeR/Z3G2s+9rhlCcjzGmom1tYH2UvTdsPP08HeQfu3NI/WDFAziYFsrcOohWPIRAaw9ea776iSiACHdv8rLFaMdckwXUxlSqpOvC6ZKC58jNQxc9O001fpjZYPNNwkgFrOp3JvTQdDdFkmzJYiKXb2zqp17fhwXztxrJFcCngJknAArRZYrmeKNOHZgWCNRqAEHozH4eKxXhTyDJpOj9T1NR72dXrNV4e4Nu3g1ltv1Z/Xs5WYNZlIyGsqLItRogeuzb+YY1FW6FQs5dHLqo/RiFE6wGy2CKLx4BMVWVfkesmyCEutiSwieLyk6aksKjpk9EoBqF5/FB4eNVAEVDwdsDueJVP6N5Hlokv9QJ+TcUcKmV6bNkyeIlUl41Ke5ajfovZMmyk6WM6PFcrNkmgVMbewg8FgrPu9WJpmLAE9sqjJYqA2AWeCxWLfFumwjSgvktq8bk9AkmwWgaKYQ3ZaZnOVFGcna5y+cIKX/fxSJcRoFrVKiNYBpS+CAEVLBAYjAAnV1X2R36yUPKVjaXtT0kDe8vbxRUOLojMSXp+vSxVt/dbTbXVtOjucAIMQxU4pId8u0My22XGiWd+ZmZ/aZPJr8dMf/24nLis9eLuzyh0hi5rjfsl7lyeaPw9eiqSzuvS46QtNy9E4z9sqYboMzzYkD/PCl4zxS2/j1reQdu+LXyrw2c9GOHuhg8cuUZB+hDOnCrzzd3Zw200pVutjDNI1Pv+ZCB/+8EDllapbAKsZzt/Uwbv/3QC3XZzjc5/N8ZFP9LE4oRFrSwOhkkOBd75rhOc+h0HsFb7/rQw3PJP2H6Yb6/YrXLihwic/SWKqiwd+WOLwwEr7bL5hd7FJBUK/dl1CIxsUxLKhAUZW2jzKF0sJ8OlMb+HYBKsr3HCWHZQFzp9OMJ7Qz47/syxGnZBZciT4Yjdj8JhSe32I69GzIzZSHG+r1MiNkA/XW74DAHNARtbgKZ2P3ulV6w8DWxWG4PWAmzMCBk6abrb2qK2BliwHrM2dGyJZgmJmHltstefGpM0jCeWXIJCvxfEtoOkt9W4F4SV/B47GCBrTxwMmD6uKwwlj2lEJr19sX2BnvN3doZM2/SC35+/YdDE7AQdbbXbL/93AggV+s+urBqZtOcBGiHf7jtkmWGfnha7iFnYwZiqAQfkQhptsYMpea7sTUdcfnq07zbt2zT+bgJSYlba31+Ya5ADL1y9jdSr0RhHSidmcEAhwraETgNgSdhdy/Q7JFQ625CDPEqKAT/Oe9hzci9Dev/353dTU7737Qbpezz9f+5l5+LqYmyC455CXID18WSNRKFfmkEj+aGGgy8GOwCJlPq6RCmw048HIxTAWbR10am7XYAcjO+jyixYoZI4LoSGP6wqgeqMbyz+7gS07PHBvbwG+en1zHZjtLfJDr+uCpjN3VtgMVlvEQd3pyWsyIOqmsbpXP/+yZ1fKCWTpa3mE+Qk73nia5pt2wZBZAgRuxN3uRCdDvrmsFVKo24+iegIOdvZRh6UFVVlsFfpkVbrAan4ovRFF7Xw/LoIEFubizggdTmUTZyq+hq6HtKEoOxiMBsgzhjsvkNA7S27YPM32UOUnMv+cLVLsnb0RyI+wnB0zlE9ghNmAXEiZ/UfjURO4J3LkjjojnNrZVb4gbxmBz2DQE8NEI1MO7ihNMRkMsFwdY7mKMJ6MUC0fw/61QzneU0zOGznoj9FJB1jMD0N7qZU7ySzRFZ9Cemc1yFpxIPdGu+j3U8wPn8Ds5ARdlk9SC4xmuYgdjfLzYtmTwLVgZ9ZAD3uyc1EDYTrbNwdbmcsm6PaHOlERoHGwdOIeOjQw7Ue4fOUBoKR1B72a2I670mdgdA/LpH4qV8lXVhcZprMDLE8WeP5LC7zoDTzORijpks7us3mEfGHGgl5CrGTybyVFXyg5qGvDxLrMwtNIcLG+XqkljOGNziOfzS0KXP8UAoqfQtW3upa2mYL2iXW7O9FBjW98tmibeFcnmnAaqid9S2vj7sb1wsPzWPBI4utIOK8AVi6OtlBQd8FOsn5Kc+AIX/sG8I1vxdI6lL0d6RCtv9waQyp6JiF4XXG2ZTkGQ56CyQpx1cgxP+a7FIj6CarlGucvpPijP2ETxwKLeYlRSpF+iU9/toujawkODrj05bj1WQO86z0jnN87xFe/lOGDH+tjeswsqErmtfQIo/ccgc+733sOF8/OMJok+Nx/m+PhSxXe+PMRJpNUJanxyPQb/d0efvTDFf7qfRGOD007w7K9nOaJZejt573rvHFkujJePyOxmN8XWH4xXwPNp3I9M/sCjsdQlpoMS5zZzRV8fW6PWkSywzzUUNfF++P+PKH0yDUusK8S0rdYH99oN8w/ubATvIX2dm1egdHY7vLy529mh0aVaHPf2gS2x6zeN+iTOGa9w85LYPy7jFnVcch1uUQ+j1VVUHk6hMB7CbEWxXvX8VY0j6iTiOFh5m5ubEswqA0dVgJb1HKFmNFga1uDK49xUeB82OxdzO5xL20GuS7f6Maw89BqoqZ72izNe3SWl+ys49h+zzRTzijy982exOJjmrKgM1CNsNsWIWNWTJTuf290VcasG+MVeBdt9IGxdj1TeNACa2JDDEzaZ6HP3vXgdeg+dbZNod+0NomQ7pQSyEunZFPBDme5lQvFWrEDUGXEwJZTu1Wb3DZlayvV2eQQIK6RlnfiNWVrc4Vvuk6bZo2GuTGKxDSMfn+1NoYymb2HfV6VJrVQkiyIcbigbsvyUA3BWsep3PJjs3jRXCsjLNbG3Om4zNdpaQzb99Pf26oizViQntsU/RsaNf/39lh0MO0lTKWThLhCvx5Pq+C1Uc0m7iDUD7lPh2wDkxso4YEHnvBswkFcofSve/64WucjDHZOIcIU04OZZenRI6vDSByCKG4KEbqDHYm2CUbUmaeTHduu2VacSoPExZ5aJgsJoki6Lx8uHi1ZolvTboDlAB7OWJ+KSj3k7nAIMi32OFmjzWxhCqJnMT7IxNYQ1IxGY6zmR7oWTkCi5p2dXeTLa6IpWT7spx0z41ysBFoICOWsHszjiFZYMqXhKhE7/brIEJFJWyzoCUZDUW5sBZaLE1Ql40/I5ExVqpQ1AxepYoXheCLwuJzPQJf3Dv3B+gMsaNeQdjEcTGTTsF4eG1jtjsIGvqLoSYOFYI+5iWQuyA6yU6RidyM3ZI7bnKiavmPUzbDDLZN7PMurfBaj4Z6CsQ/3r6icq8DsjCxdgiJfqPyCuI+kkyLLZjbQE8YAUWNGcTJdeFlapGEqT2fW0k/DzLvfOMczbmfgFU0UaWQKlAy/tUcY7AWkSNbk8RJivemEVlsXHnIu+AK14ccTXqytf71eF5gtHHZq2/TtalFnAYTZNbSZrsb6wU+WzeJsBWD9PztnLHGo1m552clO8b5I22TPaoE1KelQt291NgkvhWBrXX9YyKWVW1VY0gaFoL9f4b77InUsXnqsa1pBVaHNfT5Icm3BY2MFDwv8GfBZ8oueabw8lt4SxPkSt94+wB/98W2Yzh5AtlJhAnGaYXe3ix/8KMf73xdjetTB7iTHb/9OhTueHeO73wc+8LEETzyssD0T5GkBpfN9jt/7gzHueC61mRnuuxd4/5/3cOOtEc6eXeLC+QgvfnGE/ccrjE9FGJ2K8O1vl/jhd0o8/GCMw4NI5VAxRwJdZLrIyKTW+xMW7VqIzs/Hn2edOgmNBGGNUa2MUUQSw7JLcYEzexEungNuOM0O3wpjiuotVEGHQgIv03iFE2wSIyUjGwAGNW92ig4lgACS7HoCJePl7ZB/Vo+lloO3AxAfgfpvywKgDQp8rqgrladiRVjZQab9c22wRWNLqgvydQWWbBxsddJSmhfF87ijtiwfNn2GysBcaV46EAx98Pp78KsykbBpcmoh+lZ3ovRuYffyrkKxbKH84iVFsVwtisVBpRihAGbsE9vm74cdZ4lNuxVYhlYZxwCT/eZT2KcW5uG1uXu5g6NGl2kAqwwJFLoK1xbVjFbINK4jXkyn1HS4tdjR7W7HIHtQdSUANANpJbq9SN6/tH6gDlGPgydq+kMRbLWzMLPEwBbZn8BsCYgIEISyrOgwQyp2W+xe8tZrDLY6Ctx/ygGTviX2tGGp2mPQxnAYl/zR0CXpz9X1SgRcy0WJKa1JCjL5lUTuDrQ4Ttngwj1qxSQSjmPv5nM7BrFQDejzeWL6rCZlQICmbrhqyoXeVGJzL6DP0ODQBlsqGwbJiwMnjUnvyKW0SBYzzuoFwC+22UT+dl/ME033rtXYEb3ktt1qtS7q0t6gO5b2h69IVsjM7lgm44SmpsrrskYJUr9VrtdIqKlKTOMjloVbNu0RYnpPjcBSpSwVllOd4gWeej15UcX09Ip76pJjzE7SHSuyQ8U/RgWVJfYmE2SLOTKjXOS3tZ4fI2agNOa4cu0Ep0+d1+ncKE0yAzPlB7LkSSDDhZaDmBolmplSmL+aLpH0aSZKk1SGLDMfkhYN1FsNdZ1VPBKgWnBVi2l4OhQpTlCZr5ZyxGcUz2i0K+SrZoHYdGscrtR7ESR1uuYwzwdCfRSBjWrcDOHmxl6caAIlyRD98Y4J6MlArWgiuiM3/MXJIfLVHLMFg6lZ9OAiyGsi08HuNIsBYudlb9CVzxbvhYxMGdcT8ih5H9IOwVWF+WKBbL1UF1yOlRa89TrDkpmV+QCnzq3w2l/OtGlRr8VJGC0juVa7azyNL2kvIIue4LElMN4qAfpCzFOyl+muw/bWe47YAAlTvYSl83K98QiwBZPTNlPV7g6kC7EWmesfMOtFvwFdbQ8ui/px0aUtNuHEG7yK7GLsVGX5dc0C4J9TTJYuw0SefvYUn6qkBjsJrclUkDEsSrBDmFqML91b4ZvfAWbLBFVnhLhruj9bVMwJ3NgEy/6s9U+K0ADGgyVe8aoEN9/Sxwvu6CNb7WM2I+Ma4dQZjnuAQfT33lfi219NcO0wx4VzOX7rtzs4dzbG1/6xwt/8NYGYWoWspMZEgnGF3/39G3DTBXqAHODjH6nwpa+N5PFkB6YMv/sHES6ctQgejvHhiHN3hQ/+ZYKvfL0jOwKVJcLKXvH1W3mDDbAkkKInVxDMU+Pi3kZJB3F3gopMFx3rtTk12p/dUYnzZ4ALewX2TkXY3eW5j2VGdv2yc9GE9CbIpU4mnLZDCYEHSe9YsvzAzdO/L95WUmmioUxUHcwOyRSFjU1AWTi9YSCux275uNIGoWB038BjY8hVRq1QsQNxEWuT4prF56qqAc+UwciUImMHU9oMEmOwNHTbdTKVxw10SUAc3rN9IKljTrw0qAkRZAPBTFIAJoBVVRxDd5i/jn/ehgFqPluASvXhRtftn1+aoMaA1MiLLT+OsPka2PLipQG+WnMZSm4yqQ2IQQL40KXoHluu7WM5qN7gW1YhzrbVkh7vahQVE8T9Idvyp3WmGrCK0B1WKiGy+aXDpq4WAGapXtiJZUTJbswUuyKzy42dm3oAWg5A6o0+rMEm1LbDqZcBa02d9FiWyymxewDOjZDd+GO5Nba0UB535mDL75ML1wlU2ey1IKuluQ0sMrJX5pnHuUeWnzmKbtcg0KRMQ2cxfY21V3e9Xf1espqyZgEv8WutDcxic2iw3zAjZLf0sP0qkFmh/GvHbWdn/TkQehjoMzNx+wqgObBaXu62km4jCdB9f8WzL1TUYHWUa9jVIsDSEs01ewPG03SwPD60icmk4cgyDhUtw7qp/Jr48Oy0UkTUZNGTiv5AfDD0CIrEICFhRyAfpAE5PdDhUNb85EUJpvhag/GerCa4kUgPRQH/4gTLJbsESafm8hch0CLIYc7ilStX0B89A6NeISE5S5GdtCsAwoVFPl2DjnVClLG6JBktVMovi35AFQY9CtvnireJCHg6Q6Ht/mQPi+N9rNclxpM99HsdHB48ARq405ZBGy27EdMhBsO+gp6J7HYYYxSVmM+nYu2Y2SitTcTQ4pUATirF/VrsldP11G9x07DPn8gqgl5oBGf06ZrNjjVwCbC4kpHxGg6o72JpjuWTPuYnJ7WzLoGlbAzyuemI1DJMZtLMJheLmRYiCudXixMBbT5fOtRTA3Ln3QVe8ebCBNpzbva85ZVF9PDEFboQGdFD4sFPeDZIm2G5faL3v7cX89YotoXQBfPba2otqghv0MqzcrBlSr1mcfEuRw/0bSvb29fSptvrXMWwom6fyJ3h0tgPZRH/Gcl9NG+t8CLqPDgY+8lahntaBMNiw4VU5QKjEDi87703kifXk0+yWzc47dWsivHsvnlb6Y07DYFNhvM3Rfg//mMfA6xw+RoPB9RDUq1kDRiMwlxIK0g2uMCDj5S45+MFXv+GHl79ilzg6z+/P8H3vks2motUISbt5lt7+LfvHuHszhyPXlrink/H+N73u0pwUKh7QTNc4O5XMKg8wWteF2NnkuHgqMJf/kUHDz5ARjnDS1+VYD0Fvv51y/OzIlA4h+vZk7UiI2usN5irSkC1trB43laVGvl71o4pU1jqTxUMIF2FFZboS3brMzJcOFPh9B5L7mYaKQE5MwRpnMgOxsTWDOr0aaBq49i8u1RC5BwKGxixisdKNeUJE5TXOKCmfsPobnUpcmPRBtIe+OHP+k7t2dOUgayUFMpLco8nSK/EGqjUzaZr5koGCwy/fjnte4cdDxEqF9ocM4kybSI2dZDaTrQ5m8WpbXbX0ZW1HePZNBScBPxnPWFBm2Ar2Lfu7Nvq7BWQDKBUIChMRN/sN/RgrqkMd3EbnHolw933eU0+D93o1OZvYMlDicvZ8zqHtcW8NV13LSbdn1tLz6TNOHSm+bhuP2qxWuqB4T4jVxQBZY3J4P8kpoTRPDXYals/cD8MFhTekac3dEbLmKw2yNJe7jE8XFGC8L0tKPfScA3KBJSaMqEN26ZMRzmErtN948Jr8rMt1wRcljBiLBZZrgozjll1GTqA4lw1kX8NYlrvuVEW1HDdLBfb4Z6HEb/OlpqO+wOZqdqYtDmQyd0kHDSaOnAjktc4iMg2WuQV9XFWdDPMU7N5CgEPurqg21M3ussCXvX8ixVF0GSTUvr8ZEvkVR9FZbEu7PqZHV3WTaA5qbrv+L+SJSbrCiSAMN8oskAMaLYocm7e7HScn0wRdSbo9EYCAhxEfUbwrDNcOzmwE2UFDPo7iKhbUdcFtwPBeGQUb2eZwEMa0bRxKDPD5XyB/vgc+ukCT1x6GOn4Vlzc4w0g/0/hdxdrsjNanFZYLRbSixmqJZtHcX8PRTZVODY9xag5y6izIrhZFWBmoUxGVwvl3O3unEJv2DHTUW5onBnSrElhp8gcUWj8CPlMwEvi+nUmqwaugOSj6NvF8qLihUqCxxD2TV2KzN+4/Fk3JNva+VmpOaPejA+Zz0ZidjJKJbsgGRHUwaA/kZheDJeZxqDTN9aQgJDND+slvb0SpL0Rur0O9vf3cXSyxGTE61zrXvQHvHeFsupe+eYVbnpOjnJuWhHrQmTLuYEEcyi3EmIlTUjYQIKrd9svy1brVheHzHSN9Wl/T//U0m1tgLBAxfvC799rs1c+Aep23KDrCfuXlcBbrFuzUW6J5j10uQ5IDRqC1sU5o8GJ1aTU28QLtWIbD60LJOh1QS6/R8aR5W/fnMgQi0WmXKpTYf8Y+PznoGBravSopzS7AZaKUoELoTa5vPNiaSpqWoi77srxxtelOHtmhstXItz3zQjzRYLlPMLFCwVecGeFU7ssydJvrsLlJ6gbGeCWi0tcOPqPrwAAIABJREFUubzGX38gxXe/01VJioxVVVS45bYOfvNdJfZGmV7zfe9LcOUKx3euucduRzJMpnBJ8fO/EOFNb1rg8CTCX/1Vgp/8oMLpcwX+5D/2dUB6358C3/x6CCKnoW4wenV2y3V5/C9ZLS8KexlV/w2bbtwboVzSn8xPoOTnOUCpP82wMwLOnC5xerfEM85FGAyM6XJRPcvnCsMm8xX8u7pqFjJ9ibd7u3ZFjcatL2dtLWD5+pRqPT63ooWewnK1mJs2w2o6HusEXjOqh0xH0HGJ1SJwpLcWp5UieqjFarfXW5QJgRZb2u19Q4mR4Ct00klX2TKHrD+ml+8cSLb/66CjVaYylskyDg1wbd2zoHGyf22YIb136NZzdtgtXhw0+Jw27eUmC0UtmvaR8Lr1xsd1J5RIvWRkr9OwXc5wGVttr9C+7np+16Ur3/zNm0mfo6UndUap5TIQdF7UKcfo71ZIBqz6WDwVv8zzLOQgtsBWsaa/VrA+YAizl6tkk+EPIDQJBI80L8n7Qc7tSvTZgl2DPxXTXNlh1YBacOUXOWAAzh6TvZm8v1q4MyosEF69HCvIGkbDLaQYcFjz3/Znlu2oucsxpxQSA/7OBlqPSrBkMWggMkJJFhvh2a35VkcSNePMo+Ikcg/XWs/luofLLFEMTPkG1LjXc04TC9mdaUrBBIi03zHwFcCsH9B9fLzpRc+r0kFPRqMUYi/mJ8jWLKlZ3ZgsFf212BlAETjFjIeH1yTQ6w93TT9UMCB3jG6PRoaHOLr2JOJkgt0zN6LMTrBi+U0mjR2kXXY3Wtt6VaY4PHocs9kSp3dPY2dvTz5Ti8NDTJcUxzPOp5KA9ty5c5oc1BIx2icvWPoC9vZOIyqnODzYx+TUjejGSywXGXr9HaS9vhg63tfVco7FdIbuoCuhp7nhM+6DNzQI/JNE4IpffXbo5bnyAykoJzi02B2GUBN42YIUJfQSs0ie5ewIa7IEva4E9osl6XqzvWA0T3cwlBmqC2Wpl2DTgJ3uWC6c6zQ67I/l48WjOcEf8wl5vTQhTbu2qaT8fpzIy4wb4Hx2FTHZuNRMS9Wpkmdip8hGcOCTRaM1BUErtTGcHGXOz0IxvmacMQNqVkiwXCU4dWaNV//SEjunK5SzGDGfB08pywjrZZAGUvzFUkXQiJg43idNWDRql+nAdnlAa6ujcHP5bXW/udg16EscmPkmsL1BtUGX67lMe2CTyL6sXNjeDLc3FU2cALa0sLdciP1VBNpCw6ALc00TYveAz8871uo1MCxsKk85sxH8brRG1KHWjKUwDVmasmQf4/NfLvGj+4H9A2cauuZrpotrWsnVtcevzFIRXvSyPn7jN6aYzQr8pz9L8NADZIR5BTnueF6JX//NjoAFma4kXSmXjSkPj/yowJ9/sIfHHuOpjm6skZAh/b1+770VdkcAyayPfizB5z/jt5bHiRA9RPBXcrzmuPMFnMvA/Q8kOL5WCmz9+//Qw5m9DFceK/HVL0dAWuLgKMZ37u0oPcHPzhRa234pq+j6vlUhQsg1dnLb1yJnGzbZDKYgyHqGIE0u/RJH6PsXzwDndiucOUfgaNquXgrEPfNzYsmNawS7RU2GELy52Nrf8qvyc7IBPuuOUjNf09RejzVnGbbHuzGSrvsI5fIgSFaaguuRgs+W5vg6wmpuXluW3mGxW7IrkyGmNzvZ/VMpP5zixc4Ex33b7MLMUIm85aYfWKZ2Jmmb3Xo6psuBmioY1mHylE5EPal6kzbWy7rh7ECsKBu3j3BAwZ9hI4Da9e2mmOj+qcC2zTr4XBerE/Q9tX1DmIfml7V54NoGcTUL3tJ+1etB7b0WePPAluk1g1mI42dfb1jW6vVj9CYEW7TraNYlxZKSLFAHYmBNWFYV2DIzU4IY+iU6uBPYanm2mZbILGkcCGgs1NmuDiKDl57nbwZWxlvJPVuYHY/tODUevuyeGnufq3vU5qCYeJYRqSfMzZZF+r9wEKElxOVjVsi4vgRQ7IfgAIaN/W0imMJC0AjSg7msP18nGZRXqI5jO4fy+9zua1kAEYkOILZ2WvOKjScxjrz3/BmxjF4sbvzhvOnLmzRYQixY3g9kgEqKIUFB++Evv+4VVZbPsTg5Uor5cj3HznAAhrmRmmanYFjHdfLtpDFms6nCkfd2zyBOCiynx3qYScoyIf9+hGXRx2hnV4CE6JdlxFqEx8nXIRNG2LvGtYNDdRryGEYdBZmXPE4xTNkdOAZjasxJfiiYzKw4sjKDbobja4/g8KiSGH2ys4vV/BpWq7U6EcnEsQwpg06W76pcodd8nySh2WoHHbprSw/Cddw8s6ikpUdYd9C3huWCJRcK4iNMFZeTBdsKartylSBY3qMNBMWAQ4K8qsRo9wb00jUWJ8foj8+jjAp1Tup0ldF3rJRl0aDLDkNLke/36HJMSpsDMjFdiQY/Sz19aWbYsMDBuubOyMkc52auWpg5rfmJWVs48xhHw9NI5ZM0F3BTiYnuvhTYV4WMU3nioI6Mxqv8Cz9zlfXxjNtXeNlbjnTKj2Zc3CtE9PShXisPE5a0pGy8FT9a+xjZ/mgchOcfNh1LtvzUG4D+2uhY7LvmouOLn6Wtb2ld2pqwsGhv6LOuU17c3uTqhXLrBC+wpcu3/CxdRzPnmnJKaCdWAYxlQv2MxcXUthC+YdhIq0W/PIb6RzLNhem4bMOx8Gt25qyyEqO+dQI9+mSFz3wxxoMP2vtwZ5V4XNx/yHOUupujJEZE76Vyhhfd3cHOboUf/iDBk0/6DscmmAwve2UHz7gpx81ngZ2zwHLRw6m9Akf7a/xffxnj4QcDa8UnWpS48yUd/NrbeWZaiyk+WSb4wF/EeOxSjiynjpL6xg4iei4QNBX8ZO4mTyF6jjtfmuBf/VqK9czGbrdTYrwDzDPgU3+b4MtfAPq9SHYyLJVYsId1M9UAu22Uyx1JhzrqtuhJZ0wf8xmVyyimiy1QZALNrJRwmrBq0KswmUS48Qw1XgUmOzxcEqhZgydBC//cIRNEPWkQntMEWp5bslsJtjK151IzxmugssVkEQg7TNgGLaZdMSGysyHGNFgZkZtsvqQlDhssTO9Htpa3QMycvAK95EkApn5vvZ+Lfm1Uhw1G9ZQAyJ7C1jSsQbsbzSZFCJ2uJ1KTC6jrV6nKxn2NGMMcaPIRm8gUXVErcLvWevpevHVtfOnr6ap83fByjwOsdhnRy52uBfOyn39GEXahyUVjrsXAtwXmm+/FBpKG9aiDywMtJh8zkl7MHGa5NzK5QG+nQtJnB3nobKwrXSYtMP9rHuACcSyDZANg5spu5WDZzARgaps91w1bh1vLl7EwAow2AvVzbX0g2SwHDpIqePRSsyY3wNHWKr1mCOeu/amKCPMV8QQPLWRbTcRnwy3G1aMIV46ogSaDJPV5yKV96nixsRGKI2rgcPqoGXM+DJ2FdDDP+14frgMdzTlinlnSA9SgzF/D57wOCmTYgnO9dLIB2/MzE0jWCQltjV9Jn0M+YyB6zZ3PqIjGOAUHna6ACU02+QCn85kBjc4A/V6Jo9kKuzunsTceYr44Qr7IkfRMiMbyE6oUQ+b+jRNMCZ6iFP2U4IlaLLspyuIjK5MUWBOUrWwGrVY5iipBfzRCh75dnRjDbhclmaI+xd1L9Ls7KLN9nJxkOHXmHNazS3ji8cuI0x30u8Y0sZyWJBMZpYrBkQEZgSC78NTSZ2VEgbpMAncCSIIZCg2JVhX03O2pI7Of0griAOuMZqA9ZMs11tQ7BbZMQnpmB3KDZPmhjDAcM2YkV0wR8wr5EKgh44OmXkb3NO0iJc3fIbAbiOEiDSlhdEGT2YW0cwPmRtJVXtoyr5tz2yELsRYjxo9FmwjaQ9AZn52SBGh2Wg1C/Yo+XjP9ex6Cqbj4alJqc+CGEisaiUCYLCAzIZ//8iVe8MqVyWbYgcj9ah4cq7kBmuWT2BVtgrXGpYE0agHmHaudAtugygtC14FAQSBPulhdU0HYuf1fbRBtm4eWALSt29pwZb/O212X2Qpgy3ah65eF9HthplLsuQGmwmYk0tm7F4N2y1vsa6FtYPsEuMIqxtczXVessi4PKNQZnUxLfOVe4NHHgUce4TJCljWwWZpooRwiMFohJmBRkYSLBDMGuSBzTiZ0GwwltjWed0eFX/k37EAeypi015/iQx9N8MXPGmsiD7WywBvfMsK/eFWF5Xyl7snBqMThYYwHfkI2qcJn/i7GwaGZsXIxUfVBSxVdGpkPWuBfv6uP5zy7wOVHMgyHHFMRdk9RsG/M8ze/FeHsDRWuPFHh059MZa5r0IA3xP7Mzukmc7FQp7Nueeh7V/QYQZjyI2lbsURM6wjGIAWRfX1yB+OQVjg1rnB6p8C5c7EyGffG0GZIs2adcClAJ6tMTU0Y976JqNuxFYPDSMrgIbBVUgxjKewVTtzZGPTNzBgy+9CB6XKmQ2CL4vgS64UBLRYQuKbQeZwNK+oS77RAkoTYYSMP5pAbmsiaPQwiwpa/2PZ0EVslsBpEzG3A1dZv6SG5hss2T///TUaaJXMrO9mXrcnOEjvI4TOzUWxfAkKt8qG/ZgNc/ZTkQmYCISv3aONlqSu8n7+e/Vf/X99/Kw811hZ+lWISa08tA1nt79lYDPl6/tnEuDQ6ITFbI2BAzZaddQWa6845lug0J4zVpcWHjD6Zm+tGp+7IHiJ7am2oO8q3S3y83uC3aG4dBrK4/Rlfbpova/kJn8ftdtzmoUUiOuOv8p4yRO3QWeMgxd7RmoTLUitCSvNI5DseebLCwZz0QlsX1ly0AyxP5BBPE5g0e16hFBkQkMaSlx+D5pKXbO70RlaI6VKXvP1um9mS5KBjOi0t6Q6gpG8MLGJgzerDj2QkVj2x8ROSN4QpIkSvfPbZin5TMZ3dqdPqdSVqr/IEZc7gaJbtLPiVmiDF9+QVlguWn2gW2Mdgdxc9is+lEyLluTKmhdeoeBMCiFKbxXC0q/zF/csPY8qiLfoKVR4PJuixRMbw2IQ5ffSKmtqkSPrYHadiv1aLQ0znGcbjIU4O6f5Omwoak1IbNcSZyY5E+nR0pxM6PXnYDUkROWu2aaeD2fGJlCRaptkdxq5LehjJQ8PKdA5bxdQtZyjyXExSv8Pcwrky7vpdZi3yWuldlZgPWPDWms4XelDsGCHAHPS6unf0UsnXuYU9U8xXWPfgivocma2Suct13QKmBILrKfI1Rf+mOyF7xWdAho8DW8aoshImwOPil8inTF4vTIgv5orzYTmUoujV8liUtBoMEjqAsxORpwr6ni2l91ovc7mG/8ybK9z8vFLdhzyOlYsCFd2AFyZoZumwdo1v0d9PJ4zfLtvZhtk6MbZW9XoxFgdsXYntL49DeeoCG8pN7ROweVM2XTiBcbtuCaR9DVuePa21dHv/qQGSG5e2O9W8rOiLtur98tmxDcW/XGDqYtU67kFCb2CtLLQSA3bQpcD+UYXPfCbC978X9BVkf6VzcZ1K2JT4nLgQBKGoftm9rVQbs5Jjr1PgV/9Nguc+t8L8sMD5G0o8djXCf3l/jCceM+sAgpe3/lIPr3lVgv0rK3TSAoMh47dIZmUYDIEvfq2Dv/t4B8ucHlAsKQZhPw9a6yX2Tkf4w/+th9OjFS49RgBTYjojwxRhsscNLJY5aadTYrlI8JWvlHjoAQZPJ/jx99jdZFukhOoc8xJ6uzUFdY8EA6QOWMb0DEZjuIRjN3y9mLsa2B2nIs1+GbuTChdOl9iZEIDRXoaSATNEjDrWkm42EiGfkadYhmIr/NnAT62FCiUzlZXDwaNhvMII2LAr2RpitQ7FSjIs3zBOkswWyzDrLEQUhZgXrkVVyp5XY7SkWan9thpRcj0nFWkUdE8uA3CxUvh3McuhNOJ6yA1mawt0uSu3jlvBodtwhmcJhvHZsk5w0FPn8IVuM7EuLdraS/BtsNXcMdd9NZu3z/WtqRGcwxvBtGmFAhPkUU6t0r5fn+5lMHStOwDrTlPzJnNQ5+ycAza9AzWQSgCLMNqjtRKJWRtbtZbIBrnKhA626Msnny0CK89IVIelgR03K63F7eGmSEIa/uzGtMbaBbJBu4sJzO0zNtdva6zdU1nKtM1/w8/zerRHaONnOc3YMn6bBRWy8wQ3ZIe5jqpEyvnSAQ6nwEOPJUqs4b5pmZN2b/jeFvZtpq1tPZeNJRtbm8/e/hZc7owQ0LbQgC0PsfbxzzXHxrZdpzTsIQWi2WOaw4uYrHbYOse0Jx1o3BjrTbaOh7ToDS96ZqVuuqqPnZ0xkniJjDmIpALXXJg6SIoF8irFqN/BYn6EVdHFeOcchsO+go8pPmWn32x6gOP9A2s/ZlxPt2sGpoTrlWmFBsMdrJeXcXBthsHklOkLWLZLBugEJ3vuil2W1qI1ZkdPoEr20E3WmE2PZYrKAab+lIQAZkD5INarFQaj8yq1zGgJEbFziyCxZ12AGgA0Qy2wWq7VDZkqm9Ac11kFozO7wj0ZVtoZibFaLw6xYtsh8wJ5IqcAvSowHOwKHC6WU8wX7Jykiy8NWMdYLA/VPTgZ0fIiBHoniUqui/lSJUxqaqgJk5loxe7Moa45jihANmArJ/dqhWI5s7JBFMsB383W6JclBJ4yKy1Dlc9VkpRJJCOLyViwvIsVsnwlby8yBsvl1Kw3+Pvq/lhJY6OUdtoKqIw1xO5Z4KU/e4DJ2QoxM+54DazGsIy4DECBA1InfGO46vbq1snHSwl1SXCrs3BrS9n4q5cSNdhD11R7EWkzWvzFNutlnYjWju8iWC/LhCX+um/dZrj8vUzf0BJN+pu1X6HFRjUsZHMjtsW1dlprTrDuOG+yLWMOfFNSLFAUI+OCRm8dckQCyHRajvHZLyf48f0jXLt8pAYNfXYtjjbhKzJALHGGOiiNUcn7634F01ktOqsSz7o9xa/86hoD+f0Aw0mOD34wxZe/yBIdgVOGX//tLu5+Ec0wC/z938a48IwKO+NKdhLHswqnzkb4yQ9LRN0SX/tSB9/+lpW2qS/k1U8mFX7/DxJcuAhcfqTAt+4D/vGbZo1y18tWeO3rzIOLTQKzk1J5cQyeZin/85+L8Q+fosWKaURo9yK/O/lwBR8yMtjBgZ7g0PnTSF2N6l4xN3p+0UyYAeBBUK/fExil3pOQyxjFyTDH2UmMG05X2D1VoT9gB2/IYmQINjWL9B0MHl4dCeyNeVZVl809lEpwgwnCYx2w1KJecwi6pLa+qE5Q0ACyshAPSyTs1iexNFurlbUiSG9GOaeyD8OGHoCfrk3v15i5tptZmnxHu8a2CkqlN/cxCjTD9uHHdujNcs712GLfBq1L0ECXDiFB4eaB4HV0jJdrwgRy0GSAwfSRzWbrPlLu5RXCrEsyfYFxCZt4E0kUXNdFHIVNO5Tj29faVsfbocnYfInHW9eoe7cVnK3nGZhrv1Z15pOwSCIMdgGek+I0BIcTxAcpCfdnJQXQEJSAM4At12yxCZeVFd1+gR3X+2072DcNBO5/VqdchHXMRem+Buk1axYw2BmEbtrGV8oASKbwVy/zRbLl4T3zjsTl0vSPpnskq2U2EtzX+BkffiJWOVHvKV2XxQbW95rwS/0VLef3wFY522kZmgYq+by53unee2l2g9nidVvguSxPQr3RO0Hb+4k3kfBaHKS1y7VWmrZrd0bPWDQLgZcG8jV33V6REh8OBhKvZ8vLWNK5Ggy7HaEqjlVuG07OWrDycipKnqwLF+u8okZjJUfrbj+1TjcubgRQg3FgevgEFljO5oqocU8MgTEGPvsCki11Y7u9HsqK/lVTrI+PZDehtlKW19YrJBFLkWTEdgROSsZ40K1+eAFRbOHQ1Dex9Eewl/ZT3QCW8uhuXrADUAtqByVF6XTvTXKdFCjAp50Fhe+8PoIxompGC0V8H3mIpSrlLBfHODxZgjlNnAwEYKNBH/PVVA9aTQNC6RbsTFCzWqyVQZnLr6NAXBboDfrmqcXjihZGlgXm0uoQpLLrUwwHzU7Z7VgRHCbhPllLCg1LDRDkYhC5AXcHI/So58pZxjWHYL4+y5VJxKMRQaLp5EpZdRDgpTptZOsY5y8u8dKfO1CXFiN6VGZdJShoaRQieqpOhYqlFOpYKLb1Bryg19poxmqXEev2b5/lnCJbJcXtlnn/UQdrW2XJ+tDbKrnUp+/274aL2jwN/TTIZyupBKau4dLi2TpNBaBlJ1db1My3pnldZ7d8AfPuRF/MGvdq06/4wscgHhe/yrMrfE+n/IJ+cBGq3ghXpi/G37z/+zi8uh86cqnxs9KGsWfm3k77goJUjLoWje2yLEvqu4BukuMNb4rwutd30Y1W2N/P8NGPd/G978mBTSXs33x3F3e9gAeXEn/z1xEeezzCr7w9w9kzbNjI0e8ZiBgNgemixPv/LMX9PzFAwRL7mfMJfucPgNPjElcfK/H398S477t9XXfamePn3wbcehMbaQqwkr5edzDsV5js5VjMEnzsowm+dR836JbFgu5TYLxaJVWxWARZAWBp8eXhRDrOEDVDUS9/hwCUcz3qo1pdC5YTrTIeEgwSCukNMF48W2J3AkyGEXpd616kZYQB3Ap9bS5kwUyLQw2VykQBUHkWoRZpN9cOJ4YaIDY1xjAOTb9T0GNrFmE+pU+RgXZ2n7K1m6/bDqC2cqHlJfL9rWJg5RRhBkPdIemhrewJ4zf4LtXDueXX5CBLByOCjNZBq71hNVovZ0yakrvPiUaMvUlje/RM267FrRpqeUBr3hsCa1i4GgjqD95Zxw0y6Iz0ABy0bbNc9jv6Ac2Vlo6UJcGWhtBBqTPT1rnnAFB3w3JiWca1RHSk/QrjPfprGREri46QPGGm3mS1LLFKmi3aQLATNQDuxtTU7mddvguidVvnmsaN5l6H0OiwlKkcttXNaeuOP9DQIRgSBvg8qT0TW84DANdHisJDxUWv51Y36whTRvnRy5Jek73Gmy0L2t9rxyUeesxieuLUPqNJuBqfunYTRBtg+7+7V5oBoiqEzAc2ik71kmw2khTp3GJ6VVrwPCt46gQN3bZ1OHbw0TIH0SBOCQcEB1l+PVzXtRcH1k4efnzeP/viZ1fKKIzXbGnQJr/MK6TpDibjHubTYy04cdqX7xbbomezawI0+YL6B5qW0ml9YB18ZGKyXF1vtokYZc/uPL7GZDgR87JeHcnOgM7qAgM5QdJaD2xvtIMsO5GOiad06h440Mq4g1WRS2yfMhSbKtaCQIKdfzNEvRtxem+A5exQ+rGC4dmMpinXWM+nyphiS7uCFNQ3yzIbDSKt87KTjrQAyasodCzS5Z5DdTicYJ2d6JpZjmPXJJkGBv+yGzFbLxTSy1PsarFUHZqO7gRONHdd5cFslNqtshJ4k+8XTVdZUkSJ5eoARb7EOuMDTRATjFEOxS7IYKNAUMZ7xUHNI0K3kyIq54pMIvs1XczFmMUJdXYU3jPyJzNH22qtMmI37WO1PtHiW4DZjKRuE20ICc1isyWWsyVueX6Gn/k5Gq+aTovNAxFLFvTaUvIoUGlxN8sHndalNbAFul0y3IAyTwOinuIkrzcI4tunifS57um6fjPbrnwStDeBf6p82L5eCZT1ofwEbh/w6UqKLqJ36r0N6tyfqQFcvqlsLvAbp3Uu6CHqRwsPsYKkMA3FTjF3/9Rzcf+jt+OTH/0KnnxiH/mCIc9MXrAlQpS3PLBoQBs0LHSfJwDnCSwwv5yv52/s49+9ewfnTx/ggQfW+OBHunj8Uf4OD1Yx3vveHp77/AxXruT42Ed7+O53ejhzbiF259Ruibe/0/I1uVh3ewWOjkr84EcRvvudCA/+uMRtz0nxh38cY35thekswd/9XYz77uP1hcmOGKcmqbrTXv6qEj/7Rkb85Oh0MywOgXs+2cFXvhoj7uZ4+WtKPPZAiicfqxB3KyxPeE8ZP+NCPgrnCbaoHTPvPQGvUAbiDheRZaaEgIciZalaWLeL7FXG5iZSAzq2odAOJ8dkFOHUHkFXhdOjGOMJA4XtLVVi1KmaTTkmCpbVjQdFMyzaXdcJwuoB3dY1NiaktRt2BvPWmjLSMsJiSVBXyX1chx6G2ZMlUfk2dE5rDXE7CBt3ruEym4qNWSrGxhkuWfIFdmBjPDvbpI4Oi+XS91uNGs7Sbovj7d1M12Ife7NEJImHWKOgFwxTxeZxsB9w9roGUT5Hm8/i12v2BQYGDQBtHpa256v/vQbwdVec/V59kAuCcH9HVfJYHajbEQysa82xUJQgyjbw1B8Zc9vpm4ZIkg5rBTEdLO0c2mCLJEdwjqeWlsOZmi73q6q1UwJe4qjqRosaEISL3QBmuq3NILDDXmMLUn8+Ly96yUC6NMuC5et5mdbLkPw96syWGcEPbZ8ogbB7oapa0P+dzCv86FFgMW+sLzYU/YFla55sW0C/NXbdvyxo38RakQDh+Aw2DwTrJEoIsOryuubKJuj0v3swmA6m1sZrWYnk963OWY8tzTPO93DwUoXyZ++4WCWMq5EfBsuFrKF2MRz1kc9n8txiVh81UD16Q5Fdms/M+VXvZe7X9HdSnYn+TR1aLRxLTJ3EuTRA8eAUzpw5hXJ1gpMpNV0U1LP0xRJXgQHDoKI1EuqIOj0Zix6fzGRnwG65JV+jQ3+pnonL+d/hLnbOnka5vIoffP/bKLs34uYbbxQYJGggKHG3en6mlF0QxRxLimSLRJFALKVxgPOhk9XZmZxBX+XSa4r5IRiS/kuZj+a4rtMhmb/+BL1+l31/ODi4qngfzqK4OzSvMXJgEbupjpCmfYxHe7ofXOxHYzOOPZnSUd8oY5ZoSsZrFjHGwx0MBwSKlnGn2rFiSjL5bbFzkKVQdo7m2UwNCmLCyFIJ5NJRnt0ujFoyoMf4IhrYkilb5Hwv6ntSdLq5vL/ISIjJkyCgwPNfVuAFr+FjKhGvWVamQ111AV4KAAAgAElEQVSENcs3PFUFM1P6TvLIIPfhlnFiDba2hfFtsLXNdl0HVG2AsNacqn2mnqLlsh+q99o6nLr55f8xsOWi5WaBd+fk6wGuNtiqafmWCWbbmZtmgLpPbtAXNoJ2ydE6E4P/XPgIBE5kYmXayVOTrMsS7NzwFjx5dBsuPfwdfPae+3D50lQnsXg4QkWwzIVE/g5sWSsRcZGgfx5nsxonOEcK3HxbF+95Tx/nzsxx+ckV/vQ/9XDpYW4Bc4zGMX7336e49aYCly/n+OCHO/jRD4aIS5rmmrfWG97SwZ0vzLA7ZtYnA9sjDEYVPvSBGN/8OnDDTRX+lz+J0c0zXHo0wn+jKeq3qWPjZcmFrBYnTyY53vhWWrawDFHilpsrMWH/eB/3ghLv/eMuep0cVy9XOHeuwuc+m+AbX7NOQ9uyAmtFBpjdiTJANVNmNQsocJp/58YeSgsqPQZTXNENHPP8GdOiqPwQAnANyNpcm/QqAa8Lp5ijWmG8w83FNGh1ZyPrBtKENJurtF+0mQgeexaDFoALSUhqLNklrH4D63il6/b8mPrZCKul+TNR50ZWQCVL4ksyaWTu+XfVpW2j1z6uv9sp3E1NrWTpzNamn1ANznwMttz+m43YNnaNM96VwDB5C77HmjQ2EmZt0v7SsSaAIetgld1z8HcKLA3HNF3u2+3BW9E9bZ5cEggv9YUSoHd7+vv5D7RBlxEGJvixfw+bqhCbHQTl4+hhyPrBUL7ztIBwUKOkwcGWl2+5kQ/HFYY7psHks5F5pj8DgS16UZHdsvsp/ZY7x4cYH+9G5NubzpOAYdt81kGrs7mNWawE7S2w5etW+7nW/xYyKH0N1QGS18SdSn1QNsDs+ZvlBK+Z1RIOueGAQjUTiOjnguaKxqc/eijG4TErTfxHM19+6lcDygmUalBXsXPfGGXDVqwAhQpSKxlCP08wxDKtfCHN5sU6jMN84Ou0LCM8MNvsS7w869UCki6aHbWReD3P2Ii3Yvxghegtd99apd0dbeb0ZJI5aZxKiDo7OlJnm9BbRJNE86SIyRTR/LSgu3lXJ2LaCRAosRzFeB2amvXHexj01jg+PECnt6fsxWv7lxUlY7l7S/RHe0jjQmwQWRtG4JBGXDMEOkowGu6gk6zVecNTM4FfIqf3vlD/aNzB4dWHcOnRJ4HeDXjmM5+FiGaiKxp7MheQrdC7mNCPqzjC8f6TYOOkuvwEXuhEb3Qy/XiYJ0gd1dUrT+jvg36Ca9euabD0mD3Y6yFbLIN/TQeD4Uhas+OjQ0RRT4HTdLl2fUSPnYo5P9tI187PzHIoNWLKtgqhxBTmy4Q1X9bASNeekAkr5XU2Xy2R5RTPD0wUrKymTh3g3Wc8UFlgmdM3y4zy2MnIztE46iHppgJl9BKjlk2DK+qr9b+ilobasYhdmdyUV3jBqyPccidLh2ZmSrBVLRxs8ccZuUCWpAFbxty0OqA2lPKbbbq2grVO8NctLV5nrrX+ySfE9k/5v2+LRH/6q/0T76VdIShZQoyPbUDW3t4+FTqg8jKi60+0uIRW63ohs5VcoMgXde5RMoF0YW6o8mgOkpttiUKleVejLVeyi5hceAfiag+XHv8uPvnRT+NH37lqTuwqHVoHGfWBNePH0jSBBDdxfq48wrCf4O2/leJVL1mgiNb4r/cMcM/Hrdv34i1d/M5vT3D69BGuPJFJPP/QY11ZXdCKngCOeqsz53qYjCr8xrtY5uY8y/Fnf9rBww9FOHtqjd/7wx5uvJjh298p8JEPJLh8hZCfRVMyUAQ+5iZtQmgCJ/MCu/32AtcOI1x9MsHp8zne+W87OHemwmpZaI2gfukjHwSOpgX2Tsf4yffpBeadfdQ5utkpbVN69uzozxV1pNd0Fkx6SH03ONTLTJUPxo4mxnz5l5fBraDR65TodhPsTZg6UeL0TiyBfb/HcpGVEvk4BEyCUapMVIO/ofIbCYy0GZghrjQ+1txpbMaqwvFxhdXUDC7FnPVooUHQSoNl62rTewXWmYyavmqjU/PK8y9jX0JvPX9Mjaq2KbJs7T/b1kZqTAVfOQc19n3e1y26TCyIU9+t9cAvIOjBjB1jucc3tk2w5PNEr+X+e7QxCODINZpNF2dLMK8limPLwKaX+jZnvwOmwOxsl9eCTouVGLulzec0EsLZbx93Yd0IzakCm+G6xzuR4q/YDMWSFp+RSr3qYrTfc4AlOc2aZWQanVLH1QRVu4ZMHpJy4fH1RI5z9TVak4F5bjUVal9rGvBra09dzK5lDTXIat0Tl7r5upSUpCBM0E6wRbDIw4FsLgZWwjYgSzLAOgfJfv3wYeDqgZKmarDTrkxsVzK2D8021k3Hp1Js6MC1A0fj/8h/l1YrWFAwYcX95zTbjVYUmFdDQFhveW/Xwc+OzJgaVeScb52IArjBkYKvzX2AlheySfq5Vz63Yhcfs8eWqxID6aVy6wAoCErYvcaSE1uLl+iNT6PfWePo4EkgmuDU7tAyEXOzWSArQhsHTliZgaYllrNr2uCnc/ZuU2g6MmuEdYLxzhmsl1f03sN+DytmIVYR+p0xBuORWCPeFArI+eFpCko9FdmwgroLrHRqk74LE9xww7OQZNdwPJ1JR6UlMJmYboucK13cg69Wtz9SxxIzEjkYUpVJc5mTLlbmP1WWS8wXS3S6Y3OHrzKV2PqjsfRTdL+VpYSuMwbd+OlllaQd01eJxiXtm0tAKB1XB8iWc903s6YA5nOCKdo7UORqthA2GOkib/FIFOr3hxTuMziaAHSFAqlE+aZMXOL4+JDVYA0AAsPV0pgNauO4WNsGzu8N5AtGc1g6/fM6eB954iZzFsUnePEbCpy7DcDCxNTmHB9hvSDVojaaBmypxEBWlAPUaWtuZpveNLbbB4C1zXC1S4Y/jQ2rd4YmaLW9ULbJ5W0R50bp4H8YebkRqukBWnYq9SvZMzOxsn3Z1bRBV61rC1lsvgw35n2hCUJPtTmdepv2pobBFgTf7DIKOPu3oTN8LYajm3Dt8BHc+9X78IV7voMlnxt3WQaoq2XSwuQrAnotjdTvdUw7mAG3Pgt4+SsqjLoFzt1S4RMfi/C9+0o863kd/Mavd3F6b4HvfzfDhz/ax9Ur1hlrZXhjyQw8dnD33SVe+9oSs1WOv/14B49dKjEcVXjP7/fwnGeu8ZP7C/zNh3gqTFQK1BAJnk/axgxthLlkJ10yUrwfZy5E+K13F5pTFPTPZ5x3FIxXWK0rnLoIfOfrwH/9MDuUvZXdPL/kZh66Fc1Ak+OJvH/IXpQf17rO1fPuNzntc0EnMNMF0suLeq+8FtlLsB/sirluDwYRRr0cpycR9sYVdnYjTMYsHZlAmkyGrQVmlmo6LxPYq7UgCOltEyJQYDkfmJ1UOGGJv2ADAQ9YEdA19p1CZHZ+CbCFEqZGpEBc05lYl9nqg1FjqqnRGxy1awNQfmz5d1lwNHcmP9R4YPB151nbf6g2b7BbWP98yJTzkpslBlgr/bYWbHMeNBpHvp7HdNWhxsHPzN4naGocLGxovey9bBMPAEQsuQnPm89la0HLCbD+PXt/m/kENmRb6iUrRJh5kxOfy3gX0iWqyYhgu+0dGMApN3KWjfnsHWzpsM4yIlmucGg3n77mkOZrrV277nTjMK/7vgmG+fnaWlKmpGzaKjSsZ12SFB6z93SvQQfUymzkfchIrhi46/aBTrdhTZ21W+eRmK0r+8QSrWB03X8Dh7Ye2Lrql+4ieD+4aB9ikV8CdTP55TjVbQ1ldMP0BiadZVQqA7c2ssbaQxsg6CwhP0+mtTNoE1vB39fbTtrsavSGlzyr4mI77FvGny1qjKzJUUSpWsznR/tiebrM4qNHDUEOOwtHIyFwlq/IkixODshbGygp5jiZHiCCAQeCBQID6pPGoxFW6zXKnFqpNaazmaJyKBznzTBhOheELqqKdgY2+OlwzxIYQQw3IZYRh322nC9wfPwksqyDyfgs5vOrKCMLn7bFhRQ9RfUsy0VYr2ZaeAlGxGSVORbzmUJ8hwGgLBZWOqSPD3+f3YUmLGAHFkPT+iqlYrWqPbyWq2MUSzMrTaj/4MZFO4aMbFYlwfqgz3vGQO6V7okNdgNjeZkj7QzV5cgBvs5Wutdpd4BOOhboIltVVYzusVxHAk92JWb5EsvlXJ2h1MvRQoMndXZ/KiIJK+TLhRnPqXuLerFCYIkGsDGF1PkMWc4W/AqDSYRX/ssMu2dnqBjTw9G5CnmI9EUNGCriPdBuEMzhyIxsGDcaMHlaPVYbOG2P1m3vHs20LXbMT2/X6XCsNwCJUrcW9evNjH/Wv7VPelY++ulf1m1lp61gLxAmuR/wN8FWswDKN0732UJyXT/BxcG6iHyRC6epkAOpxb53HtHwLRiMX4AIV/HNb30D93zk87j2JJkbuseHLYHsDOeZ5WgY08IVPNPyLHfMNKrwwhevcbJI8OPvV7j7ZRO87W0JTp06wn3fyPGBj/ZwfMCNnSNLA8xAV+3MGuP8OTM1nk4pKyhUXvtf/0OE0xPg5DiShcX4FHD/jyJ87ENdrFfMVLUsSDE/bMTgQ8xcN9Uwoi+8q8ArXxNrk+p2GYVV4eAaJMI/PChw5kyE+/6RDHWOm58d4/vfLfGdexlHZaVCKzdW1s0YGAuWFd21niBLcKhVMzbgFcZibEyX2W2Ym1iU8qCmXSawcibm5zPsxTEGgwI7Y1pL5Di9C+yOIvT7BEyhc0meAEy4MI2XdUt5CTAwActI+jXa8/CTdFk+pE0P41465m0mTYoE8wRxxtSpbBjMHI1d8dLfJijQ2hlK2K7p4iYmkBO4EgYNe9nQ/PqsU8x2xUYE3UzzsEm2EiQEAVp6KAdXtju2/ArCi+hn65Jhy3gzvIZl44XPEpg5pUXUeq3G0sCvyxnk5nVtQ/fyYAMsWKLa/H3vanTgIjAbgBbfl4DXuuNc+2lQjMwaRfHjUxW6Q+b3UiNnFQsefI3ttvWAnaey+6EQPQjkzfrBOhDZjejlwwYkut4qrNch/7FZr5rv6xm4lm2jk9ItOpqfZflN1xQesw6PMlM1EOLAROBLy4E1VymcJWbyDCs2NhdMmmOfiU5QP3kkxuV9ltBNL7j95dIUvrY0c2Hdt45fO6SKtSLIlcVEMyZ5jdz3eX2qyAY/P38PY+V4/WGv+KeW9ut839cTDf9QB6nH/ptefFtF/U+vT6f2sQKKKZKfzZfGeEQ8rZHipAg+VhmK43g82VXO2PEBmSaOrBlmy4VKigIEJZmYHHE8loA8ivtyWmf7+YSZiR1qj1bK9Zut1hh0Ruj1mcloLAxv2HQ6lRA/VmeRLRZiXzosZ6yRDvbEDmUrGp3OcHxc4tz5m5Aki3qiKOsPdHlnp9NAcUMKqVai9Rq9wS76XWB2vK+bT+F6lq3UYi+j05gu8zbp+r2xgM6CvkEBmPV7iTIel+uFmDb+LkEihes81csIkbmF3NAS6sSoUWM5YSyNmjKVdBphNE+G9YruoeySIstAnVUqwBelQ7l1ywON1hQ0Vc3m5m1EK4mS1g2ZTGWplyvU2UmjvPO6R9SJsQQUc3ZGLGMOhP7ZTaqTTERK2vIU8yLG7ukIr3zrHIOdlToRtZCsKuRTMzTV4sS5whMKZS/BZdtOwc1p6Wl1W83q2wzZ64GrsGhvjOstZqw54YRJogloQ92ZJl9MmoX9f2Imbf2K7oF/1O1jd+tnteiETrNt2rsWPEu7EFidVllCC0iYtL6Y+6lMn4UbEhcN36x8weR/u+dRDV6Hbvc2JN0Cj1z6Li498DD+4RPfx3LG3+4g4oEkdLGSuaBQngNHrspcwIuOxpbGcsIxlOEXf3UPb3g95QTH+Px/L/Cpf+hivuIAILsaOhtbzEXEDqXQks0NOUlyvPy1wNt+JcbhExWuXSXQKHH+HEW0EX5wP93jK5w5X+GRH0PzWpuTbCysy0fDgn8O9hUXLlLXUqKblviFXylxwwWgO4iRzVmCt2gTApe0z7itGP8gzVeBZ9wU49EHLZzeF0rlrhUFSjaN+Gk6RMfU8Uqe86dFNRworDfSuj9JU2jzsV5Sy6w0PVrzxQ0hwaBbqrtxNCiV23hqBxgPyD5XikPjQYiefLq/wpiWOZLP2YlYYrEM+pSUmzc1o1Z+VKAx10tu4CwpMguWljgEQcHnyEXvdnftoFSnJcg6J5TDvK29BlBmhOlj0D3l3JjUI3fcxoE/11idhNcMbJWXkzzmyIEPr0WVCZVOQ4kmgDsrgwVNmObHps2BM1ib833zZ+qNuw5iNulK/f6tPFTvkrTfsa5Lhck/zbz3n7OmWAMVAlAtTRWfY4+diLusqjgpYOunSl76LXPfpyCeHpYkIVTxz6Pgs2VmpxKoO+NSa9LsPjtQ1DFFeqrQVe261vAZ2vfQf8dBVcMAhfJfYOVtTFup3dlEHthdjyUJaMhSpFSUGEDd7bJ9MFRK02rqmmY8zF0qcHAYyn2y5gsgzw+qHgof9IK2DlBOYx5sdWWBYytMNFlk1B3cT7/ut4HST9sdmoLwT/upp4r3ozff/bxqndG0M8ZkMpE4nh1ssyPr6OuNxuj0guPsaoGMsSHj04g7SxxcfgTZMoh0acRJx/diLaaIthFK4GYpL+5g0OsreJlnQLIwLIlF6MmPq2A+X0mAxQgZNcxjsruHk5NDAYbdyZ6yyioyQesZZgu6m68w2T1vOieVFju49MQRLjzjdoyTQxzs79NbXYBOugXE6A8H2NnZ08NhuZMPhjYSAjBlpsnAf/MNUPo1Ml3zuRYKZgs6iOx2jNmi9xZDqZnXyG7MoiR4iTEaDXS9ZKz6KU/RS24zdiIsqefg52aczkzhxQRKZcEuwg666Vj6KmYhUhcymx3VE4af07qNqM/KUJYLpPFQpqrMRLTuDmLBsGgIJE4QIxM7x85PAlD5bMXMfySgXclEtUMwmS9Ugj19IcFrfnGF/jCvwVbEwNuZgy0yWmxzrySOrzdAsQNWm39KA/n1rB+u4zYdVvBNNux649oDrbdYLffXCgWtDfD3/0TDtV1ucbBlp/mnXmC7o9DLt8ZKBSfv6yzYm63XzjrYazfnvEbbxWugxt3jkNpt6dIOpGPE/Rcg7b9ZHXJZ9QS+94/fxSc+ei8OrxDY75p1Bx3ViZq1ANIWIdaJXI7NZHirvjW0VBVe89oY73wHDzEF7vlUjE9+qoslY5wY2xQ2Q/rZKXaIiyVbcnLr3uV47g8q/O4fdPDMW2M8+ONM3lkE++cvxjjchxbjw2mFc+crPPSjCH/x/gqzGecOOysLA/kB0BMUGRylNN/8xc5fLHHnCyNMDyoMhrG6GR+/xPBs04WcTIHdPeDhR4Abnxnh0Qcq/O3HEhwdtRyz+Uqca6ERRBus69wEcFveXdpPzVriel9anNOxDneNyN5sJ8wXzJg1rg2dpINBtwITynbGhVivPh36ezF6A6ZVGJNEloNNB4sZDV4DkCIrxhIi4zLJanUs+5XrqltOqBOOyRVyuTftjEkIjX11MMuimQEG8wqiZlOdicGXqH2gUtlY+qrw++F3tfEFb7ra0yq8j9+nzYbApvzlzvEcw53aSsXYEHbT8qsg+GxpwNzc0g40LZAhMOFAyxzv68aVrQ5DgSHONL4ngU0gUFUubR0GrazVNALos4YKjNIiSAxwnBAoy2WFXaBhfyG5rPiXCEN2r+4WoDSa+6RsCAiUwwFfT4D7A8tXZHXJyhB40UU+MFsqf2kPcTYvRDrxZxV4H8To3iEqvWkjMt8wKA10lWtM7aAY3Pw1HhhXYuwR9WruS1bfT1pTSLtk0536T5UWeS/lSCBZp9kbBQaNY5Fj+WRW4cHHoCQKacNbOjge5gWswoDx5bZpAuD7Np5gdRh3GGj1Qco7kFvraUMNhBKzSwyuM5m32aqfBre2vxe95aXPsgCEKJV+SUHPwxGiYoWFqPxCom4Zk7KAlqYsQOHqwSFWqxl2JyOLP+CiJ2FfipQaqrJEL6VZqVGJKsclPYx2ziFO53j4wYdRYgc7exOs5vvI1+ymoXu7DY7ucKRy2nqxrAc8I2sUzkxlf5SaaSr1TzlLin1cvnoVZ87djlF6gqOrh0gHI3UjzOZ0l6ereh/5aoasMFd3+my19WbS4aiTw7a2LjsYh32BJl4bRagMx6Yonde4zNZY5BBTx7Ip9U+i6GM2GZhz+8HBQvdHXl7dvjRx7DRaLFe6192OCeN5Qme3pfy2dDIpNLnUZchSKk/t3aHKpmbPYotgLzjc8t/M3iFGorIhhbIpVvMD06aQtVAMUKbJMxj0VA7lvaD2i8wlu15W2TGmJyvc+MxdvPaXZ+gkC0RL6ngKEnHIZxWKRVgUFTdEbQlLMDbR3d+kvRhvDLrrdSL+c0bs9fRcekxPbw1hs9OWEk2owIi1F5d/zlv/Uz/TBmECc2ElaE/MNuXup6+6i8ZP/aH86pouL5eYq3E44dtdNr3Ill8YNygVxuoyrok7K1qljF6PPH2VtZWn13DpoR/ia1/5Fr7+hX3rGFKqsnnP6foYqEodXofGvyHtVjtRgVGa4GdeXeE5z8nx9a9HuO9bOkKpe4g6ElsUg8YmrLr1CbVYq4T4R/97D+dPFXj8Uo7Hr1CnkaCfArfdJlMLHRgunAMWJ8D9D1fYP0wwnHTw6b9f4uSa5RsK2JGBYgMP/16YbQs3EpPnAhdvKvCOdzCGCjg+LNEdRBgPE0znBIMmPB+NgEcuRfjcZ0tMTiX44bfYYKJCkAHF8LkVh0Q92xawMgsJ4yH8yzy8GhaLJf1a4yU7Bgl0dMhrQJf/tr0OfydNWSnooJcWOMVwcArg+xVGgxhpZYxAllu0CKO+OA/l0p0GQ1WuR4wy48eh+Dr4fimfjl/UcYZ4IS8vhjev3bd1LQRtBBiB6RL4aJUJN9js8OwbqZLNQFuzWqUtrzbWFb+whoRNVofGuowZmMwwkbzCJB24b8DO0ATgozKuW1HUPnOt929tzv4aWiZCiaytrTTn/GBMGnyfdPltFr9e/3IBDfc586YG7hmm5wzd3HmF0WmaBsdiMQmy3DDTD/7mSRlL70sGi3Oc/mo0teV+RB0XwafM20n0qW5nJUiuBe5zpc8Venjq9cqbD7RQWbnQ76uTDgaYjZnntasK4gy8lgPTPtqeFd7DBeOyTzFW2kqgHopudh8CaCGKaL6KMF1EeOKJCtMpTwTBaLS1xvlB2T6nrYP/b6/l11vrgwlHkAH8tN1gm83y43Fgcn/hFc+qSL+lvR0Zjq2Wh5hNWSpkDbmDxWJf7AwfBkuCk50BiiLHcsHcxEzgq5v0pRfgadbACkNdz2E4GaJYZ5gvplgswwIibrvAfJVhb7KDfH2CbGU3vj8Yq7WbWYpIxxh0I1y5+jiQDDHoWrZgUS4kg6AWjCyN3mvvBgwHBa48/ijOXHgeJn3mtF02hQR9o9gdxXJgxzYSgg5e10ohwKRs7fhC4EX2xwZ86NqqSsX98LU4sXVIobFqkgrZMyID1RqHh9d0n9jlyAaA1XqGZbZSXpkMY8mu0XohMH0cwGSvCLRKenRJXMwAYDJPy+DlxRqzAT3+j92GXbrDe1dF0FowF5H3T4WQ0OqaZyv9DmN66ApPPzSWZNPeAIMebSFWWK9zZCsuDDRuZaOANTmQ0Xzmc/t41VsPZBJLgbx8tVZAPq1URtQXS6TU0vDEqxg8L+KbB83Tfv3PAi49lBa48td5OvuIkK1Ymym2GLD/LyZpTb1r8bLPXxtVXudmuMfNhvahpYMwUEZ6XrJW08L45uFltDY1EMSbzira74aFkOO6fxeq3usQxcwOvYJVdoBvfuM+/PdP3Y/jfd6RPqQ05/2k4S1PnvSpU83KO+9YQumo3LQ7oTccsKL5YEqNZx/VcqWDlU7AHIvMk6HXl8e9FBluvLmDP/qTEZL4BAdXK3zx85Hc6fMyw/PvLPGLvwoMe/wfA7Pts+/tJZhMgC99rcAnPgQcn6guVncERkxbMMtq+fhRoM/rfuu/7uDZt1p80bWjGJ/5dIG7XhjhjrsSlUWHowjH1yoM94DDgxiLeYkPfwC48qQ9MAdSTV+Ybzptq4hw4n8aZiu8Ut0NZmuLOndqQCbBP53/2fFYRwnZ4s21zsYRdZhW4iXT1e8EZqeqMB4AowHAsIwRLSVYgpRk1eQIymZTmoVt+Nwi6XTP6UQnb9NdNeyMsLeLj4RKratRZq0tkKSG5zC2ff7Xrt1eAA+sBEGwGKEA2LQ+63AdTCbd7qFlHdEe3ppPoSinzd3tUgI7pe9vMcw89KvQ25L/GDAIrE8bLIUuM78+AxnBlqc+PWxOZNdjepnNmUTP4NsA4GLoQnGQYzWvMD4TYTQhm9t0zmkvajmaE2wxBiYj2MrZuGZxTQyn5rosHVfIRuQ9UWRb0HiqUScIm8hC8ZmqoSZIFTy3kc+O4EyA2LVLARB5SbgN1qx6YJYHwkzcBgWsTLPnbFYuaYGVnHU4JGCTK3z4HUb/kaFdce+rsH8EzJcuWjeWrGEljf99qpLrpwGg//98L/q5V7yw4s3vdSIs5yeYTvexmBPNUIzdkWeWWPvOAJPxQMaYRUXrhjkWR0da8OTpQp3ScCJmhuwWLQvoZ6X67ZosWYZhNxVTtsi7OHvxIpJyH0888Rg6GCCLUuUM5vkhkzMQ0/m9yweQoZsO9b5iobKl2Jv+IFWoLHf5U2fOI8+ewCOP7ePsmduVpzY7viIGjKHWBITs/JalRcqstimmU5ZNBuj1Gf7MDdy6B7tkeOirlROEEBjaozWgRqHfUo76ZHT4RXsJHhl4TSoZ9obWNMDuwSz7v7l7Ey45rvNK8EZEZkRulbUBhYXESoAERIqkzEWkNmqlFkuyLWssWa222m13z5lzus+Z39RnzsycmW5ttCRKtiWZkihSlCjuBFfsKFSh1twjMiLenPt972VGFgpAgaRs9VINPBwAACAASURBVCQPD4CqXCIjXrx33/3ud6+UdxoNar1YNw4kR5EbY+qvaHNB/E5w6To+aNAqbap+ID5agvvoXVauiP8YS54CfiWOg6NcDVipyZLfDfvCQsXW+I5h2gEncpZxqQWQGIghhmkXPvVaVC3S10xuaM12TAYBjtxRw/2fXYdnEulCFJdWarYKzBbBlpF8OLkM8iDb5rQW1wVbReD0Tu6Hm/Djcm/vxJS6iNolcOts/k6OpfCaEWvl/LK2TPTy2QUNl/7bslacNK1zdHGHOdYpjTUnTl8ha7aNIZEiGMeoPR73fUd+NmQ9wgMw1Qfh+XcgCMjSXMZbbzyPF556Aa+8CAwZhSWlP7Jc2mCCTBOg1YleuxeZbyg6LlqFULPHnbZrMrWROTog1CXbjVEyTifvLuM//l2IbmuAjbUcP3zMx6m3aM7LjUWGI4c9NGdpFmxw3wd87N7Lk5kKkOhsAt//nocXXmADitQpJD1By1tkinRHRGaOC93f/J2PY7cZdNoKNL73P3ycOZ3j7nsNmjNkl4a4/6EArSsU1ue4eMHHd74dYcBdP+UJ8DEzm2HXHh/n3qaTPQeOZhvKoiT/2c4qa6QoRUGXzeicx3cyrkaMmeViR9FCo6KJfReZFASyaRkylZIVibeoTNd6g3olQKXqoVphmDgbfBgnxN9bkb2YZ6oRsQIth6CUGXGu6JLrJsby+p2F/bLLnbzehczbcTjh02XBEEEdQb82H0wamOo4d80OZGvHfx+fMjvuRCNJTySu33pOJmNxrN9VYUMy2pxNADN77/O6WWdw+YntMFOBvlvSrc6q4Pek52DSw0psBsQg0xqWyp/jrk7HxKgKy0PW1/M+vZs+W7nVMY0F9PIZUoqznloEWCxp2z/HYMsaG1tTU64njvDQeUE1U6PNTiHXcMRwUW/l/P7YAma/epF5FzmYaGCL/l1cMzLlkG1ZUoooOUO8tCSvei2X26jnnfouFzXEjmH26MSJJx3E6x2DrnQt2lKxXIfrbNx3cl+9i+fsVMdV/AjX3Sjnz97/Mmt8/N5Dhuafaxsb6A0S1COagVIYHiAKaphqsCSVIaw1UCmxk4ji8xzdTgc5IslHFM8mlhu4e5Y8RIPN1SX0unQsZxQNy30sP+aIKSRHWW0ihj2xKRBBfCkSYJLELf1ZWJXcwTjJMN2cRy3SrjmCLeFo0wT9QRu5qWJmbhrD+AIuLQ0wv+t2CdON40252GqZQI1SGUGZPl4xQsmz4k6CLI8KUKURE8rMqYGpWJKK6Snfo8aA7nwoHXwaqWP9bkQ8rPV2vp4lRkH6stMwWGutYGZqBkG5akuMat3v2CjpeKSzLXfjzkGZn0M/Le4KqKnwKxjQZ3SoVHON4hsR+pfkHOZisqOsXdLvSfmB4I/WG7TuIJgkCymaEsaSMMiaHYs0m/OGYlqRDYkAY/EHM1kdB09M4QOfXBGtF7VarL0TdJHZSgYqEGVTpoDOIC+ALRULb528J8b79WJ7dnpjbGcfsfW1BU2XXM8t5YpxuW2nH7rz502AuS0i2omy4yjKQ4FUkeUSnGM7GWVhsQiMO11l5qzGQEoI+uXoWyOvs4J0YYNlkVLdhTyt0kCp8gBM+YMS2l7GZQyHr+LS6d/j5/80wNun+c7KcklHpBgQkx0mANOGZZ+aR8sU04tpZKckLXOhAjSyuRFD4Bl0XiJSkZzO+x8q4xtfD9DqxFi9EuC73zY4fUY1mzTV1YfSIR982MfnvkiyLUW1kmN9PcAPvm/w0ku+7R5U0TnF7BpbpXEoTtvxv/3vPqrlTFyrVxcNHvthgMVF6hUTyWMlm/aFv0jxwH1a8Xj5JYNv/3fe68qaUet0/weBBx8Bnv0lHaF9vPyCweqKmqGK2bDNDBzZSex8mFz3mVsnenl/fk8rvNcXj7sy9d8KrX2J4dK2gnKJHXE0mzYSn8SuRzYZVUKDhkQM5aL5VJsJBW2aNacbKRpdKymhC7tUAqz3ohTFbHnNsfNOu+SE2M5Tyrmou4xA5+4xulfsslrU5RRBgn471VyNHtZaYPwDe28UAMZoXh2Vel3lQnc6xWKPK4c57aHwUPYJzoHK3ml6v0nrrWrgWL1gkoYY00ouJc+hnh8Rsct5VKd9KmI4xHftpW6LZV+1/tDvZzV19nMJfqQMZy19htZNnv8mUBEAZEXgcq/LhkvZQgU7yhTpvDPZJKDnVH/mNnj8PGdIKxsHyzhKCZGslQNeJLw5P8hyqTFB8hlSnreMm3gkq6ZV7ClsQAQ14uxQZOwwQ+X7CTBIPfHAdDPAe3Qbvcu32a40OB6ATiri/rweNPQ+emfDrK/TJV3TqeuVqvq8lBngHCLp9YXeJhagAJvdLIyq8UuzqNWnUYp8pHFL3NYH9NfyPVTJyJgEaRojLNelXJbGmlkopQWx+ad3FkXkCnTog9XvdJAkGcJqWc3OaC9RraJSJivDwUhmKxETtD61XOkQtdoMZnfNo98+h1dev4IDB+/EzDTQa6+gPyALlAnYqNaY0xhK+63kKeY6wQjgk+gZvqcyO9SvsUWUn8muPR4nX0chuUwo0s2hNeWIZUBjxEdMNWcsZzCRXUt6LAvSuZ3vK4sgXe0zdZCmXovAiKVEudFY3qQLe9qXnTkBWUoXXeHvy8JI0exQxPAU03u6GDJuh4ayJeYacjJkyDZBGp3jM5Y8uZMgAFXDVHGRl7uUbJ5aW/STvkyufF6rU8KR43P42J+34aFbYLY8YbbSnhWYCtjSFnUtIyqN7CZmnY2shuB6f77L22HCGNW9V6FUWcQ6RW3Gu/3YG71e53adMd2kNQKh9sXueKyX49hkkKJkaefWJ47ZLe28ksQDLoRWLKzMqXZvuVKLW6iU49GSpNvJ8542lSPIo0cQBAswpoOw8gaWzv0WLzy9jN/9Huh01FFdtt1cvAiEpDO2CZOQKrLeV5wcbEleIm1ktVfwI4HwYgbKAcIs0CHuuQ/4d98sYdDJ8PrrOb797RCdtt5Tzq1bxfSZ5MbNzVD6bvCRTxkcOZLh//xvAc6eK4udAY9J2CWJ5TLwOb7lvOdoNjP85/8aYqqeSnTR2bc9fPcxH60W72HnA8ZOwBJOvF93SGdOe1hZsQDGUCYBfPJR4FOPGixf0oXnH74HvPaaGDzYq6g5kKOhZ4GisDkTg2Q8FTtgNooMutFgcuNFkJD1AZM1jqUHzXq81qMI2gjC1Dme3d3a9cbNcanMbk1P3O7p8NOoUlyvHmBRSDBguxuFeR270Gsntd1c0eJA5gAFZ9opraVY19MgG56Rj5QCDFmoLOgZATdbytrq21W8f7YGY/ND1RLFuoCPGCrdcIwh1viqFMuSo/NHyYwASxWkTypv9FlahSOzp/OdmGnaP6WT0A4hzcXT50qjli2fcY0ga1WbpWZQz69o+GRTMy7njkqeBFpioEmAYlkuawGhJrfacaeSSbXD0FKrPd6RrMFulMkyklywEiyXtyrzEdkvW74TGYKUJq1O2FA/RhCneYJipGzBmtpPqLeY2DnY5wmwkjIjb2m1gCB5wO8xoB9eqsctHYNa+Lbn+H+mgmFx5uXhj+vZUWi/1fHdJVMuVVCvhqhEkdUHKROSJgOpE4dRQ4CTlKGITv0QYbUpWqWkv4FhzHxCPm8KYURgxc47u8hQx2WYZdi0SfSZ5hAGFaToY2NtTbRTUYllMmqAKpiqV1EuZUh6XQThlEzW/U5buhkJuETFkTHfUHds9akmsuEKXnpzEbt3346F3SX0NtZFRBiGVekMZHmO358gZJiQMRvIQBxkzP5jZyQr1vTiKotGQkp+jBoasDxX0kkoDIXFI4CRXbukkrPbRLVYbpmT8mHAc0kTVgIcNYlV13YOWrZwswRDrUskQDBLOtIMQLBKTRxbnaWhNqjavEEuvn37PtSKGTF/rYZV9QAjCONxSNYd6fEUedIVWr5Px3hqWphZmfe0iaFc4bdFN24hZ7QRwSfjQJCh08pw9OQuPPS5NoANC7aU2cp6ORKSm1xbRmBrXEbUkkRBv+UAl5vJivYOO1xgrvu07cqJ27zg3XQhvtPD3Fq2FMPqLfPHqOy4pZwpyfYiTtWJR2N5rj4S8U2zgl5n0jda9EVfY2NlKIB1ZQ272+UuHOEueNUPIQ/ullinUnAJkfd7nHv9VfzoBwbnLxI+lzQvkKwWZ9ByJIu7LChkuCzQkeO07svCMLlgYi4e0kWWyQ7+U5/38IVPV9Dr9XDqVeD/+r/p+q4TlIAPAjPXBCL3gRYS5nZlOHLUx9tvGayvlpEHGrsjp5S6MFkQLCttDN7/J2X8xVcMNlbITAO/+BeD3/4uQkzqnJMB9aMFkKK7fxvQbUt69L169HM5Pv4ZD5feAmrTBv/y8wC/fGJ8vLyptSty6+JQ3BU7/dUkQLvuTliKfNowMAZyLhzILqI2SsaJ8UWYL13TZPl0Fr5REUZBoy6+4jBhy2QKFJjcwevGP7UMSdPYSonAzEdZHOuhchMpK6oljHhRsbRZOCdO/6Ria2VhBVwUmDHn/u0yG/UesGWwLXpF133oNizF3FHZ9FoNnRO68zvq38eWDboMWoNbQVGcOx1wVqmGsMYFXzDh7gvaN+dnNnIptwHEHDvstOU5cjrgkfOHuI9TwcHyNZ8zvkru+7icTFYpaFxqqNEiWCGQsYketCiSrFP+nPe4xlIK2HKu5gK/rJO7piFow5Qw6a4cKuVF1V05VotMFkGQjFx5/3GpVTbtPA7+TMgFa0khLBy11RovJB5glsFix7IDWbQ/ku7BQmfoO51n/xheJ/eQq6RY047phjKKEnzNM/3RE/tNieUCmWMydLtdsQRgOawc6C5R0TSZIHVhF1GdlyAeaLwPO+wo5M5y6p/YkUTBdoRqs6EmhD5NMqfkdcO4rfmKAxp98iauIapFYGhGuVKViYKAgciZ+iPGElDwyoicQZygRtvlLJPXixFquSw/S5NVnD+/hGj2dty6p4Lu2qqAilIUiRieQdEsl8reJ2c4s95m1UpZzeQCakSYM0jE3ZPJykWaeASHNA6V2qCyUAK1JE4HSLJEyhbiWcVg6nIZZZ/u8gRHHsoEaWTnqKkSawzuF6iHY4ej7kg51NltyfMrJqZRKOeJ51LsMLig8X6UcDT6l+kiSF8wiZEiqOWCnA4wzIdIxACWuyQyXh6qkWod6LhPPy+5USSyvSZgVNrS5e1TDPvA9J4UH/58F6UoHTFb3lDs1BD37HGwG7FMMdykZmukJynqQP5Qd0SxnGgnS0Unk+7yRSf5MRiZ1F38wQ6Rk7XbzV+VVzbWh4jGQq6xjWiR+3cMtkat5oXuRBdGLREcbFQYiXAtGJBFT1vwHVjT0BXLSpGNCCJ41duB8kdg/D2AWUQUPIWlsy/g+edyvPG6b4XqBGdMclDRurRDiSccQZLqauQ7qCOxlvUkbopsF93YY4nm+tRnfTx4v4crlzMJan36mRx79/v49a8MVpeVMRLYIrEzfF/rqZTRBNmX76F7GwvO5Py6UohcaQFTn/hsgEcfBdqb7NQDnn0aePwn9KfjIqr3v5TW2YEp510ZCAEpBG9W8HvwiMGff9WgUTJSATCBhyef8PHUk9ZXy2q2xuNna+lBf6Ngrgh9dgKFJkelY8L0ldu/fvQc2+YuAMyFIDvx/UgPdrVdhSuJTH6ymCmqfktFU1L2ZemMQEssKfxMQC1F84wlqulQkTWChreMMFKax3kjqZh6DJIcG6DMzLj0pe8zznTcGhTsQO7keVerjjFwcmyDq6wIsBLyeQySXclNKxh6D8l4ly5j/YmI+u3cJkalJWphNcuSbA91c7WGJ0al5TCXsqxav7jyvmqcXOcgu0vp5FPs1JRz5D6b0TcpKx5WnyVAS8XjjIKR7l0CMSnVjY+a6zb3RgKlXb6qOMJzHHJ+VG8svo947NlMRXmdfG3tChZQZo+XHfTadaiAj+V22lBodI0CrFjKnBoxRA84Hjf3N3yuMGSFbcnVpfKixc0fakZ+796X45xjpsoGh5DlYYNeT5s39i7o+Ov11JHe+/Q986Yf0wbBoNvpy2Bh6Y6xH/SyovFlGFJ4raZpUp5iVwwtTS21KKUv46MWNlCt0bspFnaoOTMvN2TSa0s+X8KEc3FB144/luvKUSjrEDMEB3EHaU6WSNu3mYGYyASbYnN9VcAFHd+p2xIQQ1ATRqhUInQ2z+P8xU3U5o/j8IFd6G0sSoA0QVk/jhFxkrYLjLNFoK1DhYCsxM9UUbsWXBglpPoWmgmybEoTDBqT8jl8bhTWEDKE2sswjBVUuYBa58fldspqSOgiezKE7Pxk1E/aEkuHfJhLY0EYqfkijzeOybiR2ZLZSj5bJy01fZWWcZkQfHQ7jN0ZICxXVOjIXDSJ52H51QDDFnpJLPmSUZWi+0BLusxwC6sCQGOWebMh4jRG3C9h960BPv7lGFFtKOHT9NlBYpD3PMQ93WWxBuHAlhAoo+wptzu2U9W1Mg+3/nyn98BWNmsLsJp4G2v9IBOmXeiKpYh/jbLiiL2SVcxS5BMT/Hjydu3Xo2OVXerVi6pMmGQerNGn60BKrLBWpkpOsNac1AG5EQtQEAMLq8FVo7wA1D6GzDsmJWjjvYDy8EksX+rgV08aPP88J8JI7SEIssV/S5kgx+KNQp7DilpGEIzJ5oy7cnrOpfj3fx/h7hMBLi0m4EYmTXLMzAOXLht87/8JcOGihqAIbLKNF7II0o5CV2pdsMl6UOgtuG6rlsngQ48E+NTngO6KEe+qH/2YTvIlZHLfcAGhuJ5ATUtxI2G0ZanVvkE9qvbvz/HVr3toTtFCAlhe8fDYd3MpSUqZzK7Xjt3aWh7kpFypUaivnWRjFmw7YHbtn21fdrTQa5vjGAOnYglTPONt0LaWOrXBgOd0S/CvjTNyHmLu/bY7DpEDW7G9szDguKOnFEuS1ZC6MYjPGnVinMsqoUYMUeCv7t8KspwWzd07TpOo5UgF0zoUJplf12xi4Zlq2AoiLzf+hb0rdN0V5wyueWoUpeNNv9Pk5OSYN861IedB62BO5m9mOkC1SaBFF3/+ToGYYjdb5pTPyDVMnlWJiBt3K8ZniY7nQcaUymmkFEerB4J92ecQwHDt0E5F8eIqGHe670myQrsE9X7SAo/Vb1lmSc1AtbmAoIsSGK5LfGhpUjsgnaGqdENSrE/2il2R1BMTYKVA37JXfA7Ljfy/+JgEVzrO3dXeygu/E3H6TpeQnT5P75rx/Uh43mjmqNZ9icqaqqmB8GDgYbrpY2Mzw+qGh/kmx0yO7iAQ3bnMX/ccahqCK6F/jZaiCFKoB+LHkBGCoZ5Hy1m8wNQ+RRTSm6F0KRKBR0EVYaRMDa0W2AXHf+cxXdE3lckiAqzW1e5AvLdYssuQDtoy2dHJXnw7XL2ZpT0LMtJBDxFF7n6O1AtRC+lHxR1ohN2zU1hdfQ2nTrcxNXMEhw7Mord5Bd1+R81KpY2W7xshqvDzAwlcVpsD6z8lzBcBhAIaDjwOONK0ETsaS57kHg5TLkK8E9Tg1LAsZ4Gj6GaElbATBwLJGZT3LPE96Z5LPRVBIjst10Wjksa5gJ9+nKCf5MLG0T6iHqqmiudcIoMqVWTxAIOkKxcvYfwOAXCpiigkHGQHZVWpYdLBjCGKe+LfVa9Mq2limaVQ3lgE0DGGfA938zGyBzHyuIz5fVN46HMdRLWedCFKEDXPD8FWR8g1bRWvcMVXgfx44iuUEa8lht9pOfFGz7tepI8gLNdNNAY0RYDljvkPBbq264CURd3tQAmO7Z0vN7Zlt8TKwwouHC4rTvhFNZCaUZJZZUCtXWbsTnzUpm/FzW7n7rqW5BTZ+01eSSvr6vuA8gPIvBr8bBEBfo/e5mt4+QXg5Zc9nDs71iixhCgMFickHq8E1ut9JKXGcgjD9mIL/qhVvP1Og+O3ASdv5/3OTZ7B7G4P8QDod4HLS5G4alMbtXJF9tfSJqCpyOMHmV/xvhLXe5bCKWxht5vO8A9/xMMX/4yTYg4v9fHPLCM+5Qvzq8djS4bMQHQNBhLTo0yQ1El5sdIhmjPAv/87Dwf2e1hfyvH6a8DjP/bQ50aksFd3oEXmFtGT6UR9/0MePvQRH888Td9C4NIlYPH8ZElwpwvAeBGSnrhrNsMrMOJ/+j2vXU68WgTszFYFRRT9FJwtjnSY7kRTM1lKFUDG+UIG3dh0laVI0Y4F9GcEooiaViCUwG4ryJdb2Zqs2q5IVworNn2KmaasL2NRP//t8iC3u9eLHmICcbguECTyMtqbSDMOVaclDwItiUNSsMWhODtj0Jhhmpvq4KhxNoHmW9L6QCwZeCwmkCKFNFdwR8TmBJoLE+BYcORyMgmwkpQMrw0gp8aJei0CHssgUfbiPCJlHeJzCbTsNRqDLGWlnJhdKleWtRJmzEb/cN3j3wmiOO/L+wk7pYQAK10cx+2Bsl9krsj6OkZsp2N558/bni2W+9hp6EZvNgZx1x7zN/pkhVnuXuOfzWm9vuwRZCwYNXh0qapVlRQng7XR0nJqs2HQ7iv75x7eR07sNX5YRiAxMETjFTEo7Hd76A+NgKVyqN1tuZeh5AUS41OOIpnUOBDDKsOVrcYqqgrtTxE2s/rIEFEwXy5Rl9EXep7ie14snZB64gMlLefi5cWyXCpluCptGTiCSyGG1B2J3YEEr8kgle7BNMOAPlp5HxudLvzyXuxbqCPts1PRF3E8u/pkEfPLKkhn7T+jB5a2tJN5Yr2bmiafYmAGVucpMlNGmdE+zHwbxqLxUNEyJ332p6pdREpnfQZjsw0288SJn9SyxKHIjiJHtVqTgOm43xEGj2iFgvtezM4ofg41YRUBWaVKRcqY/faGHp/s9hgsG0pUED28pM24HKFeJXhTPzQCO3FLCqdRq1YQ97sIa7NihdFurSAqVcXFni73adZBj3mQGbs8a6hUp6RLM8va2NwYoNqs4sHPdjG3QCMlFcHSBcLr+0i6pI7VX4sxIGpqan16ZCLapp3cjbgbgacb3QMy31r16bUc6bd5j7ENwiTociJyOc+FTMedHMZOnjMGW0WhrS5SWpqwEy4/2wqFJ3fiKjoWE0n7e9ntFrQw0iJuY2xkwrTdcSNLCevPNQLVMo2M273dgsVyoJTIyV6Xp4HoAaTB+yViK8+fQyl7Gv3NLp56BnjqSQ12Nuyy5dzBjRO9uOTe0s5F+dMFU4v2hl2zDL0mG5Dj9hMpvvF1CMga2I4mbjykQzjMcfq0j394zJPcRTY4Jn0r9bcicV3vWD7XzkBhvkYO0Tm+8o0Atx/VbLrlxRyPPeZjcYmbLu4cCIO0sC7VITFcZOlQMxF1LIwZtLk5D9/8ex+37M+wdinH2TMevvcdD33BbVvMnVxXMYDbb/fxwMMGs3MGCwsG3ZaPWsPg988YPP6jAHG89bU7GVVbn1PUgznwtf0yYzMJbAnS8WvXXsjeydFc/ZpxFJKeq+uXT3mMgq+sAJ2ggwRbyEBh5qhT8sHmCJYmGWpM9ogz7ci/i+Cfk6amaYy6I9mAIbEytoPSslbj47VZjtaPT9Yay3gSYDl9mbPCUIBlw449oNYA5nd5qDXVtoRzuoSAMy+4INYUV3cpCWpnpcOy0iRF6Q5NSgnIRDOnTBa97MTQlHUXVpmY5kF39ozrpTJWWt5TMTo34eo7Z7sA2cHM+1iMRm1XIJXKAsoscBP7CGqsFAxr+Y+d8/r5NFAdEFTRqoFAjOSIHb7Xg/LvzRi69ru40eTGdvF+3ArElEXTLUqpZDDT8FBvsorn4bL11it+0hhsAbW6wa37ynJN1jezEcge9JjJmmOz5aHdy7Gwy0e7k4vHpttUy/rysfftNWSy6FSuwYycD9ldlMEPGQNTlsHNhZWxPoHXEAsGWRjY0s0g4yrNSXtIeh2k9OfhBUgTDNIeKqUpVGo1LSMmKcKoioSuz0P6ZwUYJLF03DXqVWRJhkajKkHRZHxYqmMJRXbszDikQJ86J5NKfXgoXYk9KUU2axHW1q+gn9Rw4NYjqEdk1PpSoiPbRsuJhLmNzATkTcmOShY72QlIE0A/Eqd86TIk+GLJzGdAb464tyH6tIgW1yxrik0DRep03NeyHpm+Uqki8kPRW3EA8yyFTcleTAcD8e+iwSsHOJkuGqNGUVXADsEfz39/0MVmZ0NKphXaYbBkSGDH88qJImVYdYRKqG43kg2Z0I0+le9CnRg7vngTSwBHuYJ2a0280wg6g0oJkR9KuVd9YejdpUHhDNIeELbnVVSqwEOfi7H3YCLYU4OoATMAhl2CcMteUdgpmq1xvIezHxDc9U5LhTu9Q4slxSL4ugbgcmUJGfyuxblQQnrvAdfk7T4utxUWQ9eWvcUiYgyu9FzLsUnQs2q7nIBekhvGMXFWt2Vjj223UdGXS0+N7txlMqbzunRrKVjhm0mZhbYn0Z3IS/ch85mSsIwofRZe9gae/pXBa2/5OHNWO4wUA5etTsvW/uw1GLWe2w5L2W3nakmwew8XTl0Ev/wVYP+eFButquz6+wyop9gKXKwy/OgfMrz6Mo8v1MQC2a5rg4rEu4jwV8uLNCz9D//Jx223GaQDg5VVD9/5LnDuDDc3qgEb5xwGMNSHsVNvmKilhejcbJNCloow/ytfV6als5rh/KKPpRWDN18HVsR4VR+6mHOKZnwZ8OW/9HDXnQZJixmPnmxo+FmPfT/DmTO8t7fUWXY67kfP26JT2tLJ5doL3Gj7tyjN8Jyolm/7OKPtwNnVANaeX+t2L+ea60FZ9VJS4OZaJIwY53PO49SVaYer3j+2ecLq13QMWEETR5nV/XHNEf8wAnLpx6KPpPqq6aZGy5hSeQ/171EYYHouw9w8JCKK8TvcUHCpkBIjmaktmzketlo1OK2l2why80/CQnVj4jEs7BHzSLU8lw5YCaKOS0GW+mkRKKmFieiu9uB30AAAIABJREFUrMyHzJlUakjSsgQo+ioLviy4IsgSV3qyZpknBqP8HHYM8nNiFw8krvQ6f1zrGt30EH6XL9huTF9vnLvfsbR/8jjQaAKnzxgsLvEcqJh964Or7eyshxrD3iMNzl5fF2MPAaTiM8i1P/QxVTfYbGtZdQK4nVxg4IteZPo3cWIMKxVB5PzIqFSTwayaEOdB5aHSmBYXcpMQcHBxVx2WxNnwwhM7ppn4Z7GUIDYMIiSn5UOEMOQEGaPfSyRGp1pt6A1Jba1nECcddLp9VCqM7anCDzKYlK71wCAhMNBA6enZWczWM6ytL2NppQNTmsdtx08iMh2sLJ+XXbMfUsukGicV3BoBOQQtFHUmcQdlyRJkPE4qA5269TCqoBbpoJLcQsuoG6N+WwQz/C4U/xL8iMDR585dRr4I52meytIl6XGxuAirqIRV6eQT9oymbsxTHNJlP1YdDrVZ0urFW42MYIxyVBcLCV5S3sA8j53uwGreUhH1M2syHnRgMpYaGbhbEnaB3TA8r9SFLeya05Jmlsk1UZdoPm8ox5ubGGbIrsYYD3wmxdG7KLpnMC+1XzQ29TBs685KHgK2qJ2xsfZ2EhyzM6p9sKvxJPjaCct1ozLhdjeqhudZvyX70Xa36kpmRfZIssxsV86orChz6E7KJDczU4wlzarDsguInRRHu6CCW7VzoNeyls1ss4DLvV5tI8aRGm7ydguS/luDfGXRsSBTnP9dS7j1hZPPkQy8ktgocGeflRpA5STy4D4R1SL5DTB8Hnka44WXged/b3DpghSpZVMg4nLeawTuNntPrVJYeld/IQFctEARawjSQwHuvDvFF/4U6PbIIHuYbWYYJNqpVammuHjWw//73w3W1/gZ1nKAFIiUZriDUTaK7FRjysPf/WdPIqZmdmV49RXghz8EWt1QRdpaM7GaLeJXPWaN49HoIm3pSuT70IOKgdH7Fjx84UtAc1ZFsKde8PGd7zDwbCuTZGTh/db/ymgsg43zwMy8gtrz54DHH8+xwtihHT/0mlylqRq9XlVY243Y9xpgXV222fGXkCe+m+O5/msJaJTVopaWswANXQm8HOhhWVDYMQ5V65fo9FdybLaKIN1jtlwoDWHc0FhHE3ePUOpnbX/RaPiY2ZVjaprkg5EuRObG+hGbdxnKOYAfXxk1e0gvhnqUjDpXBCDxHiFba9ktZYpJbBhKZqUSwbWJJTwRoSesqIx9tiSiZ2R8qnYQEmBtG3PYycjSvYjb+T+7DIc+egmlLARyvqS9uG7B8bi21YSrgMj1WcqbGxnXe7Yr6403NmQLp2aAdku94TivMdHiWo9xwd9HVDLYu2AwN6vxVjzPly7nWLw8eU+Ov53B4UPqF0YJwDgyaPxpHEd7FjSvdJORQ1se3n2HZww1WH6JVgSyN1TRtlHTzGqZUTWcDDmQc2VmUgKkulCSrrmlXp+S3We3v4Zenw7oDe3CoA7I5JKzWKtXUCYgs47sgUy4LNfZyGB2NHnK8JD10Y5DFeRTzzVVr2uuYJ8mq3Up95WpRUo20Gm30acuzG/i4KGjlO+j1+mKtw8HsZRhbJQNXdx5Zej9lUgLq4ZniyM2v2fUQJUgIhvIjTnoDURTRYd89aUqaSh11kO7l6BUa6JeqahTftJXwbxHS4cpYdUk0FpKdOwupFCe/w8knLpUaqBRq6McDIRd5JESACUxDV8VFFIHIp2gDPj26c5PgTvLpH3ZofCakHljXiRvXtLqvUEm14G7vDo7hErAXHMKptyQaB6+Fxc/6rkI3GjYSj1Zt8sEASYKBLj3QxmO309PMo/ZxKrbIuPX8ZDQAZmaANo/cMbhAm0ZEY4xcZIXEz/bEssf7gRcbR2hNwBb8v62jVln8sKuRDh6gq7iDWFdpgtlwyLAchhoxEDtSJdyvUlCQZ8cmhNR2+Nx2q2RWWIhV/GqG9XNdTyN/IrUywk7ZcN+7e/5Oyeyd7ouLU+OOy+5ax+JZO0HuU5FAWYiaB+fNAIlmob6pb0wlfthzD7A20Q6eBF+fgr9zRz/8oTBxWXG3HCc206ucBp5yqQGG6tjxdbiTi8uh5oBKkkNMj6o1+HO28OumQxf/VqO48fL6MUVCUy/eCHH975bwqWLIevZursWYbX9brJTC6SceOQ48DffAkKRThk8/5LBjx8P0G6TtWDXLcsymUgDZBMldgk+2Ior78e5SEouibJ9tjR7x10GX/+Gh84ag4ZzvHUG+PGPPLTb46n80G3Arjkd9x9+BJiu8H42ePMNHy+/muPcWaDL8Ghbztj5gjRmE3g/HzgCVCvA5Use1teU8RwxbFd1Pspd6a524SOFH7csxXhpcb14/5bhKM6ZX4aGFSoXy8Q3Kkfq9xVYY7+vXbA9aq20k1zsGlhloLekBHirfx3jkMQ7i+J2YafUJJbzuEbyaPi2xiexq92Ipqc+5Ulps16jK7yPPAoRhB+A783CxK8A8XkE7PqznYMc62rZMma3OOWwe01Kg/yT5kR8jq08UQIpJb6hdseqporpJp7sh53tAp+j/la2QzCl3soTwTa1VqzesCNdDLNHfn3Ky/4h4sx2Ps6v/Uye56lagLVWjv17Pezfq6x1VPGwtGSwslbYxF6l5dL35ffbNQscOMicSaDXZ6MC70mD5StWOmDj4d3YY7fh7jlN0Vi6QoB69TFyrZ2egrBavC6KasbzqHffbfOG4EpLWrqQC4KXhVPZGnFyl8WcnQqQbkU6QacM2gkj9BP14KKXVbffQ05fKpbrSnQjV60VnZfZLcfSYbcXi7EntUbMYwykG4iDS60OeOE5oFkbde2/LHfJrhwEZyRjNCsx7vXVSDUKcGVtBSkaOHLwNtQrnmiYKM7XLkO2JJdFr0H2isJ5ngwGfHJS7Q1jsauYYkBzyN2FJ3FABFbaakTWKtLOEIY8+4GUB2UK8+iMzxOrLcsStUOfrSrFwT0k/T4Gw6F4CRG48uZm9I7EIYnWKRAjU3F1p+2GAE1G+HioVQi2lG5u1psyAWxsrGJ9bVkyJQfDHJVI23k5eVPLwGsmzBZvtFQdjWemI4TVirBw1dq8lHD6/Svw/TpM0pdSJc1bOdn0ex25EQ8eT3Dfo5xQSjDs56WNhygBxyJ5MnRs3zeSkaiaOqXs7WD8A5cRt1LzIz2XsDZ63bZ7yO+knKzmVxI0a/UNRZbrvRbOj0DcZBVRAaGUDezEu4UpGTFbbtmwmNKZJ7rzoF1bBfPEgucZ7VTG9P9k8KxzDJdzUGhzF9EtFxeHYZlRGt4BhB9EYurI07fgJc/CS5fQ3kzx1NMennte9SQmbJBkt26FtnTHsUFgI3mLQxiCI4qIefdIOXK8vO/d7+GBB7gq+bjtOEOXM/wf/62Mdlu1Le58ibUE0Qfb2slspBmOHAvw9W9SDpEg8jM8/Rvgpz8tIaH+kNVOkX+Nx4C44/Oz+d2LQhruJkc6MODeD3r4638HtFc8Cbbmwkovsn/6iYe1VYNGA/joJz3cfU+Opcse9u/X5hLey8/8FvjFT9mxdTPC+O2YAx/79mb42t9qWePiGR+/fpJMtiefvbmZ4/nfMlxb3eGrVbp0T4p1d7LwvRsG6kbvv3MwN1much2iY0sGZSC5Lmz/uFos7Sw4xmd2PEeogF9BFUE4rSzYQdmoA40aARk7ZLUkWA4yRNL4ZARszc8GCBsEY4xLYuRUheUEqcYYNOGXppClS/AHq1r7I3iypqCsHHH8Sm6hMB6+yG2ymPm4ykozC1F1VNoBSJDFvzPUhH9n3wfXZ9FVEUxRw5gGiNMM3YE+T7RW0jno5gJ31t4L7eCNrvo7/z2NQblX27fgo9lUenx9k4RJjgO38Lt6WF4xWFomu1XcQFz9mWTEdu/yME/wJK4xaqNx6TywSVujLZpCTs37FoA9C8CZS8D6mgNtkzYVM1Oqeet01dh50uYF8D54x0FDFitkp5+Xilg9KtHiYIjNru7yuPhUyL5QisELa2LJFxwyeNaWKCpl7eiJqg1EZGGEjuegoLeVLx2OXM/ICA3ZuuCXBLSVvFTMDeMkFcEZnxRSUM+SWZ4ioD6Du18zFNZoMCBrVkKN+imP5p9AY2paojwuXT6HVr+OW4/cifkGsL5yEf1eV/yyRPTrMSJkgFavJ0CH0UTqY0WEn4t2qlnnpM3WW25nylJmoLcIAZDLnGLJkMdJHRg1a2IYh1CE/6StE4LTOBahv0nZeKBlk1LIcmlVzg99yVi6c94munNS1syxChEjNFzMSp6hl3TQbW2i3R2i06MJqYpDa/UAaZYKMGNXTS+m/o47FvXFmao30Zhi/NEAtVpdqGyWM0l1kx0cxF0BpDQiHIp4Xru39u7v4qEvlFCq1ZDHXMR6tpQYIOkAeczQX5rbGwnZznyd8OS7bAe2tjJb74Tpknthi0C+8DOX6eb8ogsVOTk2x7Y5EKURGaohkg2DLSk64FWo9r3jmaJ4DFvB1gTbZcGWHqe1fNhqV2Ff4Jyh2WElnVcWKBStJchsue8rMUyu1X0EQq0QthCv5HQpYjhIRpimjk4fZkuQGY+BAvrKg8j9O5B7MTB8GUHyPEr5AE88meKt0x4WL3EXbYujLFXTTChJ4EV1eHFLymLChkonI4XpGlTM1U42D7JI6etvO5Hj2DHgN7+uYHXVg1eKNWtPnMc1MmXUEZmn+MjHA3zmUf0OVxZz/OqXwIuvMt6KmwcuaGosTLNW7t4kJJ7dkzwWsa0QUSK8mDpOtYAoRwGO3WWwMJuiEQG33aaB1fN7DMo1DxdOe1jYIwQ6qBSoRsDbrxnRhN56i4cfPJ7hhedupnSoQ07An+T4qeaI9zTDtL/0FwaL57RzjmQ9F2WWmCja5nLz1K+AA4c9yYF8/XWaumq355FjqsNZvOChL4vLH+/jWoBv+59fvciOmL5R7uT1v2uxDKtXapINlEqLjLVMyoUNmpaWyGQBc/PMOdSuSoamz8wSpJHppRGsj6iqukBpKOE6OrQmolLmUyaLoIE7AVcKTBPqmrnRyEd6q3SoTKl6WPkCLlbbBNua0dmLfXQYsWY9tQjU9D6ynmF/wMv9hwDovCePHzPYM59jfZPCfBLSRiK4KPlfWVWdVKNhcOaSj6VFof6v+y337/Fw9KiREmQ80HD05WVgfbNY5h4D/bkmhLm8smbQ7br3LjDNvh4Py7viRbZNSd/7xH0nDcNfY7Iv3b6AHA6WlY22BDUzRJk2Cdwxs+zFchoZLDI1JIym6hTMMx/RIIsVxLAcJ5wCk8RtLzo75wgeiKjpv0NBN81KCfDa7a7E+vCzNC2d8TZAr9sWvQTtDsQIVHwqfdTDBiKyOXlPwAiF6Vm2ictX1rDeqeC2O96HvTMBVhbPCXggCmY2IW0N/LwkojYJ56RfOidaucNoPmekw08ElbmHwbAnIISmrQyxJkVLrRPZPwLSqN7AoN+Sc8LyXn+wIZ2CpIApnKyWGErtonroFFy3lgwQSwZ+tujjyPypiEsMTHPfQ7PZRB730OtuiNaNn7Gy1pVzzfgMXlRJ6cgtYONuJVNxf6VCgX+G1LChIECN3aOMEiIwq07B99lsEEkZMum3kBgtXQY0rPUDNKp1ZEMGg6/j3k90Ud9Nc1ru0HvIqZqMfdFt5X3LCo3sH2xXlHORFyMbbdu+6rFToHWD541KgK7c54CYMxF1cTkWbLibUJkgdstZTx2rXxKDTgIcy3a918zW1vOwjSZ+otyooIrn0HZQuRfY3nZ3fKOyXwG9OSCv/mfjMNpRSVGCgbXsWHy4xinRckoZ1mWtSc+6PJU7OA7AvLoXpnwvPO8o8uwKvOQ55MO3kcWJMDm/f54lNvv8IBQPO/rrOTsIt57pOXdMo53MpCTILfx4F84xLPHJslKxI42C90C7YbmqWUf4j328hE98qoS4N8Sgn+N73zd4++2Sdglz4yfiHKJU5y+lxsAqmud5obaNO1SN3RItGOe1jDY4Pu44YfDVv2ZOqI9eNwcjW9nI3O7Q3oWmlmS+M7z+qsGvfuXh+HFgadngjTdcmcI2O9xgUbjaCFUlAQ99CPjIR4D2hodB25MS6679BlHNw+YKsLBXs4EHPSPgdH5WKUuWSg4c1W4/Bo//7OecZ/Wa1hu6G6c4WvWp7ForlEFuuuz57lf1rYv31TyfLmw3D2H1GtMuRxkIpwnSd9qJD9rWY+E5o0UQ/yQLw5LS3IxBr08WJRdmjP0eFNBzqDKbsmzofajDlqwW72OyUnyInoqb5h7LVuxuU3F8uw+stYwAZ94PBF1jP6vx99haAlYoZnVio0vzxyN032608Ji5aTmw347RKYW/a23KHXz0+wa75vUc87tRj0Z2i5rzXs+VxyffmczW/JyPel3iX2Xdp9ZrfcPD2sbkXMhX8poduoWMmYfLK2waKPYY6ntXSnoNtFdoe0sW70PvO2IajTJa6+vS7j03G2Fj/QI2NunZRDf4VMwxWf6TEGrWuiXktIRqFAqA4qTOrhAGznKRh0fHdFpDaKuE71fUoyvZkHlTXk/dUzkUvZR4eZDdp2eXm+TktUMxVeXMIP5VNBalTQWjZwy7DbsiwidAETF6O0GaV3Hbsdsx3cjQWm8jNbF0JHLnSjG8lCP9kmiU4v5AOphYzhTmiTYPArYSed/NThtBUEOjHkn2I0t8lUpZWuHJloWVCP32phWnaxG3HNbUHM760dA5PmRbkqTdK5gapJkwS41KiDTroxfHkv/I3X0yZJ4jw7M7aG+SlatI2ZEdmCLAz2ggm2OqVpHP6/T6o89jSZEXm3oEEdETuEr3ThVzu2alPXUQE5wpI1CPbBeaH4ovmrAKAQ1Oexj0UgG893x0A/tur8PLGG2yCZJXFPWnbZG3yK4aEal1dlnpwOM1ZLs9N2mym7qRy3sRjDlwtUMwJlOLfa6Eg4jfgXa3FSM2Rn5Tlrsad9JcrWPR7jnXmq3naELDZP/9hwZiMumP5CYFhX+BbnMMl5QT7ZNFrm1jfPSKqAGqso0uWHZsNeG+r0zwW4CXgK0RwLK9bcK2avsjd5bcJ3jRSZjy+5H5czD5GXj9FxFiGZcvpVLCW9sELl5UPZdMl7znqLeipQq1hgT6FNaLDiuUbmH+mxSAjEtOEnw48b0YJ/PY1JfPPSiO5+OrXze4866Akn2cfi3Dj//Zx8Vlvc/l9NkoFzk79Aoj6GInLwEoOxOFWaOthGUyxjkrcoY++oiHT37W4LWXgYV5Ai1mvDGeBRi0mV/qo97M8cpLHn7yEx895kxKJNjOQNbWhUfZNT0H9brBN77lC5tCZotdUmS0N7sURNNTz0NnI8PqJnDHSW0gYGmRmiS6uhOgSRnKB372Uy5OWr349BcUNF446+HoceClFzxcvKSLD8s4R44G6A8yLC0y006I/1HWHzfC22nQHCAROFSIydn6/fTfO1/4FRJvV451NhiTJZ5rQ7KrP3MM8LYr4W5/5Df7UwcPaYkUVelZpfIPasHIXOl8Q4JhbDgqXcMT9+e7L/2Nv+vOzv0f5txsf565ftFE/fajbDgw6PRKWF9PpaTKe+DSZZZDudYY3H4MWNjt49IlauU8XGFJcWUSRNv+bNGWHzniYdcu4MI5DWdvTgdiqnx5WZsH3Ct5ZJQ6HbiVzX+snmk5vhwwJcGIUTuJj6IV3TXZ2I/de4chY5GIfQBn5BCeT00TJ7OSoDiyLOzukPDbkvpvCAij9mE4RJLT5Iv+Bixf0ciPzvC0LQC6LebrkVkqy0nR+V4ngIxdF2yvFZNNtpqHmtsX0uKAswF1VSWUqzXkSR9xSuPRTD5bndZ7MhEPUnpLkZHLsdkJsLDnVsw1la3JhwQOfXGjJ0iT0khAV9c2EtvRKN1/QQSfXmCDHjq9trx/KWIm4pSEc/PBc8TuqWHa05rskDmEHAicCFn+bMiOMaYNRqLatpINgSaoG8YDicrxwyl1JTZD2QVpOGcfcZYijbljZ1wRq5m665LIhZKHRlSXpgEK6flo1NnlOVR/L+Ik5j5mFBn7shug5q0Uhmg0ZlTfRj+wnIOTu26ybkM5H9XqrPhr0W68P2iJ/oGnnwapd9zTwh0f5MRVU/EwLULYFjPwMOhCI9o56UaeNTZVplAWUl7sort7MYy6ODttFcHvROdVAFg6iRf8s7YLERQsYn10WHoSOt8dxJg50ffRXxRBiNN4jYijdy2c39n0PFF2tP9who0j23YnmrdvKR2MnJZto5OzhdgObEmY7GimcCaI44lXgs5FzDvWtTiQOY5AsoL6UogsvAte8D4pBWbJywjSUwhyNpJk+NVTngRPr61ZV2ZOECJAt3EyI/dWQezaLWiZJ7keFlRpWVYF9twAacZhrHJUyUv18Pf/pYyZ6RRxN0Vr08NjPzC4ssxNnzbM8HkjGbCN61GWU728NBPI+odZE9TiFWs2DR79ko/33W5w+jX1m2M5f9DL0GwCT/3SQ10EtR5+/YRmP+rn6Rw4Km/dFFuki9LCbgVbM9PAxlqOi+c9PPech0uLOXpdFel+7JMedu/K8dopdkd5OHkXtbHaNXzLwUAyX3/3DPDrX1ng5AOP/ilw8oSPuJOjN/Dwk8cNLi3qtz5+3ODzX9Iy76mXfTzzmxy33Opjbj7H4qKHt9/WBhC65NOCgKUZBdbv7FE8R9u9w3gZLYKq8bh1/OG/pcB/Z9/cgcMio7Yz4LOz979e9+eNPudGv9/pEdzoeVvBlv5796yHhX1Av5UjqnOcerhwXi0pig+Cm4MHPEzVMxn77a6Hl06NAdDWsTQ342H3nBEyoFL2xIiUc0mlrhtCGhXrQ+c8ssJ7d2sJcXWdciOgGtKTFFhd572k9/WNHt5HTx4yjHphuY0Ld6OxF40mXc278DI1FJXInbhr85XYqehCX6lHCGy+n/pN0aiTpcJKWEaeMZ+PcWpW78VTyIgBGhgMWUocwi9rJ1IkZa5QFzgiFsOQ0xCDLq0MYsSDLoZkrwapmIOyOy8MtEvPl9bxDIE3xJmlBLPzh3H84JTom8SgoVQVBk2sKTKCnq4wYRR+i0bKL6M76KHVaqNUrmJ6imVKek2VMOy3MSSgoW6NZqMp/640OzVX4tlFqjFsYJj2FdiRRUNZTEqHSCXwmd5bfp5JZiGnW5YaxfcqKEuNt9fuKEMVZNIl1YuH6MUGs1PUrBFY8nszOqmMTodl1xqmpiJ0Oh0MWeqssJSbotdNUW2UZKESa4zmvAQM12pzAvSyYYJqpJ2eAyIqalEYe0Srj4xgkDv0IVIK4jGNfYf6eJgZieUIeUwxKgGXkRLikOam3OFyEq8o2HLhs9IlJ6xAYQheC0Rdp9RIDZYstFvAzah86HRY2+i4iiVG5+TN9xqzVGOH5cly3DiotijAv6pkeaO76z36fZG5cZ2IIgp2J9dZQmw5R/xOW3HnVsDlzkcRcLnDdhYRo/egGaKkMWh5WN7fFnBGomM2/ZbnkIfvgykdk1I1hi8gH5xGyR/g3FmDnz/BXSoEBGnvCusvNRuQS3lBSUxq3Oerm7mzD1GGT8CkRGRpP77oYKztw/yCwd/+pxJ2TTM0naU74B9/EuDyqgY7CxM6kYnIrawao0pjHrNIyYmNomsmGYTRVBwY/OXX1LiU4diHb2PuooeViwZPPAGcfptghA753OhsZSGuXe6ZHDZ8npY6HRt74IDB177JsikwHBicPu3hsccK18KCuSiitke5yj37fHzoY9SvAZfO+zhwxGD1CvDiS2TcPeyaM/j4pxlsT71RgDNvAT//BbvP9ZM//CGDQ7d5ksPKiJJO30O1boTxYtPB88+pfvT99+XY2PBw6mUPL7zArutrA66rGYDx4r5zTmlrz9f1AcJkzND1n/te6I9u9B6Tv9+uW/Q9mkTs29zoeN7bT9vpu11ddiNzdPgAdW8syQMXL/h468x4Xt76zrcd9cAo5o0NdVPY2ATavXHJXtYQerGFHg4dYONIJmVDEtas+NDiiTrG9ZaHFsFX4dGs+9L1SEKj1bJmtb6PjQ7Q6Vz7mLaea+/DJ/aaDBGiUC0EaEVQqXnod8igpPCptYpCofk9U5Iad58LdnVWdBPUXuXDREpp4tYrIINWEqlEFXAiVQt/3tQphgm1Smy7DSTXkAt9Jh5WzvRNN5VknfhQlitGtx+LEoyv46RYidRwVdzcs76CHtPH8kaCud0nsGchQnezhShsSAkuHrSRJgM5vtwkaPe1248iWdpeMG/ABGXMNKZkWs+GBFWZaLFonU7TVi5upOkJouQlQ0YBkSWh1qsmQdcETvVaEyYfSAs9RfRk7AJpOqAZK0O6WboMNPWcXaBBoKayw0TDv7MO1ttD9AYGYeCLmapf9lEph6LBWr2yKo7vtWoZvW5LnLxnGnV5j04/kVgKlh4b9WlUKg1MNWcQBEN0Wh1EjFTKY3Tbm3KsYVQXAb1nYiwvX0CpOqW6gaSPMFjAnj057v7IJUwtlGASfq8+PAJGEo8dTwxOZcEOA3ghLQKkmIdcWEw72Iv2DzLqtxG4u59vAWQCdqzPzbZlO2vv4HRhI8bAfoa83qXc2zKGgJRiFl5BOK8L2hiEOTBSFNZf1QG50znlXT6vKNeaOC43RzsazDJdxfPl/LpcfqW8l81pc4fFczfZQDB5HtzzxEOvgOJGnTeOeWMJjnXs8gLy4E6gvA+xWYXpn0JoFpEnPRG6vvKSwetvAstXLHDSL6URPLYdXnVczoySpeEx8NKxQbkByy+8E7XDcc+BEv7jfyDQykXE/NYZDz/4vofNDsuFIm4Ulol2D84E1cXeSCnTDSJmJzrmiezXSNOlZ2Jhr4e/+gawZw/Qa+V47lngySeVKaK/nxa6xKNe74UbltFuPECY03jX3R7+8usB4l6GwYaPJ580+PUz195ZT372JIzRe9SIAJnMFfPeaCFw5myOp55mBAm77oBHHglw/ARTJHKcP8dSr8FFL52GAAAgAElEQVS+Wz1sringIqNVq3ro9qjjhGjHnv8dJNaI7fhbO7O2+6Y8Fm7EJdi6bJAmqlG69uPaYGk7rZd7n6vh33bv896wOjcCN9v9/kavufEouf4z/tDvf3PHp0Br5HVoFXgHb80xM6O3Phkk2imcPaf2FqIltR/ivgu1cfUqcHFJ7S7sfk2epVo1vT/IOs+yt6fC5oIAb57OZPweP+ohLBu8cQZi4zJ+GOyZo8+fiFvhlXPZXLAKuNmihGlraXf8yqvA1sMn9xnqkwggUpOi2+1INpPP/MH6lEy+1FYFZVomeCh5ubi+U5sUxy3RPTmGiGwQjTM9Xx3pOSHL8wcDic5hfAE/i7U2fh4tH2R+trYRdHxn9I4yPBqO3azW4fksXZEFUgd5Q0dclh65oBK8+B6mGjOoBC28/NYiZhfuwrGju7G2dB7tTiyWFvCG6PfayPMQ5UoFZQbjMn9OWs/VdkJctWk0StaJpUaWMYVB4HxEp2qJhkaFQdpIJCy6QtgtCzTVIVre5HdjRyK7J3v9oVgqNOlxlWaCniu0oeZ+tVxBLWSEUKxgi9FDgxZa7T4SaqvocF+iNqxqA7DVVJYNBo16HbX6NLK0i1arq/lhPhmzWNqAw6CCXXv2k0PDNEeY6WKzFaPemEaeE0jzuoXSJcpdfZ4OEMddRJUQjdo8hklbchoDpLjzwTaO3sPBNiuj3ww3xE2epcRRTiKFx0w+L6kmRuN7rB+UnL9xGWpCMH8TAvgJlqmgyZLyoGOsCkCuCDaECxFSpMgwFI7J3iNjhssGxjpjw6JVxM3NJu/q2dsBOzfVCDByWq0tJl7SpWdLq06HJZ3FE07z4wVa/HgK3mOOQnfWK1wsi15c/FLOj4uicvHwHjUWOCbSR8bIktI+DKO74Pm7YfIVeMmr8PMlhCbG6XM+fvtsrp1AGzRspAM79X9VFS9LSY8HrR3M8oWlPmpb/aljJIMqjTh0wNfOwWMnDB540GB+Rv2t2I3Y7lLO4IshsYjfbTyPlCH5YDciu47JXPM+K5YGtnSzcSI9fJQMEzDocHPm4fKiwXe/R/8j1dtsfYgGjeeYzUFcAETHeXOlNi4Mn/lcgAcezrBymdY3ajtx+qwerdMyyfXZUrLcejzF8srHP2bw/ntYsmHUTI5fPBnglZd1ETxy2MNDDwMbqzlm57hQ+Vjb1EYA+nyZYYalSx72HvBQnwI6G0byDfl3hvL+8gmWOGlU7Y5wzDhsV365+54AJ05muHwJeON1D0vLOaZnqIcz6LRgu8EI8ugptZ2lxc54se2aD97VzfpH+eLr52e+EyD7r/E1D+4Hjh9jI5nmDa6uak6qDau4pjHu9uVnzQelFOqWPR4OHwQuX/Fw7iKlQRo0f+te1UC+fU7F8sUHjYyn6wYdYXlp7ZBjo31jc96rwBbjeiiaZtJ37pEp6qHsVzA9VZea5oAtD1Cn9SEF8INM2BAxbBOAorEvtI+gmA0mFuqa5TGyMdzFUgdWrkTSWcQJVOQQNiKEICNNS5r/FtADako0Syxr0diT7jdkt6Rsx8UjqOpcS0GttH3T2BFoRDWY9ApeO7uO6dkTOHpkGnFrGX2h0fm1tWuvFDWFERsO2uLDJbYUcVuM3ao16s7o4k6hPtFxCSXmIVrvI5b3CKYoGBaH9zLRcE0E870eGSZqsFhCJJhSYMhzQxuNUMT37MakUWoZjSoZN87JXQyTDnoDUu5GyoIM8hb3fWGEPAySDFPVKvbtm8Xa+gaW13toVMoCuMLQR5IQHKeoNapYa3UQ5D5mGyGm5/YJYO13NyR8Nx0GEpckmV08LpY1CYozDQ5vTNVEB8eA605XsyU7rSFO3JPh4c+xLDgLDLklWIGJE8n3YldiSoNTLnjU7DMeg4SB02y5HUixnng9TdY1wJcDHcVSXvFnDiQpfPClMcABAgFjzL60ucJFXZYT5VIbxPHhJmAnUB2xXMVOOWsT8a8hkL8WizYhnJcV3AIn+4visRVF7wK4LNei50FtJvgYhVhbICvnz/6S95kzS3UflYqhqtWaWCNUssHyOkGBSrEL88U+l9IR5NEJ5P5upMMLMINXUA1WJZeV7NapN4HXTgVYWeHGzu0YuYnghbNHbbVWLg9RvEfyDD71VbzT2XTD6yjPo80Dffmk1ijH4OwimKmohhksHZK1GoqXmBhJcAPGzxT7Gk1t0HvazkHceMHDyXsNvvp1D/6AcxXw1FMsH5a1K1jeaRzY7SZv5X0JFLVB4UbGprp4jFmW6Wngr79FDQl9voClCzl++CMf6y19t5H/1Kj5fSvwGGuERsmIPvClPzc4cQdw7m2WByEasBdeULHw++/28dnPMvvWw+VlSMl0bdUXpiGs5njog56AWpraljwPd9zGbaeRrsaDh5jd5+Hpp4Fnfs1SzPbgkmoS3rOM2/mzr/g4eoyifiMA9qUXfRy73cO+gwaLZwx+9Qu9Du+/35eOvNNv5FjiQrxjjdj2Ivp/DRDxP+dnFFm+94bxK54HHaGT5WCWD29ZYG6vke5NMq3sMuSaRKsmmfKu0ju60vxkc0QRgM1Pezq2NgK88bZKDxoVZp6qsenSCkuD46Nj2ZEGqARk7ORl5Nb12dZrX2HvwTv2GZa6aH1FBoYmeZxAOWkxMHnQ1xxCLyxjpllHiW3bOWNd9OfUOFE0P+i3ZeEOy3Rf19bsZMgyI/FCoPYQDLjudzXHLFCnaAUz1F5FssGUz2a5Thzf6BMVSBYhtVL9lDqrspTlTKpiAu7UxRBOJt02llc7aMwew50nD6CzvoR2pwc65NMbjGwOxf2dfl8yFaOoImJy1nhLETsNI9kxB/T/4WTsFliuQgFLFaH8iOajZMCYUygWp2TaGHMUlURIzPBsfi/JTGRb6WCAYUYDvEjMQ5OEJVku/mXUKxGM6eL84mXEXUY71DA9VZG4nHa7jV6s7r6VqIzmVFlE7mSkpmemkGc9bKx3MT2zB7PTZSmTlitTqFbK2Fi/jNxUUKlVxdmeHl9BmQL+HtbW1tBs7tLOTp816hYSwnnPl2YECvwHvY7YRHRafczM9/DIl4dozNbhJQuAWYOXtoRcMF0gZTmRRrQR675kW/jd2DzgzE0LYvkdzDYTnYS2s9BlyF0TbIlFgbIJIxBWZLmswNp5Xsn7uLiMCS8dZbuKgvut/y7qu/41AFehOljUxI+CrJ2x6cQEpkZd8qNinA83L3p/qe+WWHlat382qxStMbQbSi1cRJ+1hYUZ5zPq1Oce3IxQJK2gywI2F33ExILwGNLoDnh+A1n8JkzyOhrehmAqdhC9eRp49RR1GpRuEQ6VkXNw5dwcyQ5lZFjrQLHotXjP0hGe2jIbXCAiflvqn8hCHIHCQGoOkolomaxR3JBly0ZAiRYQUoLUBeeue4C/+KqHhK70gY/nX8jxj/+om5/x42pwo2eLoEtB243Ete65BFNTU9SjQUomnU0f7bUU//JLDz1m12WQsh7nOC1dTpY43NXduvtnZ9df/mWAXXty7jXRWvfwvR8wFkm/xSOPeNi7h9UDspSwkUnb+7dzCn34o7IPFc8xNurkiY+NQY4fPkabgjHrVy57mJ7NeVmxsAAcOgJ01wOcfJ92XK6ss2udeblsIALWV3VRJKuWDIEDhwyiwMPbZw2+/322+o/HYLHLLgp1AxAnHuo1dX8fDMaL9g6mpP+fPkVHhKgCfRqx0g9T79dqjf5Tyo5Lt52ThOxgvN78yRrPO24DcuKYhz27c7Q69MD0pKmGmwCGO9OeodfV+YXXUhMrnBBAS/fbBZ4zOeLArRBD08vLHi4uaoQeDWmPHvLE/PfKqsbxOEDF8Xz4Vg8r61oO14cDnFeX5K93L3v3nThosphMRl+652h7IGWs1KAahvIzAQR20hRtVc5ImgGG0EBjk5OiK4keiSahBE78soNhH2XJcqEfFIXfMUxOywfqutS8k/ou2kTkw4F21QnAYoSGnkx2CLHDjoyMn3fFwK0+1USWtMXVnqCPBnDMDvRMC5cvb6A5exQnjx9Av7OM9U4L7S71U9ytksmhVQJbmWuoVLkL5nFpbiBLEBmd5EUjohM6tU/s0uNOnd+LICwj2OR0RiDJYejTfT+Sy01dVr1eF9E6Oxd9b6idhiwTspszUHE/vyuzGSmIZ/l0c6MjC5T4XZU0gmHxSk9iReZnqgIu+dlRqSyidzKFpVKOfLiBJA7084MAteq0BO1utpaQDmIEpRoilmI9g6npvcizVbTWO6hWmhjkqfiE0VONoJYWFfT9ajZnhIGkzq3fpYu+jwc+2cWhk/RIu0VLLNklmITh1L7otpiVSObAr6jW2IW1stPURcuMbsJr+W7JBVerCCfCdp2GW2/gEeNTtH2w5d6JkqV9zxE7MPLfksKjZXbGmiBlt3RBmOhGdBon68DwbyGWL4Ku8fkYxwEVPRCuAoEsm9tpSEuJnEgVbLls1BFYctYWXKxZNiZuG00yBbar0AEquJUmpAXxPO9gbqgcRhPgY+ervBTAj25HVrqL9Wik/VPIk2XU/U3ZdC2uGrz6MvDa6z4229plN3rQSkW8r2hxwWPU3FM+JMWAlLHNX6T+i2X3kbEsQR/lA4Sbci0JxhT46FdU82M2v8j7ib6PpUmLXSVPUU0TGcXz+c8bcN+3ueHh8ceBU6+Nd9WTYuziFbsxwLpqvNsSIfUmf/03wFQTaK9RX0IQAhw9adBtU5hu8OLzQKni48BBg7UrARYvpcIoyakvWEjIP+FhZs7ga1+jOWeO9SuBLGy/fCofCYX/7K98HL6F3zPH0pKHnz6hbvlX35MGzRmdv9auAH/1dTr/51g6Y/DyKQ9PPzN+BV9Nw89PftoXYEavsPseynDxoo/2JpujUkSRh/aGeqkx3zLuGcRDNjnlmN/tYXUNmKsqQH/i19zUUuvr7EXGn3XvvcD8go8Xns3wgQfVAPPceYPnnvekrX92Nzs2CV6pVdVry2QAhg3vnC276nT80fxgDDzH4KBU4jrqw0+N+HbtnvNw+BC9pGhD4WF2OpCq0JUNOqYbSSBQRunmyt7v5CRw6W82lNE6vF8BFa81y9dkV8hA8frNzTpfLV+i7cT7z+ojtyuhE8AfYdciDYiXjCQ/8MHUh0P7rH1KL8DiUm7Blo9KlEvnYqfniWO9A6d29dhmo3Ttc+QdmG0YjY/RzjF2ok3VI4khIItESwV28rXaPZmg6fGkMgqNmZFSW1hGmaan7CDyAtSjEKmXCotFAEO3GwY2E50QXJFNGiaJtJwTkFTrDfF2ot8UF3xOnNSPSXRZiYJuH5VaDWa4KQZutZkZ9Fsr4tLOEmSjMY356SlUwgRvnn4Dnf4s7r7zJEK/jaXli+jFmbB2ITseKWaXLsYSUsb20EtHFgW7W861O08mYz8F8xvFaYGZhBLgbBBVStqdl2WSrcgGAj9nTEOEdNgWwMVzQXBG+wUyfqpLI9hixhy7LjOw4Eimih5enV4XG60UcWYwM0UGjZ5YOQ7fegtqFQ+brRUaAqFUps8YY4dyVCM1RF3bWMcwidGYXhBj2DzpoholWN3MUAnrQoFyUqHtA1mQXqcNP6hprnR/Q69hoHYejP5hH3tUqQHoo7N+BcN0DsdO9vEnn+rCC2Zh0n3ipRQMB8i7OQwnuR7HhrJbHm2SGBvkPE0LgvQdGZxasCWAocBObQU4o9IO2/ktkzLeg+mNNC7BWPDubAMsmzXBGtmSmQNyLnhcF2ENcJb3FO+4ybzBa04qW406Kfy2OkVZwN+lhUSxzCglsZFtxZjZKh6bY+wcu0VNoiszCutlZWxOG8HXioaKY0c09eMOR2GhR9ON1XRJmoItJdLyTJoNrLcXyUQLuLSc6SElkInugCkfELY4Td6C6V9GFPZESkDa/vwFDy+/luPCeQ2d1aTTAMZmCKnY37qry9e2zvSMK2FyBEWYpGTcY3TR7T0v5qmFuBdKAQgyrQBBvLysZpP0EYcBRdyf/aKHhz+UY30xEBkEtVMvvuRKHGObzK1j40ZMVvH5RSDIsz01m+Ob31LRenuVdjlG2HPeJ60ug3AN3j7ry++PngTWl3M89zvg9BmIVUOt6eP1U9R7OfBtcPIOD5/5LMsndOH28LvfQmKX2JkclTx8+avaGcYJ45dPGjzzO1eyu/bO/vYTHv7iq8C5t3KEgYfT5yAdmjpiFNBMNwz+7H8p4ejRHG+fMmLeubA/wJnzwI9+kGHfPg8f/rBBnJfx5qkh9i4AB2/zsbLEDVGAqUaOsGLw5otAqe6hVDH4zVOB2GG4B9mMz3zKx10P0G0/x9ycmoRynjp7TptEeKwEj6fP+Hj22Rzzs3TdZ+MGcOpVSLmW3ZpsHOOi/8fmur/98q5lOVemJriam9G8x07LYH4XxJuKFQl+J0775SgXeYwATfUCF73c3JSPU6cN1sS3aqwFdA0N7wRQXe814otOo9DIx5GDRoTrNITdbFNGpA7ynMdm51QMv7HOMrKPjZaWvfnYyhjzfrjtsEFzFrJh6A8MrlxRFozrI8Hmvl3AZpeRPHwfPauM6KnVPCwuUst18yXUiRny4K6mqVcrmKkTTHjwy6EY5GVxjF5/IBmG1FAFQUnKbBqtk0n5kPE2FJ0J60WPraFBEFH4niNlF165IW70ZLXo7UQAI0CEVgopUG3WZHeaJUMMRDRaHnXG0fyTXYJkrvg6CsvJnkkIc0qLAqDGHEMpxdVRi9jd2MNzr5xHhlnc94F7kMdLWF2jMSmNx/pikEoLBrJM/D48Jg2qtkBInOvJgNF8VIXjFMaTOQvK3O3S8T1E3O2gXKmq9svkqJUMWhub8CNmwXHBSMRXTEtV1IyUEZYYpxCjUlG/r36/g+XVVXTbKaq1CoZJinY/lazJW/bvQqPC8O4Eu+b3iXZkfXNTzgVLdL1+F5VKE83ZOaQx44c2ZDGcasyhVq/K96VdBsOw6eUlZcx4gK68ri7HQcaS9hzsXEySHjqtLqr1GtK0JaCuUZ8TKwtqzHxMoTGV4P6Pr6C+h2XJ9yHAEkx6Fohp/2BEz5HGmsXm0+RU4pG4MNs6OnGAQ18CCoQGGbvLO4ZKRETjBXsEsGxdSDvQ1H5AgAMoqOZCO26bdianDmyNAZVyO5IiWcAiCnjYLEFQoEzOyFVBQLKCLU7MxXifiUWxIKQvgkLRjFsj0VFZulDSfPcTlX4jB7q0aDb2E9OJx8baFJgoZbMceNRyvDvu7WQ1xSBrAi59X1sOE4H8+FqPMI1jjfh7ZiwW6p2itywEb4vGM7oDaXkPMmwi7Z6Fl3AjMNQYL3BxNHj5ReDyso+1Ne0KUocbm18qZWvnEK86LSllM3jdJgW4XEaCK3EQF5xCfy0FZDoW8pFXnOpEbXekdCfqY3rO4M//ysfRwwylzrF82eAfHvOwuj45IStELTqS39wVHx2j5RYPH2EHpCcNQ7T/evtNSETYnlupozJoVNlEYFBt2DJg7knMCFvUm3MG9bqHM2+qhxZLJnw88CDwiU8EOH8mRVRhhxbwzFOsAnjYPQ/82Vc5t9AM1eDpXwMvvKIG09fyDKOI/8H7PXz8c4xMM2iv+Xjm9xDBffFx4NYAf/4VZhFm7HNCr03JSIa+8fDjHwFXLnvCkkWRlo34efd/ENh7i8Gzz3hYWwa+8CWDvXt8aftfb/n49rczLC+N+RcaT37xCx6a82waoscgcOkimUGK+TlyPFnEuR7Vmh4uXGLQsS8LOSeClRWD117LcfwOH3sPGLz9mnZZRnVWawwunStERt3cpX2Pnz0ubW0tH4chReE5jhxSSUBrQ5lcHr8xPmZmWLHwxI7lyoqyOTQGpWcV50kyzW+eNzh7ZtK88z3+Ale9HQHh8cNCLAt7y45Xqfxw7veAK8sG1DDKxjcPxIrhwoVcOhZVPjDeCrJUeOQAG/NyJFkJZ0/n6EqGoj7ozXfoVvWXW1wezWCYbbIRhGVMx3bd3LcudkJ6D5zYZ6pRTUTRLPvRYV0X5xQh8weFZqPWhwJugiSJb0aZ35D2BcMcQ6OlMFL6NNAslUl9DTFMSe8x4Jm7G4IPoMvQakkyZwQZTT850NnBF4rmiSeNO9wg9JElOVIzFG1UGGhANP+j/QA9vLKcjEyVdqEImGfoD3B2sYPcb+LogUNoVBOkjKWhTxejf8jGyS6VDBNDoAnmaFTqiT+WYRmNbFSZ3mEcjB5CBmoHCZJBC2leQqM+JYAxzemsz+6pWOwgRE/ieYjCquxy/UA7HuNBB36JjQcU/TJjpyTxO/1OF+UgFKf3WDyFfFSrdVTroVhscAKN+4wL0om/w/PrU7c1J+8zMzcvx37lyhUBb/OzZJxoKFtC1GhKpyRLrWlK9o+U7Bxam0tSFi3Rp6hURjLsyPUeJsx/CzE3M49hvCqAuja1W0XJvofI89HudHHinlUc/cAASO+EMdMw5nfwE3Y/0gYiR8q8RIrTraO8OH9wa8k71mMckDNWsBV1nierB5LS4QjhjE1Kt9NHjZ5nvZ5kMXN6rW1sJRy4Gt1CIybcZoVpfWVcirLGpsUy4sRrnf6oqA+Tspy+8VUMnP2Oo+O2b/ZuWa3ibS/MqeuecwHL7nO2NMYVbSDce3iMZrGM2xickp1U5ouAU4+f2q3tJhwFu0UxPsetitMnNXCi/yq0Y8sbcsNDGMw+7/JhoFwVo102j2SDDipe36YieKLjeOOMj+efM6KjSAaTInIBTQKQx/YjHB9+liOnxCFNRl2AWibcaqDK+ct1NnIzqbEfqvlSYL5rD/C1b/rYNWuwtkTGTcGW03VMvubmJuhrPdvF9Dz6OYPVS5w31FF7bd3DhQtGFoaDh7UMNL+LLLNBr6X2DdMzRgDG8uUcmefjqSc9nH5bBwbLbI98gkDNF1boO99j96CyAwcPGHzxT2nr4KPT9/HjH2eSH1cJlRFhN5d7cFH/k/vYnWlw4qSHYycNVi7Smwj42RMeFi8royW6HE8F+Y9+Xm0ymFlJVo0MORkwmlKOVWG22WJSGYh9e3186cssOhgENLlOPJw5Azz7rI+NDf1uFN5/5rMedu/x0FpnIxMDpQ3m5z2sLNE53EOladBaVb8w4urdC774wfGxa4H5oGwe0S7WmRnaWwDlisEbbwX4+T/pRv1m2Mr3ZjSM36XIbIkhs2Qh6oPB2bcfAm475qPbNeJDxbIZtXQsvV1aVrNQru975slqUbdFVwJW6llm9WQ9ZzXnxVczbLY9sVRhn/p2Hbfv/LttzxrRgPTW/eoYPxxQmmRZ8pwAWzsEmR1J41Hq+F57i/FTk9o9Xp1qZPC+Exqp9eab/ug+JavFNZipC2ROVzaV8ZKNhMf3JZNmsNnZmX3J1u9f1Ed6f3Js3tDTiuCCu0vqEYh4CRoqFRuyTJ0STUjpO8W8PzkvGlpNcMRSGbvdxAKC/jUsrYWMdmCXI78gDQJD0WmxNMAJud8nYOKFb8rx6UJBVJqhLMJ1cok+ojBH2mfyZElypwg+uv0O0oTddQY+Y29qZQF79Kjq9Tew0Q2wa/4w9uyZlqzCXmdT2JBKbUpEtByPnMTjNJbuGeqVeJwESMxrNIO+LDylcg2V+ox4cgw2NyS6QxaKdIDeYIAwasjETfBVa1ArRRt/dixmyA11a6yBd6XrkSxYha3KBHGmjGajiV0zVfRbl3FhcRnlahOzzXnE2VCAbqUSYrO1jF53iMbULKabDbWqkG4rlj9jYQG5CFIfNhx2hXEjmxjWp+RcrV5ZtNE5AcL6LCI/RavTEoBTZigwS6oEqZZBpHl9o1EXtoxxQmQDuSjyUqyudnHLrRke+lQLXmMGSB4G/Lfgx6fEc8skPhICLhfjwZBr35bbLOnEa8yoppGrvBO/i4WBTg8jcFXoiHMDuChaL5YYheUadYpNsmXOFsKxaNIhZjU3fN8iAJpgoazf1sQxiQ7IlROvNrMrlvTe+aTzzl6ppTTLcI0YqwIqKojbnbBdxfE29NqyVU4rWQSC/Lt46PFeIai0TJlMJNIRbG0f7KE7wb2cO0eTWfd+9zMFXGN7Dd2JstFEy4E5a9HhAkqlJuDFSPstSYPgRqvs5cRiuHyZoMDD8lKO85c8KfuoOJz7SeYlqkhc2GvxtmDMmNrF+ARzjPyxQErGlgwAaxHiSo+81yTtYRJh7j8AfOtvy6hHOeJBirfe8vDt/8FSw1is+86u5Pav4ruyZEa91sFbfHTWjWhLfvADz5ZW9VszZofmqmfeoKzD4N4PBNi9i13lBnv2G9FHvfqKh5/9NBfTR87l9z/Acqjuic68DfziF3TK1uM4eQy4/2E2OLETKcPvf+/hlgNAc5ePs2dy/O43FKb72Ls3x/69Hr7wRYPFyxp4zc+N+z4uLgKP/3iypZ4A5oMPGXzoI8DKio9soMw3w76f/HWOV18le8HzrvrJqx+09vDwqU9r/BDJ7UEK7Nrt4Wc/M3j2txrczFeTmTl2nOU/H2fO5KiWDT78cR+VhsFbb9COyMP990LYwMXzPqqNHFNScmPpUW8mdkJynmNiXWOa64ePf/xneo7dvP7uvRwX27cpsAQHHNxPQ1DluWhr4JcDDPqZmAl3usoa8hxcOK/F6sPc45Q8zM5QM5tjs61JL92Bjn3mCHIpfq3gzv7efpf/j703DbPkKs8E34i49+bNtVaVVFJp39GOWCVAYGyMEEjYxt1Ag93dnqe9gP/MD3BjZsbTA34M/dPjx/bPxhvzzA9jVi8Ys0lgNgFakJBUkmpXVWXlfvOuEfO83xJxIvJm5s1SSir3cFmqKjNuxIkTJ855z/u93/uVz+ZhSmbPk7lkeR1qFheXI0w0iSG0asrYWCqaMu7Tnj1KRtc2vTmzRT9JsmSqxXvqqaLaCAvf7JhWZpNWJbSaOHKU8p5IvN7I6BJcV+0gzua+o1dduS9b7XRUp0StgrELdYaXBiyPwzp9KiAnqBpQFAn++O0AACAASURBVD85IcaY3VU1+tSsQRV3iw9UpjHPLKpjivqjLMPCUktAlAjOqW+iLUR/RUAYF3n6ak1OjaPfW0WjMS21GDMW4uutYGV5FXFMnRNDewzdaSFVitvTHgvbDhDFDfGs6mdzODXbw/SOK7GfYKs9L6CB7azTS4wF/cTXkAakri1Rm4ZIvH2YRs5FYCCZec2JHWgvL6Db74p9A4FbStF/Qnp7TI1WeX2wsHMXK+0VrLTUY6zd60rG4+RYHVNNglfeaxv12hSmp8Yw6C5g7sxpZGggqo1hYXFeaiNOTO3WQtS9RQGUjYkd2LNzN1alDFAbE2M1rCwtI0omNCmBwctuC7WkQVk7JsZ3mcM9WScaq9Jlnp44k/J8xsenMDFZ1ySH9ooUGWdNxH6bzGYdUY0C/h46rVU0mlOiPev1+mjUMtz02lnsv4aZmC8HsBvofQtxb1nK9lAkT98tqe/bjKReoniTkVVgiM5CalK7kIuaLYC5KN4MSPNsxEBDVQJcVgORkzNDWmQFZRzSNDJY3EO9l2q3VOSsAudKuEcMay3kZ8BFQoZWykYsISSyoFqjjT7DMhkd2PnvtovVWgPwggLcHqbz6J0k7ZIBExZOWavctspuSQBVIKAPwaaGV4u6bSEIE9AVMHvF/enzz/vEwsUO0uQ5kFWz/DkBWi4YS2l+HCFr7EbUmBIQ1e+toN9pIeuuSMiaFH9/NcLiioapDh+nhiPDGS7AOTeitVhlQ8fwdq+DaJwaUDrz6rvuYEoZqQCEk7UgQ1ah8xiC+oW3juGma1kkuCc6qc9/boBVC3edzWQ8/DvFOGUa+vt+I8ae3QMsnla/n7/928x8p4Z/e2omw+23xZibj/Hc8QH27CEbBTzzrOpyWELt7ffF2LkHqKWqY/r6NyIRmvM/v/DzEfZeoGwZQ3JMd5qZiXHsZIy9ewc4cSrD0SOJ6GEo2m+MscJIhIk6Q6opGuMxDtOe4nNrzR8vujDCG38+w8xEJp5hLKt7wUUaMvrxj8gccWkxVtEWToU2CiBedWeCZjOV+fq6l9UESBA8Um/2k0c3LxfkxpcXXxzhzjtYIYQZbykeuD/DwSdivOoVGS6+NMLhY8CJ5xiGggBWLsTsO68ruX3PeutnCpkT//aOqQhXXRHh4gMEwszo07mNAJeg4eixGKdmXc+lIe6brs/Ef0qSDHoRllYUZOzexXWORr8DASRPH41w+PBQanvrjR/6jY10URmaYxEu2g/s2GF1gunqPs8KCYxM8L3PcOoMRf1ldouEwfXXqo/m7JlY7otzwfKiOR4kKZaWyYTqvfM8k02yhDWsSDWVte0aLZNYGWKZU151zb6Mmil2/YBMB3VRGdmpPtoMkTGUNjGNqXHqeVirjA1KkfVYQke9rgbi4MwMv3HZRfK41Q7d2hPsmqQjOwssM1RFaiCRB1+v0zuLGillChK6owv9qeG4Vqct2hkv6kwEy5CdVD8loLO6gaLHGvQxM7kb9Vpf2KBDJztSsuf6Ky8UQCPWBl3WG+QLqEWi6cTOxZkTZZzV0JyYRLMxhn7WwqBHkpQ143rI4oYcz3CouNH3O0iScbFi6LBWIFL0mE243BF/LPp/1aIEu3btEj+rOtSmgSDJkwoYAs0y1nKrSRJBu9URi4bl9irGG01MzeyVgdNvr6h5bHdVQq3tfgtJVkfSoAUENVk0FOxirDmDnTt3q94sWUWbyQwsSDs5iZXWghS/5u6w3twhQIEJCvTVaq0uYtDvSd1JMpO8Z4aQo2RMQrwEt/RS4+LL58dithdf1cUb3jEQv7JB+w4gOYG48zAyIuZeIuwWQVfUoM6Nj1vTt913iyxiziwFui3XYrmA3kHEGo1W4NdFYCXgKS/lYhSahxQty0ynBtd0hW+42h8U2qVyKDFcdAU8BCL56jxRBVghOPS/l1i05ymMr14/BF1OYklEIRTNG0FAsMXecPA1LOzJ83tBaw87ChAy/yz35wqdwV3LFTrwV8FgVQ/mDKWK8At3eAeKyjgB/YjjaQeixoyEjAf9VQx6q+i1WVkiRbPGFHUuKvR7ivDIo9Tm0KuJP+Oo57ZIWSp5ju7rI4Q6VbUWjMl1W9rDXvxZ/s7EFMtS5L8pOr79VVon7dGHMpycNaBm43FbliQxU2VmZATWY3z/b0TYuyfC6kKKx34S4wtfYsWJ9V2si3FSNreMI7KIKc7bE+Oee+mdGElh+aeeBv712zQgTZAkA7zlLWTKGEJLsTBLd/8I+85PxcSU4KTeiDG1M0NrmeHcDFPTsYR5ySTMz8Xin/bk4ymOnwgZP8lTlfdu954I994LcQtn2aGdMxl27VTR8kOPRnjw+wzrFGExvx8Ch70XkM2kJyFwzXWxWEGcOEpRezmLsAxI9Nqu6mowzPjWCC9/ZYbvfxu48ECEZ54GvvxP+vT2X5BheUVdxRmSfM0dfA7ATx7OBLCGBYi3CW1s8TRleTwB5J2vjHDxhZFk7DHMRruQnXtiCaM+8B1uvsORyWLPEV5+K20xyAyrez83qvNLqtsjsbHvPJIHEb7xgNolvJQfjiTq+Ai62HZufBaXLLy/J8PJ07Fot2j1obrSTIq1MxzJtrdWGTLmGNUi3wSY1HLxwznozFwq2Yf0fCM7fLa+WjJnWEfJ6L/mgrGMIKQ3qIluarweYUxKVrDAM0NeCaYmm+ZgzqLGNQw6ZwRoEfBR+8Qq5XxzKK6kQSbJe2bKkabsd+grpeyLCNFFm9TEOGNqUU0y7dIe3db5Zyo05iBdRXu1i1qTNQrHxNuGizWBESdf1kTkAGAZHkYdeAyzGJlCTibr8Kku9u69GldftgfLKwuYnTut5X9YFqenxqRMCiATxlWH9yBx93QgITTZ/bNPrBAuWSaG6hr1SZajFqf1CA20W0sSSmWIpZclcs+7Z+jsPo7pCYKVDpaXVqVUD8EoARIHMcOXLHBN0NNaeQ6rrQGmd+3HxOSYOM+zjI6EWVNlEZaX56XNBGzUqFGv1e92MDbeRJy2SPBicnqnljyKWXyXmaMNNMdZO3Ee9ZiJBAp8muNT6KxQ50V7ihaWluhDRqd6AqwxrCzOS+3LHVQnpm0sLS6I6H9+8TRayyyuneDN70ix/+oMcfd6dGtXoDb4PuLOc8i6fN5Ar6UvbY0vrXhvqbg8FJ1TJ0fGQ0e4Wj0MCzn5773kjq6AQUFpgVFaYDz/OUEYmRtK6cjecPGjvkvWWWPDmN5vZqfKyii17OCgCp5C2wIFXWVriHDyqYY7HcyE597uyaoETt26wRi6IIJoE0pxdb5XEsEtqnLn/lySj5ezi5qRx4+MMya2CFBVM1gFWpoUoQCsSEbwqxFk05rBz1mcW5Me+NHQop5LQo22LogWjNZ33MLVmsjq48i48RLpwQq6qx3EZtuRCjuX4fDhFKdmEzx7OMMzhwnQFHxK3UPRdVFDSSsbzTwU93kJM/bMib5SK6aUnqp3Vdrdir7C6i5u0wMOQ5hXXgW87z9m6K7SHoGZdxm+8z0PmVSNHDcPb/Gbt9wKvOUXMjz3HOflDA89pGCLelUCnne+iwCI3j2qXXn6aIYzZ2Ls2zvALS9jlhYEbNUbWrqL/kUnTkc4dSITsblbJwyzH2AXNcczXHcDdVRcDDOcdx4k643Ffllq6cw88OjjsQAomk1WTWBLmphSbmyRDVrWU3FAud5ISwy98c0stB1JnUmGo/75y8ChI2WB9XqPcxR2Y5uGwoanoabp0ksIPoCdMwyzqacZs9q5tjLExlDyI4+vZUK5DN51JyNTLD9DVkf1eLQ8IEjJEo1YMET+8GME4hsz+2d7v9qXRdhYZ4HyuNZ/iQBC/kO2l+FqhgLHm2RTMzTNDoQMKY9p1piJm6BRG2BpWUHZxFQmuEUCbaCebSCbBybDHTtJtloBvwa/nv/9cl6Mrtxdz5KxBN1+gib9r7gwCpXfy+sccpLlBDtWr6M76Eixad4wzTUp0k4J/eKa+FZFKTVfunskuJilNwoLWo/4kau7aDr4zro/z8XHthgEC7gvzHnWW1gyptIeLlYu7jX5UL4Ac4F2zcqacJWdR27ZFvU8LOYDRbRJujCsGz4yf6kcTDiAsPOvBwLWnQQIJiSzrohPVynnkNEYpjcaRlHL8I/UsNSLEedslGQR2iIUPENxwjfbAPbl7/3OnGq37KPZc2ZGWsk6LOm7gow/HSYKqsQ7yPs2f8bqoaWZiuYcblp9F9NrWFMnXgcIJVZGfuWvvDZ2GMPl3lxFH+oLHQIg/+5mfT7ia7LuYXJNnxuC0FcIuMKKRWS5mCecfwx0eSRPw43m/2rTXMFOaTaTj2k1PdUQrWi7AgCVj18Jc5r5bFq8c7w+n6KMk5RsuTgWloCZ6OiZxGosIzWiGdn0Gsf5qvxuQLDPrGED21ycaYJ56MgATz5FcbOyNCctE8/vO07G1EiZY5GWETK+1SxZPOSt0wSQWZaxs0P5e0K9pxXDDrNjR32mWmpIBfnOqHk2Isf3y18LvP3tCRZmFTj+81eARx7e+OwOBoaBArIgb3gDcMcdzEJTPdJ3vxvhscc1BHfe+RnuvifGrh0pOis1fP3+FE8cTNFbpQ+TCuu5GF94SYrleQKnBP/0DykOPlNeNOX9qyyk+jOWItM5iuJ0mqFefJHuzRiSnJ9lpiWtfgjqmAU4wBjlCUkkhbLb9PYbcvvDrjWsl3jcnt0p3vN+iucJYkWWhi9+IbZMtTB0tLbszbkCtHhvlxzI8KrbY2S9CGcWU9HMtfsZdk7FklXIWrUESrQAqYIH2hswvExLDCZCkC3k+/HKWxPMTEXiJsDSSEePE6xxtJfZwVHH91aPKzi74aHFcH266foIY4yDM9LVi/D4k64RjDHZHOC88yIB7xI1W9UC1DRyb6+maHWYealZqOw7lyB4e6vPefi6uP7dceTIRv7WS3dnosUSCBejm9GEU60aGNpjJmK/p2VzqGuSzDmyWMm4HEtD1IgOzAzLUUQvobq+0HGsrdeNxrFsRaWrzdlqo7f6sH52/DnYA1GKj/zOvDJtVi2gWOjLlgX5YA+y+Rw8ykLuAJWaIMlwMp1ORZQtrIvQXGrzwfHrdgzCWElYTRd2/XeOVsyH285rTJiAM4JFt4JwRoWqIrOJKLE262nP1gOP6zy2HEiZV5eCyOEHK7hR0CDHmJZLWDwjFF2vFYY3wxMKN8WyNzlwVv2Vi8pz8CmJf1rOJ/xIQofVIA2rCfnPpL81j0LN/IV9VEaMkyH/xnCRSPvMVFnKJDohKvdCR3CqC0wTSMab+q9epuCrTclAilojwgKdxzuchFM8/kSEg88wm9GfNZG1M1lWIsjrMXodRtH8aekweuyJdi8ik0+mTwXd0hhBjIEObMjeuGSkus7zlvPJuZm8lOHn3xrhjjsjAVt09f761+hav7VgZTjnMiz2798b4cLzgCPPMes5wlf+GZKJyM/rXxfjVa+mI34PS/MJPvP5AebntL/oxM6i0zfdGOHnfpFhTeppMvzL/REefTTDQEJV3rf5FmzdCYmFfnfuIUhIcPPNGS69DOLfR60ps+jOvyDWagY12jEoKKL26McPSlVOO285OWGz9YV9ev11EZjdOf9cDEpxnzwY4ZvfTGUhrvIZz9fG4+xm46Ifh4E7CuGvvAw4fx8d31N0+1rjj8wgmUiygdQc0sD08Z+mOHx4LUuz/yJWgCkqBsjzncxw5ysVmNFtn5GVw8dTHDpSfH+7a0uG7KdXaRDjmiST9YLPJJQt+PNgBO3aa1hNIJZNUZf2Dc9p8Wr23swkqw1EWvM4UhD2lIBO/fAYMqsX7ItE7zkr5qXb8yHFktemfcWV+zLqcchSUfMj9QMbLMlD9oqx0TH0O4tYbVPYTV1TU0W1DC6lquWh5xZdmjucAWSiYTx0UvxxFtrAqQUtrVMKFW3PvfzsLP8Ge+CjH5jXBZyJBcZElbIR3UE+fxvUd8tNTEOQpcPNtVZaA9GZthyYuTCeK7WzbFKGhou9sjrmj5nXT5TxaiGxtXosF9hXLA2cOQvYRHmZA33WMAbxrB5hIIT3tjor5zqtEGR5pqKHQ4tjGNoPAKYYF+sUxMVX7z0R1qfM1OkiQOCjHl2F2elaHVfZ18zDuvLs8vLJagwastAe3s3PZ2WFPLyYs5Es/+WldhgWpaCdkkyOsUEkC4WUOZSkGmXO2ObDx2OcOEozxBRHj2ZiiqhQr9hJq85UC0cr+NH7LTgVAsSB6D4lz9oBF8PmFnZVpo/jtCx2CRdvZdK8xHh5REhPx8A990R43V00M82E6fnHfyTgGHVhCB1/9Py792T41V+NJO2d5Ug4fRNocEEmEHnzz0W4/sZMNjFHnsnwpX+kX1ew2CLCPfeluOXmGCeP0RAVOHk6wqFDKR74ptt+6DjR/y/6dT3gMjGZYf+BSBIAXv3aDDffFOHEkYFkLC6tprjmGibWABNTFPnH+MEPU5w+yXR/7YeM4Zpq3HydF4zM3h2vjfG6N0U4+OhAysH86BHgwe95CHbrJpZn9S5v8KX1AA3vloazL7s2lULh9IeifQalL7Rn6nW1vBYLeDODnx51DPkWNUerFw3BsTKMPC8T3Rr034xTfP/hGAtz4Xjbvv4JgdbYWIKLLxpI9iPH+e49LCKf4fQs310dOWEryLJefaXej0gFsghPHswkaYYf+r5dsj9Bc2KAdicRlrsaCmUolYkFDCMvt7dPlFaoUCNEt19xXiYptzEnO22czCkDpu1z9egi7faUraK1QzImGUmsoSRFjRuJhBXpoSSibqkXSL8q1jNcwamVDGcoK5IT22S63SPyZ+f7N9EDzmL8/u/MGdjSdHUdc+4yroDJwVeYURjeZA6kApf5qu5LJl9qf/IMRNUbyWLNCFEQJnRvKfF64tIqbJC+0oXHlLeg0CNJmE30g+VMxpAtqoItP8tWQFjRP2W7CgVRPvXova0BdCEwc0d7tUK199K9eZRCciNaCQrLv/nqBs7x+XqrOkyaIOvHMw+LEGr+zFgL1OxdCr6jbMPh80/OeHoW44BgT7NBpU2xgrwifKlO2Hz+bKeb3orZoWXBsh2iG+3qjl8yomnlknAnnAhIOH5yIJN7r5vi8JGiEDahnBS+lgLSxmKFvE3FGiIMNfr9V1kJYcg8NCn3ZgarwTJSyHtTYRre/58TXHdNhvnTKZ54DPjcl1jXdKuvfrFA0kPq3/+7BM2EyQUpjpwA/uEfYmGsaAL5y78C7N6t/kVP/DTC/d8s63UIyN761khE5QKM+RL0mFCV4f/5f2OcmS1CxvKOD6mrV17iC0DMEO1Nt1G8nYrY+8AlGWZP0XtQyUP6Zh18OsXe8yOsrMT46lf6koFWPd9GvcN7fOsvRrjw4hizRzLUp+iQr277Kh8oM2XVc72YYcQqwOC1JyZTvOG19KCK8MyzrIyijudkAn/8MLPyIuyegdg7MMlAfLpHrG1443UQDRjF9PRBW1iJ8PRTERZbOmsoY66+ac//UwZt+/ZGuPqqFHUzxqYv3EMPM+HC3AOCOo1TEymuvZq1MiOsdlJhsegFRr2g2jXEmBhPcdVlGTr9CMdOZJLsoDOJFzBTt3oCyjZDjEOD08//LqPXXHdBJoqXdCAhQGquaCfQqI9r3T5mEabM+KMglm6q45KtmKV1NKemRFTWWlpCuzvAGG11B30pDJ1EffT7K5jvNDG3uh0P5Pnf7M/O8NL2gIOt/+2353IDTXc/zwGIGZ0KUHJGKCjfE2qeioWMLvIhyCheIiIqBSAGSCyDUXRDFLoPtIA1w4J6iLFj/BtJssAmIjQ5FZ9WMRIt7ENK4Thpv25choGtqnavel9VwLQRI6bt0Kw9vU8HXYERn8XqwkxFZxwU7RbhRT4n0U8FP8thpmvrKtmU4f0U/VRmAEOQ6fBQT6Np28pU8QeFYWJR7JpMum4AQ+DJh8RAnsvTHEjLtYw1lXGX2PO2cB/FsWJTQ18uZ/a4WewyHMMFNxOzUIYamQIvOtTSh6FGhsIVtSuLtd5SX2Z0VIy/1rureAf0d4VeSy0JXntXJIvJVJPR3Qif/WxqC8dG7/X68OPC/cDdb8uwYzqWENT3vh/h+w+qJQQz2H7pV2Ps2yP5AnjgW8APvk9j66IfaOOzaw/XDGXB9p4fo7WkxcvJuh07zo2Lg2xtIwEwGWV6YIUATEFAsXiTdZIxlbBmYoSxVP3Fzruwj+NHY0zP0D5I++MHP4zw1a+ybcP6YT32JcaeXSne/+tcpIETh4DxnRn+5SsRnjtugOKlnS6HXj0ES8yuu/UGTQSiv1wvzXD0RISjh2m1VIzGKvcZsmXV0aGzR4Q7X8XKAxmWlzKMjQNz8xwbDkO2fz0P7+uGlzFhC4gbDA1yrKvW7OSpCNPT3AwpkLpgTySu+Kfn1ZaEovdnnonFcoSG4qs9becF5wFXX5HhmUNks4e3nRYoYrS8faSWjvdw8/Tqq3dn1FdphUDGZ1fkgrQv4Kc+HqPbYs2+SHycpsbr6DGLJ2qI1QPZq3anhZVWivGJKezaOSVFk3sDlsSp48RihvnWNt/BOfgS/KxJo/cAma0cKNniHdZMLAGPIMzI8E8upwqTHUyzpdlwPom7lsPDZJKaqJqgwMjShczObKkDsxp3Fs7itnPPw5WFVqqIWOhizjU3BEajhg3Dex4KKIckjRR9GOoovK22cFXCjToD2PGu/SpoPeWe5JlYJhDDbqarCq9HpskF7QRltFwo8JcucKydSL2I85fCOplAXjOTdWp3UX2ocytGE+GseX/lyauamq4au3LNytwyIopl0xcTTMuqrqy6Ai8Le9IdfxChM2DoJUKSssqB+g+xdh71XSxyzELYjz8e48TxDC1RSnhCQTiv6c44nKx9AakCKxdwe0ZV9c0pH18sh1wQWF5raiYSxunYkQwtVWhs8ClK6xTgRs1eb7s9xV1vSESnMjWd4l+/A3znX3VsEIjd++8i7JhUjRg9pX76ZFkzo8tyivEG8L/8lj5/gth6I8XJ5xJ873spnnyq3DRqvW6+lVUABnjqiRg33xyjO0gFIMyeKvR4CruZPT3AzI5YnO/veC1w2eUJOu0Bdu5gyj+wOBfhez9g6j/Lt2ga/yhu7gR9114b4e63sYi4JKqLXcCXv0yN2qih2c36fvt+X2WkuIjfcH2Ml9/KUBtNOSNJKvjJUxyr5VD4sFb4qArHmm919u4EXv0K1UCurrL4N3DqTIaDB1W7lc8DazIFn9/9+ix27ZUJLrhIPROXF1Nxe/rp4xFmdmnJIbLQtBo5b4ey2czP4yin8J3z+8GDhVXIrpkIV1ymNRMXWc7nWIZesGEot3j7wqLVnpBoyU0XNTMaWbI2IUOAzJrjjoXZiCzlwrIM/F2MpuwEG2MTGBuPsbq8IFotmoVFg55ovWgcWKfDOe2AmUmURji20MNyd5jH0fN7MD/79r/NHiCQ+P3fnJVFt1SoWgCTTt6yKFTE4+FCny/KwoDwRTM9UcBa5WWAhOBQoCU4KtE/5Xu5xsr8uuznxe/N3kEcdDWBxEOSoWg8P5eZhWqoiT8dzuxsNcS43pMuNFTBBGhMnrN5Xo8wZ2/CUj6B0F7uQUKyecrmugMsTyStFLFW0GWFuvXByAJMuwfvC2cYNXFRdSV6bQ856bHOjvmzFnBG1lPOZ9Nyn5tEffb5OSTEaIp66siEQVGbCrEYcf4p1sLp8pE6m5HYbVGES087GYP0AxyT+LDYnpw+HuPoSZaqoR9VJmG3jT7u5bURi5UvomJBoens+VjPQz7rZWNtbu+wXvvIHN3z9hg335QJSCFQ/MY3Ijz8iPY9Mw1f8doYOyZZ33CAv/974NiJIkwXhrUuuxR433+K0GllWJhj6SJ1jz90LMNn/rbMJDA9/xfvTnH9jQmeeDwVzzCK3h99SAtVV5mF4joZ9u2N0eqmuPYaNe2kN9egz2SBWMAxszOfeXojoFT0I2vhvfJVKX7+F4Bnn6E1QoYnnmAbtp+1eSFm6smxCLfeluKi/VqGh56OnV6Mh36S4sgRGb0jX3ZiXDcWLEl00YXANVfSPT5Co8EyN7Fovp54OsbxE9sPQsNx5A1mMfVLLiLho5ujbo/RNlqQxDh8IsOuafqypcLikeWanIjRTYGp8QzzyzEOPikvuwjrWdVgz07aSUVYWh7g6DFG6eSlDwuGjRxeHblThxwYXbWvnjHzkBXeObGNN+neroaeSb2G1ZaWtKB4njURKaSfFvezNgby8xgs6ipaLfHeicUXi6ahnGTnVjLMrW7/Q3o+N/2z7750PcCF8b/+xiydQpQBch/S3IQrAFtWkLoszFZ63MFDOKWEBZJD+5CcyQoE7LrIKitSCLr12pKZKFlwlolnWiEvxuyhOu1FDUFSYK9rd6FfqvbyMOZmFD2XnyfEQSFg07CABQAcSEoBZbVK8HtVAKEAUDQ21nk5uKyEDquMllfvDlw7TEwPOlfJ+chwSdsGmnwg9RFzAF2wfiFACssnsY0MQ0lbzY5FXHUCLzQ5Jm98wC4J2+WhXR1Y+nzFpU1tI6RGhArkhfky8KZRVs2GFBF9T6sHcJLnvMY50dvBc7KcDUOMdI7n7ym4ZRmUUDjv48PZu2E2DA7E/E8XjvO7wxma57P7LkAvDUvf9e4It9yUYWUhwvyZCJ/9YiqlW7hQ/+q7KY4HBi1qfzJ89vMZjgeZaOHYZkHp8w+k4pP4ittZEglSoP7ZQyn+/svlt2DnNPCLbwUOHIDUxV1e0rF44gTw+S9lor3Z6MP6i+97P70VM/RYSDiKRNjOenb/+A8D04kp1Fh/1dFiy+/8FXUSn2VB492Z1It8+BEdf9ILQb3Tl27GzN/+AEDF2DlNVpK1eFnuSP0pV7qsC0nTzo21WSFLdvXV9OdiaTcNPfLVJRs0TX+tQYrWsurAfvIE1rCU29snBVt81ZUxrrhUdZUnBBwZvwAAIABJREFUTorRu5TNmV/UJI7JKeDwkUwyMPfsVmavOa31NZ94grpCefNB3R+LV6d99YHrdtzoVKsQhEBen3jZ0mJUfduo/RDdQoE8dVkU+kZj6KZtSR+l6ShrSvU7A0mX5B2TqaJUtUY/rkZDCyrTqJN1zCTTK0Wz3hAjNdKNtbEpzC6v4uRiPxffu4eVrQDB4jRqk3923L/1Hvi9/7SAuK6lNZSlCAxFDRCFyRQufM/L8+SxRF2QxMbBrCCEHqcexhkMA2y+eEvfMZxkeiyvdSjhJwmfKfPl4akc1BkiKRiY8lNQQOhFjUMz0GLx2AhsVdmuaihSmj2UdFKNmbTTazcGxqLKsgV1HCsu+LlZq9SsLNqtgMYyDUWbVNyvgK0QqRlDNjAdEhNo8qxH88QKq1c7wKn2h7MaznaJYakANnX6D73LBEAFYV1pEgGZFJ/WQvLO6rEyBWtkYBAjZe1SMYxX0OVleLT/VeDP+Y41X3k+7pg5WXeZBUXNmOg6KEbm7/vCeGVZguW2mng+83SE5VVlaT1Drvq+cnTKcF2vikDFPHW7J31vzyWXZrj99kRCp488xsLUhaj41XcwTAVcfGGGxx/P8IUv0UVdn0H1QwDEhe6KqzL80r0ZjlFbM86M9BjfuD8TF3gPGF9xRYT3/npEpIvZ48CZOWBmN/VXGb7ylQiPPVYshOF1dp8HKap9+WXAvfcpE8NqFLOzAymxQkD45X+iAbR+a7M+Uzf+GI0kxSx1PLUM938twVPPqPygKGF+bs629NW6lWC4X0OtPhArjJ8+raFeVjTgO6TAJEO9HmNOxOXlZ8ds1CtZL5B6pybZvUj8uRZXUikBtX+f1lY89Cxw8BBtJMLvlwXm29lL1GXt3JViZlwLqlOPdewYRewMHUfodlkWizYgEebn1dSUJZQe/SmNv4dB7PV1i+u1e7PxM+r9egKYzIc3X74369IRPYO4sLNeIGtUNZIYcT3FZD2RUjXi2pzWxOKBZWaiOuOgLF1DywhS4JCK6TQUVGO+mkxWzy0M0OoXYcSqhiUPb4za+iHHbcc5brrpJvzhH/6hnP2DH/wgnn322efRotG/OqqmZ/QznvtH/t775pAwdNOkVkKz39gP4iofNl/CO/ryeFhQ/InEuLYw0+S3HKwUNhBiTCDfJeOVe3CZRqhkEZEDNXVAN9cuBSmyKAa6oiCz0QGWOtFbkeog/KltCsX3xc05cPKMR66+ufA7X4TL+/MSs1WJ+AnA9J8F+q4wZCr9WCLPNZSXj8GKFxeBMLOMFefocwgBmN8NgZizRS6u14xGXfb4UWZKCx/LYjYC2a26Lg8vFv3rYyLPXlzvZATVXg9SEghsPAg419bxfmhhQ32ZM2kEd97zwmbG1HaphoTCbjJejDSS6eI4jgYEbuobt7iogIWL33MnUzzxTCxmkfQC0iyocAyU7R42m+A3/v3aBWVjdkfbMTYWo1ZPsWIgRZ8YXfpTNMdjXHyAdg/A8WNa2Fk/zgAw2qF9xf+95tXAO96V4fRRYHkRaHXoAh/jH/9JS9vw3dp/QYJLr0rFbuL6q7VgMkv6kGVmHx0+lOEnj8Y4cCDFZVeoaeszB2O8812yA8KpE8DLblSmc+GMshi7L4jw4IPAd6XMUBkQuC5Oe0f/n2Pwqmsy3PN24NihGOMTKVZWE3zus5n4TZ1Ln2HPnDDntpsj3HwT+07XXY7dgwfJ/KQ4cCAWsfzJk8re07D2NPs4/+h8dusNES6/jOMSOLNAN/YYvV6GfedpZiNZxh//lHUrIZmMPjYK6PzCa7H37s6wc0eMi/Zn4PB79DGVn1ywP8KpUymeOwlMTau9S7tllTNfYEZSc1T9o30gWe9DuFQ/UuD7jRfv4JIiNRHprTVI6ZCcIa7V0UiAeqzlaJiREiUsBk0Gqw6WiomiLuK0L3UUKaLjx0Mv3Pm1u20sdeobara2Ayg935eDA/XjH/84fvO3flNO9clPfBKf+MQnnu9pt/T9/1lB1xpxNYCP/Mc5DHoZ4kYENLlDFV5Cp8NIoHwButyqIKwMIH5LhVYnF1mLsL0IVRUAy8IKbosgb0eojeGiIcr2IhyXZxoynyosshyUo3E2y8BeHsqTnxuzYhop13AVWY/h8FgbepT3wsBTKGgfNqjEW0jeftvUCMDQiVb7qXBi94xFB5Qh4ySTqVtwWEhRGWs9L8OB/FseAuR1fB9FYMSyPcFap23SH7h1RFV47/fjmZvOfPt5Qk0Xw40cDjKxmSGqsE1xzdzfy1UIpA/Fg0s/3lQyYk7MCVBkyFNHgDB2PKcCFQtFuhuY2WAQoRGgsSYhMyRFl9ZXY9eozj6iVozhxUyK3ko4Mk1w8OkBTpxkuRsvZlR+msXCyhCvhmB9AndRfRGmzntuQ33OZgAubMGwY+3plcqoDBuDtIG46+di7NgB0W7dfnuE07ORALmvfTWSwtL8UA/M8NSlV1AonyHtZNi3D+ITxeewdy+wzMV/HlKb7qILYxw/mWFmGti1I8NKO8NDP4oxNQNcc70usFPTGb72VeB73y3XRFxvAuZ0c931EX7lV1OcPhFjeTnFU08B3/pWecHcSt9tabLf4sHVduzZBQFbLMHDLFKGEOkKQEuTVks3Jbt203gWeOzJGD98iJmaItG2UV6Ard07lVVkmJwky3OztERhMpxmxfzghwXQ2mKzt+1wPhVq+6inZDUI1p1gTUR99xT6jJIUsW0NshPplZXFLt5GW4OGsKvRDRdPZZwYktoYarGmQ7NIMfVZaX+AQdoVupb+Wkmsab3NsSkxPu13Wuh0W+h0uuh0+7Jo1pOafJ9GaNR9nV6mZssXsY1vtxo6ufPOO/PJ/5vf/GaRoh2cZj2wRqZqJxWUAA4dOrQpU3XPPffgU3/xKVnzf+3Xfg1f+MIXtvvZrHs+v4fXve51ujBVHNM3agj75Vz+5GAr8Fj7339rDv1VunzHiCYyRHXdbbIf+I7z/vM9U1g/kSs1NTVFCqBmvXl/BTqNIixXZsDMXKtEqEsIUlY2y0KUlVkXBw8zrl3kwl4PdTTlv7tDvZu36jl1J08GRUxV5WZD53rXpGnwJRzjzurkVzc2KgdzElpTAMBwXq4BD+ocenjNWa28TeF7FRIEOQ1nB1TFXnKCwo8rZLn4K9c6eZYjGcyQDWO2oWzwgrJAYe+Kfq5UprB4puH7UnZnsD6QZ6umuPqIdWwpYaagi20R8Gb2Gc6oSV8bKHetl4jYxZEgYlQyN1HkvCi6fNO+SnajoGUtXcTfU8+61MqUJcqAhbkYC0sEE9ywOqwJDTXZM2qWKvcgANzE+84Ybosn0Ho6MA8VbaYTU7C/a3cs2Wu87dtu02LUhw9FIqxmWCpcFKdmdIm67NIIb/slJllFOHNCNTr7LgDOvxAChE4cTdGcUAH77HOZmJqikYrGjEzY3BJw/GgktRMX5sup+8MXYW3XO+4FLjg/wvGjGc4/P8Y3H8jw0I81c1PGwTk8qV68P8IvvBlodyPJ0lxYUk0S2cKpKereYpyeHQjYIvOjJXbKxiSsKfhzb9D5lgVeGCrnGGVx5kPHIBl9HLd08Pf6ludKl2w9KPjCtXwrQC+6fM94Rv3V5OSkilkHHfXt6PbQR4LJMXoYJcJ0DdKOlVgxPUN7VdAlUXHW72OMhawSLiIJmo06Ov0VnJgfYKlXL3kNjXLrl1xyCR4kN2xc+FYB0A9/+ENcfMnFcqlRmCouzjfeeKMc//DDD2+5vaPc02bHzM7OFsrO9d72YKQdPXIUN99882anPed+/wf/6zzSViaAiy940kgQs2i1JBeqcNt9rPLGSxmXoFZe3j8OtsxFnoxSwL44YOLEkbuTyw91AXZGRcCZGG8WTulF0C3Mpi1CllqyR0sA8aOA0RsWhDpznVSQnejatAB8KXCw0CnL0Nj5coAVGJKyYLKwyLnfl2nXzFPM72utTYGKwBXgFf5WAlgFgBjjZ27t+cOooB8J/boY3h6Y352HGkN7CAdgch07t1pBeG1KAxFmF1EdtC5aLvjIYDdpAKQAW+p+rxia/aQso+u6xBTD9GXiDa9aXNOt+t8Luw8JgQroldxHZWAZdrTsA/5dKxFQcK/p8WS1BEANGKak5owRA5b48VJENIMeyMaB7vU0oCSbcPI0pNTIejt1S4MY8ns+V3X7l7TKDT/DwZOWEOJ3C2DEc/KehodI1hehc+yyghsNUTf6XH5FjF17M5w5Adx2S4pLr05w/MQAJ48Dl10GMGuQ2YbnHxgIaH/qSabwq+3BAw8ADz2Siut36LG12QLIYs2//CsRrn4ZcPDxFN0u8MADCY4d9xH8wofHzmZS1vBuhquuznDhXmBuLsKFF8aS3Mafk+VbWMiwZ3eM3XtTscH44UPAs89yklC0RRhJAfxVV6aYmY4EsDGLj8wYlx+W+aG+/NvfyrDaCcNlZ9Pi7fqOL3o6bvX5mrWNXWKzZ75dLdnqeQrT7gzRK67ezxlP2QSyWvUa+ujqBCUi1KLUBUOD1CgsM+2Bni/9FEm9jumZCaHeqe9o91oSqx9r1tHptDDfrmOlZ/XCttBSsjx/99m/w9LiEqZnpvHpv/k0PvCBD4x0BrJaXyWvbJ8H7n8A73jHO+RfIXt2LoQwwxuaPaPVcXmvZOM2+xw5cgR/9Vd/tdlh59zv/9uH5pF2MykaPGgx5T5F3EwQ0bnQQk70E/JFMffgCkrxlIBTIJh3cFH1AVa6OQBK4vxugCUoaO3Fwp0Zc22XLrg+fgodUdG55QWs0HrxiDLIknsU1FD83M8jTAvbZpJi/7drsty8NWSy/LsOmFiuhCE3yZo02ws9hvafVhQ1Ry1lUKiHmY7L2rLGKsPwpDI/ihoLJlGv5MyVs1pkgcRXlOy5gBI9SbWeYuG7pefJdXEELzmrY9cI6XsDfiq/KyZizyAV4bwwaiHLbgBJGhyj7zcqFgx6HPs7ryAgP1eGqSc6L3OrN8ZV7kcc9YtRQTE9i3XLPNrPQItCJdtqApZF9ZRS6yqNEJ+qp4+SpVG24tlDQJv1HNtVwFP2z5K+MphUlECS5dmKIp2tcHh9Vsu3FUXgpLjvcPErQrJrQQwtKAhO+ZxY7ue8fTFayylmT2dS5Po1r4swNQH8+EfARRdRsJ3gn7/cx7XXxaiPxfjud1P0mZU44ofvxGWXR7j7bmq+IgEXJ04BX/q8hqW83efa4u2ZkeyvnTMRxsdSXHkFPc2oudKsu0ZM1o7JCtTiAa1WiqcORZiZ0tqJTzzJYtPAhRcCUzuUMUz6CQ4fyzA5NcAF55MJi0RoPzfL5zJsx1+Mhxejj0a5RqiLGnEYPO/DQuH7Ricjc+ib5ej2y/ZkfJCcJOgAzx1Jt9tFt99RMawtSM36uFpC9FviFt+oN9FsNDAYdNHppajRfIY7vH5PRaddWkZEaEXjOLMovvlbCo+9/vWvx2c+8xl8+tOfxrvf824BXZdxq2OfKlAK//3bv/3b+NjHP4YvffFLuPttdyMEW+t1zLkAvBxs3XfvfTjXw4NnM1pVOzTAf/uvi2IPkvWAwWqEQTvVzXgjQtwsFm6pbBAu5GJIWmQeehvkZ0G2Xrlt5nkV1t0LxpBsNLwsjwnpw6lbFoqqANu+o2J8DzeWy+SoNmstmNJLl0Xzbn3g4vVcWG+AJARN3hbJwPQX2RgvLUVUZOHppcgUMlwQ6tGKQhVybgcgAXOmOjHzuwrE+AoJbBLOFfnFAcMAmDNdMgdYuFhtNYt2qEWE93wxoevPi0nf79/3uq6XqNpHDEvbFzd6AyUMSwqpRjsIMV5lfUwHWGaNIenjDFsrKM8NcLkJtdBj6AdGYJXPT0HCQz/VMSbgjdJACu1FT6Ygg0lFch6CUYPgPabLZgOsLCcCxI4cVr1Sq0ObBPcKWmtPUCxOZZBU7Y9RFrHwPdrq8Xk/rKsoKweD1tOksSgJQQQtIijan56JxISU6xSz6MjeOCgw8iZvtv87vHdqy257eYxf+uUUzzwZIe3RRgD48r+ohYePtOq5zma+eyG/Q2+s228D9p8fYWklRWc1xvKKjst9ezXxgIka1HAxwYGAdedulQkdp3A+i+R4GpjuvxDiov/ITyI891yG1fZGQVQf4+dyoPWF7HnnffOZfMOLhb0UveKymYyTCcEWH8RKu4eJiUk0EsrQaJtfJ/2ATr+HLBtD0/Q14/UEXdTQ6bexstwBwxq1+iR2Ts+gFvfQba+IoP7kUhezS2UueRQxuAMmhgCpp7rhxhswKgj5+te/jhtuuAG/+7u/iz/+v/8Yhw8dxq106dvgU23TKG3c7kdaBVvnAgDc7nvk+f7PjzQBnEDEYqk0kRSGSw0o46Y6iRTmlaTAdRdf2EEEUyFXqNAKwrMXhTPgyqaGpvyuhwr5d12kdXJ1xqQAbwoK3YdLCgRbmNENVPNSMBZ2lOLGHh4zUJmzMiE2qRSpFvASgjkDPAVTpIu84Bpuk2gEyvAhM4At9MW/yz2aOafq2Oy+S+yZm7RWSwiZu37YNhPXF5o17Z08ShrquCp/FwgVPpOqbYSdiMcJ6DKgRXDtocdQ9yVRz0SZMbbHQ38yHvIkBQWxrsPSvmc7yuFGL/9TAkVlPxoBQ/yQjSJI5bNmgV/Jb+Wzys1zzYSTpT5oK+HGucFulhYSkqFtlhQcPzw2ijVczWuJYL+vdjm8jPh9EdD11fZCLSq4yYjR7rN8UCqO6SdOJeIxtTjPVH0T4w/VcA0DNmU2aBQwVWarXAe0Xmkb2Q4EwvoCHhcWBGrTYXUA8pp027mMV++LRYnf9d4EF+xNceYosOd84GsPxPjud0LWbTON2gsxK27lnNqv42PANVdluPZqCuXVCoEWHHNnNHRdi4GpKRajVs3cs4cinLc7xZ7z9R069VyGmckIZ5YyHHw6k4LehQxiK+154Y4dNi5HGasvXIv0zBpol+1o6VL+c52NrM6ubcijmy6ezuiYTFQvWYZjY2iON5D1Bmi1Wuh22zopJDXEUQ3jkxOoxX2kvT6ypIF2uyWTx8y0FqWW3Vu/g8UWvbsa6AxUIL/Vz4c//GF86MMfEr0VP/z7n//Zn+MjH/nIhqe69NJL8YMHf4BHHn4E73vf+/DgDx+U4/ewdPg5+nFQ5WDr3nfci/vvv3/D1r4UYPBsui/cITr4+IOP7kCa9ZH0jwr7w5AiQwH9tnpVUX9ADReNHlU4zjB35eohU8XwooEULcejDIWakxa71RC8ctGUcR2K6lUzXTjMB8cIPnCxuiToKVOhoUUDZ9JEDckrw2QnNC2WnMMy4ZyGHiZ+l514wIwN06PnvRHYY0jI0wGf2FZQp6RtURrHndmLjEqZOIJsxXIvG5sTMDZyD5ubzAeoTGOmbrXg2CdnwCyU6HhH5Ax5voJAW+n5RDywyiBRQoIyLrSdrssjPHE2TIX3Crg8pMjImjw7gikCPLJKQT9qn6jeKgxXq5GqAS4La7KPmZlIryoBgdRrSTsJIgnMrDpalGoGo6jza1Kr0dk4SdCQkI1O3ARtYqxK4GWCfNZm9IVQIhE8j9w/owmsNZhJ9h/9hggMF+ZjzC2kWGrVBNitSgFh5RLD2pMbv9NFRYeNA3Ubs2ijzhvhuxjCQ62wWHbXX++cWm7LkwzWrjsMw73lLcCrXhuLTuzo0QG++rVI6mC+FBltm/VNGSaXQ3hSkHtvKjUix2rq2s8jLjqgjCfrGRKok/2bbEJKHDEB4SePMbszFvsLmvM+9mgkxccJfLU4VvFZL8lgKw71m93jVn5/LjOOXgexyGKm5rDYeEbX7J/KZiYmkHAy4JAepJhfXpYXnQamk1PjArIIxKjZavU6MkGJ6WnCSu/Ub9XlQa20FrHa7qE+1pTvTE2OY3F1gBPz7bw/N2JrfJHkn/S8+i+/+V/w/ve9H4cPHxYN1pHDR3DLLbds+Gze+973CpvlwMxF53v37LUJd/1pg6FLfr7xjW+sew22n8ctLCzgoYceyo+joP8973kPPKOQv/jiF7+Iv/7rv5ZjR2GpBGxlwH33bS2M6MwIgSbbwc9mYUj2MbVtO3bskEzNUCP2QgO5P/j9JaTRpZwGEGfHkPQIuLi7j9ClIWSP/kXKcGU1z6wjSWWp+DIDaa0713N5KFEWSnsqElq0zD8Rkhtgqrh5aXYjNYj2TQ0ZFRYHulCbgLuqG7NFOmdyCCxK9fqMATB/LtdVhR4Juj6YX4uI7s1N1AxJCwBVlAsqhO96swIu6RFmxa+dDRPzVgKHVJkU13xpeFE9xORPCyf6ufJ2+givAK6iTWVcFb44LjyXvgyMUXPAFZAJbhYbzgEhuBJ2y+teVko5afYYQ3661xTAIro1utgTCFmGa5AxGbZTdV5at5HfYZkQLlIKCMkg6rN3ywgF8vpceW1eXcaMMWJyXY3xynFcvsjg+jOWPpZjVScmIU0CLPP94l/4dZqx8rQqtlehvwr+yQgyFVI9wpjWwf/ncf6hJq7dTaUOHDfD88splpbVhZuFfVdXYiysUDIyfD4cRQdTKq81NP1+c4aouniuXUzXE/OfHTjifY2PZ7jwYvXtOnQoEZNMy5mtWG2MrgXbcFF6AX/JsChNTJvT1O7EArQ4JzJb88DFEHD19LM0LY2xe0eKuQWa0yZIooFoAmV8SALH1gmR7bktf75lWOnnLo+HzcfT9rRp47OsHaOu9dN51OcGkU/QlVQMo1NEd95wYcbaQ512C+12W+qC9bMEjUYdY/WG2DiQhWBUYnW1g7FaExMEZ/U+Bu2ululhIVdS7YM+GmOTmJ6cQtpbQa/Xw5lV4PTyZtkxa2/uc5/7HO648w688753CnBgduGBAwfwxje+sQRy8odibMZf/uVf4u6778ab3vQm/PjHP4azRW+8a/j3wiv7sSELVgVJXAxOnz6NBx5Q0T3BClk49+jKz2fv6dLSkhwXArP1HuXz1WzliQEjADbXxLEtw/p0uwCXalqKSYvn/T9+7ww5b2SYRhY1kQxOSX1NariYVTRox+K/I2QMNVysXsCQkNkZhCyX4KTg/LKQWQcrAOGkrBl4GnYzgbgtynqsvcRhtp+QGhq20zFQZM3Jom6gKwxBFn1WTApus+CGmoVw3oXpGgX17xbjTXdErm0SJiZnuxzgFO7wCvZcC+bATe+t0KwYiJSbtvCaabMUOdj9+rzrNQhN0F8Kdw4ZxFUGzkXmArbyJISKxUUAuBxcOcvl9TPlmVZ0c744lO0eWE+t0H4JsVRaL9Uh3sOEm03MCsIUgBVAxmwnhhX4tmROZc0sy9GAmI8zeaayuDmAM88wAizXjEm4VMeF6MACzZjaVzgDptM+/8l5O+8T61NJhhD0bayWtUsZthSr3QjPHmHoidlskHIts2c4zyvTt36dQh0/heKu6MnhS2a5p308agix5OlhAvUCNG/2jEb5/dDstVxrKaNzlNOcs8fEkvxBg+gYzSaNWVnjky4Baq5LTVtYGaMAMmql89IBrc1AzdkB6u1+UM5Yhck7NpPml5LNSZTKBskrnvCXIoewo6Ir9zYyvlRTzTFkwhyozwjlIbWkKWwW/0d3Wb7kBFB0lO92+lKImttGAq6J5rgwXfIaRjX0Oi05diVt4uSiFCva0sfBluu0yHQR0GwUSiTwOfj0wZJGS/RbpvdiaG6jBWMY2BrWaB5Hlu0Nb3gD2E6enxmEf/Znf5aDKnekJ2CkuJ+MHBmujT6jgq2NWDIPv9IWwhm4Ydf80Y9+hAMXH8htMUZh3rb0AO3gKlDhYvN/fXhOdSgEUdEUIuxAls0i7rcUcNGlm7YQHQ0p1cYyRMwjB0tHBVmKYYNCPy4TPPuvpQ0SYrN6gNRXuQbLv+fsEGNMEVmgWPQ53i9rQLcBiIHUTyxCdOXaiFpmJo1jdUuSdpilA/Ga+KgaSArF9mYjoOtBESJVMKU/U3d7020Foc9C2G5MnGmacrG+g6sgBFeEH2lNoFIAZwS1PA3pE1uQqgxXZVBUNV15mZ9gwbfKQHnGX3VcrXWj1yNCkFRmH8lg6YJC1p0fLiA8T1WP57/LmUg5WkseOesXPnMHHJLNaMjO8WFe0snXauubwkaCXoMh/FBrEWG13ONL2DcmHvE4E+Y7MyYhRQNXdlF5LjSo5FhWNKjAjPcrxxQbhJ5tLtSmwspQGVhTqwq+Ei78TzGIYiwsAgvzqZTa6XaYXU4rikxsKcjWrayorxPhm4uw9emMArPyN3JE2fzaBICtz0Fr23UuaH62fh9n842tMUHVfvn/Tz8N71tlqIwplyC8zS26xSn5xqnAQH/v81AUp6JD9pJy0XX7p8VFBbWa6LTiegMzu3aiWc/QWV1V92MyV/T9qdXRbi+LAR19vpsTE4ijPvq9lpoFEkHT1HQskUmvUa/h6NwqTi+vTfktrZOVEiecUBwM3HbrbRLiEtbmq18F7Q4IXELmxf/uxqQhIHPQ9mvv39yodGSwZX5YzHZk2PDee+8VFq36Ifj72te+Jn5fH/39j+JP//RPN3xjQrDFUGZ5QSi+Oox18gWCvxMWMABSOgCKlHcHZA8/9DDuuuuuddu0XexW9fp/8OEz6uwtZjwDRNkUomgPUjDfeBkxi9GmEbqtDFmHNTkHiMdUACpLo2QolnVcZK5yFisb5GBKl9LAbV4WOXMiV8GVAjFZtCwrLRR365KUO9Y7eBTIx8QSAjOxTjE2w/Ra+T2L2JnHkI1SPZcsTQMVXMsLbOGrEqAzsbuApFyHFZYk1Im0YL6MQQxK7pSfn++vlOELmS0Fo1Z/UOryGVBz4b2NkFKkYR3QJcdUBfM8v11epKGFZl1E35yUhEEMGQYpm6QCctEoBU70PqGFGiY1TFVVkpqUquQqXN7LA73ojzCjsJq1JyFBA1PeFgnhGUPmz5NAmsdyM0DtFu+HcyCLXavOS98/T+CUcUmxv0eMrXFksmQjIlY8lhAgJdAKsKnXorBoAAAgAElEQVQhTmXCBCIS0HNOpr2ETfkFA2aaNHteutn0hCgtxC1tYZUQCaEG/R1nkpTQ6enP+DxYb29+nrXogJkdGZaWI8wtZGKeOTHFNqmx6coqDTF1YxEyZGvKRW04I65X47BIbhkt0Lc+4BrGrm3SpP8pfz1K2PiFvPFzQQgfjs1STcOKgXA1jMiNtAjjY60swdHJf3P67EndWp2Jomsu3JPVeFC/j+mJcUw0G0ilJkYf3d4yTp9uiXiGpqdjjUSMTfvdLpLaOMaaE2g2ObH00W73xGWek8IgbSOJGYKcwLHZRZyqZCNu9NB8gXD90t69e3N2wUGEA7DqIv4nf/InePe73433v//9opfix8EWhfaf/OQnt8xsDQMcDooWFxYFaG0UInRg4/YTISiqsmyuLwuzLs+GcXKPMt5/2Ff8NzVdZPump6cl1Mq2bxYeen4vWRBSk0U3wy+/bgEvuwMYE67K1NDRONJ4JyK0EPXmEQ8iKemTdZmtGItTN6WDSSOV8J7joRy8WKaeBt6UnclFz87uyIrFRV2z7/KdSsBuqYap2Bzo8w/CGqbjca2YFEo2fU+oNxJAZQssFxwuxqzEkGcQ5qCsnC3nTJeH/5Q9qdZX5BvNe+BLrGyIWLS4C72YeGoYVErPSDzKrSkMdLvzvIPE3BzVgKEjq8Chfo2sYzOWK2eZCluMoQDes03lhTY2kQSOMC+xWjPwHsk+CfCxMGnuaUW9lYaa6+IWzzqGOmo5vvwdUparLPrWZ+ssoILQ8H1gJVgl7PU5hdtGH18SasyTMvS6nHRlCjarizxBIMh+dad693/TDWsBqAXoEXxZaIKbXJeGuaO+3Jt0ijJ5FMrLPQxSLXtlOrXUShLxceYAkc7hFr4Uo1aWQ7IxKzozhjtTr1nK+reUmAw0vE+gOOCCosxYp8sxqCwd28Yaka2VGHGDBYxpJxCLDQHPyZ93RdTv5q0vdBivCra2wsI9v9nvxfx22SMsp1tfzCa8ANfaGju3HQ2oemgVYUTPX9erSAEk0WhZUkas7wx7nkBLzY71WHlPb7x8X1ZHjInGQGhkFqJur3ZRr9dRixO0+5TNRxI2jGsJ6qz9lfHPMWMINBWdTNdYY5x7OQkzsnxPktTR6kV4bkF9tvKLrkktK3cRJwPqotjqUD/locSQJQon76efflomktCPy8HOf//kf8cf/dEfbfgsRma2zHyU7WDocCOwItqov/uMeH0RmIUhCllbAsZp1DDiKIyT91XVYywEn9X6j2cD7LY0uEU3FaO/OI83vT7FXW+J0LCdryyoFI5k04iiHpCuimmuCIsD4TwLoAvDxYwy4jQZ9aqPyceYLSjMECMLoQLqvGBgbvlQfEEBlp5Phc0yVi3YkZ/adUPOhNkrF4YOVZ8WMGFBiEkXuTJL5qBK343yBBlqtPz1dtJIKGq2I6+9WOi0HFyp8L0IqznLoL+3momqPNf7tctrBmNRBDwPIVqHOTvjTM1GY6DqyaUg2EJjdkHpTjNIdSF9KKivvjM+gSkrYwyftZ2O426o6qL6EGwx5OsJEvy6Mz3Dwr9rtTwqRXegzeuLX5ZPqMI0FR9lu/yZKqjLAZjrqoz2KetmVATvTKvcoyU0eHYix4ZEHVh4Qc7FTrWfhQkdAog1Y9K9wtROgtEJrVVEVqwoDq7vAkX1rlckAMtB6yBBGvcLy4pwQ0G/MBs7uQ2KZN8WoJH6oV4vwmp7gJUWkzBjrCxRJ8asucK1f5X+WdI2DevLxmUTdVUZbKzlvAr2ZLMzbWlWO2cPLpzszg3t07COGh6qLFhnzUIdXsHgher4YayWACjblJE99la5XU1VG8s5lu8mWS/fiEW3XLY3i5M6krSNQVZDbYxmZ6uoJw2kgw6yaAxjLKXSbwvAGp+oo9NN0e7xBR6gVqtpVmLKl2ggO2zaRzC1OR6kOD7f3rL1A2sifvZzn12TfegCcNo6UC8VfpzNqTrNO9iq/nwYsNgq2AqB4HoAyNu1nrFq2A6/fsm6I9z0Bav/O9+piQPrAT3WhWQIk+HE3/3g7+Jv/uZv8La3vQ2f+tSn8Mgja/vvhRq4w847Pz8vC95b70zw5rsHGEvoRURfmAxZjaE502cxfEIfIopPehH6HYgDt3gWNch06USuwvkyYMj9Nvl707d4X/FYYbCs+HRet1D8t8zWgeGrQGwvXluBoFeuZyxYmEkn8iYprG3C07zgX2FJEYJCfbE100w8oUSUr4uLjyk5nYV6BFhK+80NXtZSZa4EB+S2EYUHjBqgmjYnKMcTmpaudblXYJyPr0Asn7ffwmLVZyyLuHvLWIkQmZ6sDqH0XcUOohReNIBCp/ncjNUWdcW7JvgNNirKdpog3C08JCRXvEDDllixAMn1WsUC7c8+fP3CmpwOqoUZsliciNENgIs+z320/N4tO5E1E9VGwi0oGA0oelFCiGkqLvPa/6kyWsbMiZ+X7Qk476oPVwguOJ70iTq7yt/nOXci+Hd7FIrrdWHwZ8K/O5B2NlFDmg7Are2iM7OxyUc6SCQsyg+1jDpoi4xg+T4N0yyTmMkKYpHB+xuQ7eJ3Ek3SIju2EGF2biBzAt3Q6YxO7zFeg78X8LhuKaFzF2Bs71xbjOry+H7xGaGzua/1YC/XgqSmPnOdnm+YX4hn6gL2cJtU3Ik5MVq2s1nFiBZU28KASrFR0a2fWhaxcmHwfnAbf9sV+zJmHHLyYOZcrTmJZsIU0XnUojqmJpqyEKRZFwmF7xlj+D0MBlpwemxiwqh7Tmt9e1HoRk93yh6On1zC3GowiY1QZNkByrce+Bbe/va354sOJyHPSrztttvEEsIXA2dyfv3Xfh2f//zn895yc1Q/l09wMhEGkzV/Pko2Yn5cBniIc6NBNgxsrQfM/PoEky6m94nXwYRfi35jw8KX4bnDkkcu5if4qmZmvtCMlvsmydzLwqcLcwIOOojw+pcD77gHGJ/QkiV8yaS6kz0fhhPJUInb/CBCv50htR1wQuF8owgTOcMlYyIIk3noyLMSZW0M6iCGWSbDnmUJ7xKEMVwS+HiVWAkDV/ocNJyX2yuY/koXoWJh1kxJs7XIs6SKuoUaxeQCa1oeKZisgn+xV7ASPH5eNdPzLM7yDl8XNzlhyZBPdWde5EjZroIVC/vTwpCbhRCt0/L5JvdBq/SwrMliXCbhP11ubeITnVCuLpNyKiKAt1Q9WbwtVKpOCizbbIWljdKvZlqFmiwZJ8Z0KYtkWiBDMr4QGHlYuM9bpqH3l1w7tCGRHxShzvCOHQD5RCyhBmOfCD784+BLiVIzs2Wo0BIyRAcY+KMJMRgwr6L8spqNUvBcmC3VOoqKUcBWJMaXDNF3mKzBMGyijva0mhCdlpUlIsAVLGQAcUDQxB6TbIACPBMIya6e2ZESXlFrEQVaWppLMZiGG3PbjQB86lWUf5TFixt5hjApK7BEgNOzBGQR5pcJ0tQottej/1hRXkmyOzct1P1vA5Sst8aUNoTrHHQuC9351o/RED0BavUUjfEY9VqGqUmWBuzj6IkIi0tmWZPb5I7yXEeDfqNpCC2ZRAQoqqk0lZb4aOkGW8c9hzffKY496jXD0RW98baLsvbqAElM8XsXk9MT6PXb6Hd7Ei7ka7G82kKnV8OO6SkpmbDS6qKe1FCrx5JRxuP4Z8LwTr+Pdo8O1000khgnFxZwZgvWD3wpaZXwPz71P4aW2fn4xz+O3/rt38oF574gOAjbs2dPHqpjd4fAjecN2Y0qK/R8mK31Hu1mzFb4vVHDiOF3Ngspen8xe7Iqmh9tOG7/UauLc/IcOjLBxrj2kgHedV8kZSPoos2Ad8QaerbmEmzFXABEY5Ih7QC9VeoHM9TrGZK6rnXyCUOKXkzZFj5ZnCSBywrD2LHhhOXAyj2EHKqEgMvgwZCQsJubKhAKawy6FqywwtBwYmFuqto113Q5s1XYOegSFYb6pB2h2tyWsTC8lwMoLpqJLrBuQ6Hf9+cbiPdF0G8dak7yLvAvjYZNANewkVPVfbGtqnor9FpslLNfvrjr8luAMA6TXI9mKdbqZ6NPTEXyymzpHOFApmDrwk1GVRjvWYxMuigYrVSy8pThKX4uOg3bzbq4PWw3MZCYslqHKMjTYtn8iClq4J6v7S5+5hsDZ6kcwDsYKvqZmwAD7Rx+BuLc9kR348oWKphz8a6HJAlWlVXze2Yehzvpy7tnjv8EVbJnsfp5PpfyzyIZQF31vb/kGVqJImfW2A6GYkWbZ+WM8pCl6cm8nBZ1xm4s7M+OAIyfbh/odlg8mRYWTM6K0F5NsdyhmJ9RGD1OyDBhWMsLdjEH+PJYrT3pC6z2dgFg/PgXH7RtZji6GRDj993lfHNQOuxt9s1JES5XpoeSUgXhIhZnljD1tpILpJtIFgPnq0pJSKMBzEzGmJrOMDYBqe/I5/v4kymOHC0Yp6pb+7AWbfVnsWSdr5/AF9Y2JKCSOzbW2O2yQ4E8580eyYEhoc/oTS+/KqNFA5Flvz+QIq4t5vtSr9VuYZDGEhapNcaxZ8c02u159AcxJicaWF5ekAKpY+O2k4nH0ayzJtMy+v2a1E9c7PQwt7JJ6fdh2XIf+pCEvj74wQ+W+s9DiWFYzjMVv/SlL4lrfPjJxeIZQCAWfkZhtoY9vFFBGb/7QoOtzQYXw4lPHXxKDqvWl9zsu9vx+9BzhK82J+LFhTnZQddqaikyFk3itusGeM0dK9h5njECXOTlpSXbQb6CiYua1SGO2V2g34IYoDKcSMd50SSJTklDeT4hix4rMCVVl3kFRr5IiuWBVecr2uxZhkGenLEea0v8FNmeOq6CBV6YCfu3iOSd9Sg8p0RXJqyAivtzZsSZMQlLFQyTdoT0UOCirixa8bFJpFLz0NkmmSykzJAxD4HGi+dwVsjDZBJ1NfTp7KHru0YZK643C/+U73l8URJzAkpsDdtRXIW4SpIOAvRWznLUewp9uITV80SAIf5C/juv0ahsl5vhak5CERmILVRWgLcqg+utlXqIXGS86oB5aOUAw8N97swfeIq5lUVPdLGyjFkZIpcWejhSx1cYplNC1MCnsb3ChHoY0uWJNo48lFwAJrP9kGdU2FK4GF9Ck8aQefajAysvu8TsRPr563+trWRNDQzn9hQGYCnsV7CmNHgIbEXHZnUkvTalhuA1IcJZTv8Z/3QQRnDVHWTodTN0ekCXstABMNeKIckDQqOp0akCVmc65UWzR3l2gGoj9qQMmHy0FdcZBqj8KAdT64XiRnknRznGBeLiMSCyDN1cUATeqGegTpI9xPHNuaTOcZwog84thszPBlR4PX6XyRSsFFJvMIs1Al2kmlwL6imSBHjsSeCJp5i4V93mjtLiszvGvcj82yVWyiItOi9y3OtR2roIDbO9ElbYivlUAWx0x/WXZFmsWYarK61cK8A9Dk3SyFYJRZbU0KglWJg/I27yzWZDFqf2ah/9flcGa63eRI2L44BVyCdkUiCrNd8azWfLwY/orD70IckepKg9DKGFocQrrrhCwm0eKnRtUshYufcWu4Qu8uEutPpIRgVRox7H878UYCsEkW6H4fc6igXG2Q3Vjb8VLkQXzNRx8XkT2L1jApONJnbt3oGF5R4WZx/DJVeewf4rBsKaDrj758udAAMWTeR8yIQNobgiAVyDVYYV9U2OG6m86SIJ0uKKQT1FnUxlgspDRmaIGgCUTGrWucN3od/i7C9sVxCHLzOjRQiqCPsZcDKWSyeaAkw5KHPmpRrycp2VZiPagi3rgb7pYVKAYhYrup0HYMwawgifnH0o+XgJotUFJQeEBXBUMKdTitoMaG1A/UGoFfNFvxy23GwsOfBSsGkZDwGA0jbzBmicrGxPLqIPtF8+vqru9H7Papiqqjt+1GdKA1XCrvnkGUgLSplEtiP3xULDWeVajD4R+zFip5WmOWvlP5dakGyLabO8jwQ82mLEn7nAPnyf5dmT+Qv0XiKEFtNbGxMG7r2GpgKWYswIaxX40oUMX85Emb2F2EtYO7Xwum4kJEQu9hMK7sN3QaocWSkkd8AX7aVun/RYqwPpcg6GCdVV3xYz04jJMGNSDRkwX+Gs7BEBlwA4oelozqo9SQZMvc4MgFqEpmDftJg9/81agq1uKm76AhpSYKXNTMtMSh9Rj8xwZaenY0Wc0swjrygEVh3la+HPaKG8YbBpM4BXZuAcgA0HYnoulZQqU6fZqYWkgfdX45ovU0KGWi1Gs673zsxTxQQEWPqdJNFNhD9HAWauYSQgY0zN5g2CMwFdNYYNU3Gwrzcy1Mb0PCR8JsZYGDzCd38YYbWzfg9vNq9s/ff67nF+kcxuDquBbsa9dqtNevn8K0ydTYdM8GHQUNjeIHTtkQsJnL/m2gNZp7OKlZUO4npNxe2c0GosIcHFZSAUYLvdkUHHj2YaJuIwz3qIab+HTq8rmSVEeGmfNRQnZdEiqzW7pNmIm4W8vIP+4i/+Am+75234xB99QgCXf/z7YvHwnneL8JvlcNy49IrLFXyFH37n9Oxp+VHVBqH6QEYFUaMex/O/FGDL+5pAk+FVfqjx+uM//mMsLi6CejeK1F+Mj4SxLMzCAcwNwH948/XitMvxQvFrZ2UZy60WFpaWka2ewGVX93DFDREo+xuowAqZeGxRWziNKFtEMugIwwVqubomnmfZEwrnWeYnYn6spuSXxoPprRyYODOjYSsTyLuu0I0j7QS+8GvIyev/FKJ2fxl9J5xn1Fm4sgghmgBZEgF8oSrYtvJzsZCkkAsRIiv7oqL3QvuVv1vBtfQ8uit341U/d45nnB0jcybNsYU7KM6s/lJWYzHPt6sI7oNG++aoDEY3Gm1eB9NYrtCMKmfY9D6cMVkTPQ1OrySFOb9L2KscJghF9mFmY5iUEDJixfwTAkkyWwXIyLVV9jz9eZTCixKGi3PhrO6QbWEzUzD9nhbQDrMZq30ZkF/5nfO7WjOxYEAFSJmsyv/u4XQPF0obzQtIvOMGbKWOL8G/EjYx4OKSOWGUFNCo0L0wlHVtF0ESWS1h8EwnxiHGsKFkO7I3qBU0f6KcSTUw5qyZg2GeN0884Dn7AwFhjL4IoBwoMJJRL/2gGxO9lnmWEWSI274DBGW1Embi8/GShQQd2FN0TYtDtrDdSdHqqL6IthWtDiNBej12HwX7ZNHEa9LIZWfMpP3CHmvYThhWAzzKghRVL8K3pMqI6bzj7nwcI3nitN4f59dwuosgemqCJH+eDK/WSYhIm1lTkU7z5qNmyT2sH+nidG52CT5YX5NAS8ZEzLnVrHM4T8QaLtSNMce3blJlA2Q6U6lvSpucRAtk8yCWGuKmmkwWcQMLax8/HeH+b7Om54vDaIW97zlAPjac6Zb3lH4LQnhqgoZsGwykivl1znGVn6UDMumHWy87P+MM3u+nGB8flwfT7RTakDo7PmFIsS1ZiARV/QGBVoxGo5FT61naRT+L0ajVpbPTLJHzza128dzc6pbW9fWMSH0Cc7aGpqIEESw2zb9XQ4h+0VG1UKOCqFGP4/VfKrDFaztopccYbR6klNHb7t6wr7b0oM7y4He9/hop67S0soj5M7Por64gibtMr0C3tYpalOLAFSkuf1mGmd2222VYkeE/MlxxgjRbRTJIEbG2V9UeIggrCmnlYvmgRI9MGqz/STaoUt9Q9peB0a4DIv1ZYFIX1vuz43NXcerMggw+fYGLkj/KChkJbXYRCkqL0GKY5cj2Cli1hU9rGRY7UgVUDmwLBkHeGZq4OjiTlcjYooqbfK7lyrVunMBVrq6LfRhOcdF+kKBQYThGHR65F7PPrzlFo9orRYsKGkRIHyCNHHQZuJLbC/RQvsgWbXfGg+J6BZdrwVjhj+P3oGHp0CbVNEZBqLPUx95s2wevYS2dabLC2woodJXWkkIKcPxeyYLJvXj5IPNUU5DDnbgxdrL2FQyRgBAr0i3hzKIWUrHwE5CYlon3kGdGev3R4Ll6Grs64Jvzvt+L3bNWXtAwEms/yiUDarsvbJiWTQqrBeT6/iB8yFAlWUhn53LGysa+gK80EYDIY7ju8DlR4C//5iOzMURiTP/N7EvtLwr5RSNmiQryngZIWxIEImW4hPuQ4woZgLN9FEOz3zpt+oMro06Qd+qMvjfNJh35U3SYTdkDxpsazu30lF2L6XojvmrWiUxeoLRHrPQ0jZfMm6+BBCnKqqgxrTCtyDBeJ5tkAFKMxS17m6MkUo80Se6hdY74QSmTI8A3UebJs+s4f1FTldjYl9+JrpSgid9VwbhKN8jUakKLvFWWQi3jl+cxBk26xsKItboeRwA2MZZhYbGGr32rj1NndJ5UnkgzEV+oT8g86WygeryyvYz6ZhHH5xuMTdrEtovJjJD1xli/4przsiQal87jg2m3lrG41EOtPoY6eybpI+300KJ1cMQUfVKLYxhLMtRr4xJm7HW6MsBZgHrnjt1oNDJ0Wi20Oh2cWhpgbqVc/yrsuGFsV7VUT7Wj+Z2DBw9iZmYGH/3oR/Gxj3+sJJh3ZOoTVVhncaMi06OCqFGPY7tfKrDlgDQs3p0bms5M48UMJ1aNQt9+5/XoddtYWVhEP+1gcf4UJmrAjh2Twt4sL86hvZrhoksiXHPzAHv3a2FgjQzqyyuvIndHPdNrDAbIuomI5/tt0xTUMqBZ2EOIeD5/dT3k5qui+nDl673/OGC3hPnI/brCURkCgLUWD8PG71BWKiB2BF8Yw6YieKuVKNQ1J31/p9QmQxZpmyw8u9KS9uyngX7LdvkEVwrG1ARTNWGFyL+o5xjqwPRu/B2rFB+U322F2QpwlZ53yIY2t4UQhEwWrMiAC78wlO2yRahwVC/CMhIOo85EQI73nv7ptgR6PwqAxSwkn/cdbJUXgjyMU8p0tmPl2bltg4dmFZB4IWy3cJC6nAylBWWCwnGkejVtp2TbUj8l47dgbfQ5BeybgDBeS5cyfVhmn2BhSAkXETg4iCRoyAGAF0IPxoAAQJPdecjXmRoyXnlo0B+senyJEazcmwH/ENB5jcjAyoPtcpf+nH0VYGTJCrLBV80Vz80+FUBopYr0uwZekJg7v/p/yf2ZRxlbqYylmVJakWYf0+K0z9Cw+ChpX4YfMkJ5aSz7hTNzvBaBJs+vYWAWClfrDa+S4Po+g90SpnUNoYABTdy1B+AiP8sGtXBe/g4asJbMZBGy6tcIniByCdVdyfECtIp/y6iOeJ8GjliuySIU2hcpGjGjExYyrkQQfD7isVIqysLwAuCYeZhkFoJMMcZkhl6Eb347xTNHdA4uQFDRu9sNuniNQlagLGgozXDgJW039jXXapkZdPnpa7t5znxTk2d1p4huv3J3xiwOxl5mZhL0u220WIhU0u9rGJtoIO0vYmGujThqYOeuKTGiXGq1pDaiVFxh3BZjrPgjD2hltYWoP0B70MdydwyL7fXV/tXG8t+jMFEeSqToe3pmuhQirAI4B1ublcwZFUSNehzv5cUEW74AUhTP8CFd4u+77z7x4/KP69vofn/rrbduWq9x2PPZys8caOVhFfbJdeeRp0Z75Qyy/gLSuIZ9u85H2lvE3MKKhFBY7Hx5qYv65DxuvCXCgcs4IXgpEwVcGRoCDuK0JzouhhXpw0PANSCZygWJmS21YsEcMifkC06e9VSglNKtVoGYLmaFO3pxcCGsD09QBSHFv3Xy0o+aSubGolUdVsjChZ5ZtkApeealg7SfdAIxrxoDWPnEkpf3KRZ/BYLqTq9NKrKNikxGE+ZvlpHouq7A+iGc0KqieenTTSIIYVTQw4rez1XtVmhL4Mfk4u0AHITMV/jMNJtRRcBulqrPXTMMvf6iTMgGMnJYYQu8jjlP2FBwFjJdlahpbocgYUHXV5n+sFqfMWcdzV3f9SUurHcxu4YmnSlTECLrqQEed6nXxnmIUJMyeA1hhYJFsAqSCSACErLUE2HNSX+13B9M22nmvAHwc6bNhfnhnK76uwLoyDMQllrHOlvcSwdaLsnuUxZqA1bCRpm3Ghkx0KjVfx/4skm9SvGD837TdqqAvygoLvcU1KH0Tb7PDTy3VMAIbI9coyYLOhmhgW/YTEOYpALCBHRXbERyjZWE7zTc6yJ22RSIHEDSjxFLNEDDmO7Xp+DB2CgPD9s8ELJTwvjLqZS10sLw5ULy4ZwmY0m6WdsgIJPu0z4yhJnL0OBxZNzABCl9dt/9IfDw40XNQUmmCp7FVtaczY4tA7kik9ifm/F8Ku63LOH12uLsm6rtWMFCE63EAkI6uTh/dP0le7IoU+uHqclxdDvLaPcycYNPSHWRnu0uI8UYGmNNTEzEiAY9LLWlmAYmxuvodjtYXmnL7njQHYC5nFzo6UB/aqmL04utze6/9PthpXq8I3zAhsLvqslpvuu2szow83Daeo0ZFUSNehyv82KCLb8vCRfefTc+/elP4wMf+EB+u6odiMXslMWzNyrqvaUHtsWDX3mpTihJNMBEs4m4VsNqp4duawWTU03s2LEfS4unMb84j+UVajE6uPmVEW66PQWpZ2ooNGzCEc1EDR2T4sdFNoAZS91YaisKZjBqXUJBUl5EdRb5OAmLURszMwxYubO8LFKcOLkAh26UJVanCBGGLFYRPnRWqdBdFd2oOjBdhNX4sdgtuwarCBU5QJMwpYCfguPSmnYWwszZMGcoijbo+6UgMV848gw2LRck9y2LivbhSJ+gVqN/v/o9Yar8fOEqXlnRQ+NT+buZhcqEb8c6EAvngBLjFYQbQ6Ccs4iG9JzNcrAlKeCm0SpCDDFYzicEV+G4kVqdobiKGqZCgifPSco95cWhlfli6SFlfJQFYxvyUJHVXwzb7gWpRW9lzJYsrhUApiV5nIkr+pz3LqExLtTOFBnop8bS+ybXSznjaoakAs5cp24P1wGzjpfCDFXDSh7y1ra4ea4zJu6lVR4nBbsrAngV5iNIro8AACAASURBVJVE9XpvFtYOCouTiRKRfZ4FXIxdAdDGYuU0FUOFxojKc2BIUipMaP+owaz7zSmYcPYvHyMlfoH2AoU/nRBp9hwc9Pq9hiA8ZF19zAnocbakZsyg01OBy7m+ywRVZLACnZhdWxz+XV5hpbwK4GQZ3XTuz1l1zaJ24Cy54lIdwFtelC1zZp2/kQxG2yDKI0tS0YBzfFKeRP3Yo4/G+O6PBugMimLP281ihWMpBFvFW1CeV936RKuPhJ/iG9StUdjPOZd6P61TaxmYQa6PE5HRTZeelzXq3APUUB9roNNdRrubollvoNdfRS1pYqIZoTY2iXoygX5/GZ1OTwxNe6tLeO7MslCxO3bM2I6aTJcuEpz855a7ONOykRdoANabqBnqevDBB9eU6hl2/DPPPCOgjqFEls1ZL9PQsxv//M//XDRezxtssRA11lpJDDvviw22HISS8WPB7mrCAF/ym2++WYp6cxQ93zqMoyy4Vfbh5fsZigYa43vlrV5YOokkS7Bn1zQG/VWsdHo4PbuE5c5AwtZZT4frXXcCN74iQ32Sk56KPFnHUxipWOtyJhRwcYMwyMSza7AC9Lr6uohGgK7zlrrsoCm/B9uFyGRmFHwJuOdlesKwUyhwL2fx5VxAqP/KNTOqssy9vwxYiShWXPLKmX4lKwlrsIYA+Q9biIKip4I9TCPmob68ELY51Luvl5zO9WUy8bpwnxkH2o4w01EXZ5t0QluJ6mAINGu5j1WFCQtZrLXZlQbuNsJ1VsbGvbkk8drpywBYsWmi5eJf1qHOBBQIW2BhSu2YfGdeHceisbEsx+qtiy7G2iG6I9HdFHlKjnkkL8NsSFznpAtaqN3TkFjO9gQXI2PCYSlZmpbk4dosBaH67rCt7gEmWhKW+tm0AI4+Y2fLHBiEQWVl3woj0ZDF8uvmlRfM4FTeO7GWD+0k9KaYkSqidgPPsoQHgNWBpYvePfNN3g8BSWLAZuxc4bTvbJiGB/1alsEb6MK8a3OAaF5Rfi/8kyxgDp7MrLVcpcLYOrO6kXNZ1N+90orrUCPnwJpGmNwQmzWGAGbqfhSUqoKi2BT5/OX942PAs2C9ykGeHWg4u5g35K0oGFnOJ2xLRFG9/o73SVCh989uNS6H750z3sZo6THBJjCL9bs+59EOwnRhBFysTPP4UzEe+E6Gdsf5JCv5ZIxfVetYfc8KTq/gnorEAj9nIR7x7xdMYJJrNnllVYoZaK/osqQ/RUqibCNxlmzCbPPhRagVfxW6L2Eb2c+3XH5+1hB2oI/WakcKibIu4kS9L3WpksY4sqgmWYccBJ2VRfVJajRFNN8dNLBregK1sRiDnjrIj0810e+30W71sNxLRg4jslEs1fN3n/27LXtCVdms8N+0kfjw7314qElq+PBGZaxGPY7nPluwdf/995d3xWtHWeknvF+GD3/0ox9JWNUzNatf84XoYx/7mJjDHj50GHfdddcLGE4MNTK6gNx55Q602itYbfexd88OtFpnMFbjOItw7NQcTs610Uvp7TaGHc0E5++pYdCjuW4XV1zSwW2viLDrAmUFmPGjZeEIkOqaOZN2ZHITHQtdpzsRem3VcpDVFk+uugIjSb83bYkvVj6JVfvOQVih0ilAl7/OPjl4xmIYkXSiphxO1B2os1/yPXmX3UHeMpBsh+n1EjV0EIAtY6303JKgbs0vtGkh2xDeW+475roty14Mz5H3iZlU5hO9YAjNnnMWQybdimeXTOp5On5x9SruWQO4rPRPNdRWyLbUj81LzYShmhKrZJcMdNrST8yW4yIVzhdizm9aJBd2h+eqhrRUM8XxaKFYGyChyFZdp4d/5FtrgLyKcuVZGm3CrDsiLs+w9RI6wmCYrsTBldxXUCUj3EAUDsAuynaRs7dPA6IlkCN4wBhRySLUYwXEBJYNXE0LrZ8eUDqPHZ9rWqSfhwNRb40w8oHaUp6bEHHWCAvXevIEf6ymtwwPBmJ26WhtT5Bsm7dPwaxZ59rz4Hrmnn0uQlezTvaZlh9yoboL/kOD3OoYzOcHT3TIb8EE+O6n5+y5Vu/ScK9Zn4SZsmqfqfhSx7bOSWRQXT6gInZeKAjpGQBneDz/GJtXHaXO6vow1f7TUKQmcSjT7dl7zq7yOUlFEM6zNbXWEHf1GGjWMhx/Lsa/3J9hfkmv6JwRAdowG4VNlsD81zIvGqD3kROGAQmWpGah+cDn49iA/po1U0dNbgPhwJ097Zq2vGSP9acUos8y8RxjG2Sjc+PlezMyAHX0pJj0xOQMmuMJ+r2OpNT22n3RXjHMODk5KdmIUdRBPFiV7IoGdVtJEwMaRGraiQjnmZ24vNzCXDtDy5iFUTrLCzeH5XVG+d5Gxzjbs159Qv/uqCBq1ON43s3AVjhxDyvXs9m9h2V7PNtws/vkNZlcwHDixZdcXAonhu3Z7Npn+/s7LhvH4tI86mMTqBFgnZlDr59gta/JF82xGDunxrFn5yTGGvRbaQu7Qi3g3OklXLAvw8tfPcAFV+gLLiyL5DynSGXrxJ0hJ8E+or6yXH2mZbdjDDoqBI3qAyn1o8uZclAOvPTNN+1UReQla47rFoKVu0gC8H2/Zkfl4SkHH3kNQxWih+BMjy00Gmv6V1KJjG3yqSk8n9c/tHCfSJHZ/krdPFlycvG9lmkpmKvS3FssaJrHrceGQmjpQgNSMvsq8JIuLDFS/J4yF+FnZGbLw3sWOpR7UJSVgy2/qOREhWKw4IIh2PIQYVXnFHp1eWKG3I9dL++/kj1GUYcxBCIyvsyLR+ow2qIiIcYgnCTHyaMqNicEW0V4qgDkvDVhSKR+Z5H4UASPixvOgb2U7vElrFyqLAxlVbOwdOFc/03PQ5gGmlQDps9YlmALUXrfhUBk7VzDcJuzKH5dZQhznV5eukhDY8LzEPRYfFZF8maGKp1NwaYK9dk20aZV2FWNiBQMoN8tAUpkPmK+IVOgoRnMntGo76yxdHLTZR2nF4SWcWOMsLBdkiRQBqPCaLqejuVfmNWcG/HqWFJGVceJsKFyywX7JX0vlQ+4omsCDe/P2TofE8506njV88kIMXaQjCQlRno+BXL58zOw5XosYX0zhUn6rmj/xATf4sU1EFkRDVEbcYrFhRhf+9cIR06EiSnDeKr1x95GvylKkhXzjdswKIOlU4RYEG2Q9ajslbHMeaF362sZ31aqx0Kqvinwud9ru8qwuOnSfdnkzBQmqGVJxtHPVrG4uCwhGHY2Hxr1Ww36YyQNRI0aao0ErdkjOD1HGwjGwhNMTM/ggj0N9DqLWFiiialmOC31ky2BLRFwf+xjeOCBB6RsT/hZDwhsBhAc8FAUTiPUYTteXmdUEDXLMGIEhIWo13vwo9ZG5D24H5iO1tFkMR4GDDVsYe3DKuMXtlO+86lPrQknnt3wHv6tMpOgW7Abd7VEvHl6aYBOd4C4Po5uv499e3bgon07UIuY2dpAMjaO5aUW2iukpci0tmWxWlhcRC3r4aZbE1x78wAJdYQpRYmkqVlqnerLmoIMEc+bgzXTrtvUFZpzOv1lGoU3jYREihrKckOhLYROQmtjWtLHNgEPW5fy8ZZ7YFWOEu1XIeLPJ3tLO/cdfJ41aCJ4zePWyTBfVHOzTluQPRNIViUVCbvfl5zPfJjk+1ZP0AGaMiZWbiXvlwJIycIjtv1+P2XQJvctM3kBIAq7i7JPWHX0lDQ/QdKVvhv6DHz/KsymxDjs2Vib5T4qoUR+r8hs1YWq+vGdqzNevtj4IijXYkmpYIFTUKJQShc/XwS1C2RCD7Jd/RWXAufBmPL31Rc1FXOrOaqm62t/F1lRFWPZ4IZ83CkLSL1ikb1XnleLBAj/uQMwsW7QKtVmqaH3NuyT36f9knodMmzsN2WByHTovQjo8YyuvEwVn2gBemR8WdgsBGEE7Ao4zevJFvfMbB84jrtdBVf1hFmMRfKJaxoFqAUboMKwtczo6XO0sFIFdfpGSUGXh/JVJ+psow5U2kBw/1b46jlosoCqlW9Sht6bq6Eu026aflLGjbVDNohmcpyPIc5Dym3JhjFfGy206uBcwqAieC/eByX+gkoYIie1TaxpCx3gaZCAFze2zECjzy3CPgqjRfuIVAFzlknosLsa44FvAz951l8+Dfc6UbkdwvjQRDbXUZkVg4BOG2degVM2PsY9+3dVzK9j3T3vwvmCv8kTktwcWRzgdbwlBHJBNk90543XZBS9nz59GkkyiVqjh34vERsIem/FjSbGmlNoJj2sLC9K6PD/Y+/NgmzJqivB7Xe+EfHeywlIiUwgE1VKIhkbiSolakG1tZUZyAT11QIE1E+ZSSVI+qNLaABZ60cyoD5Vmn6LYqhPIQmsTS2JKRPUQkwJaBZIgDLJzDfFdOfrbWvtvc/Z7tdvxI3hPRKKK0P5IsKv+/Fzjp+zfO2118bEQf3Eq9fHcu1wKf3eQJ7xtNvk9ksdWUz35Mr1qczKQm7Z7sjVsci1g9VH8ziA5BtIBEbV8IueMy34tbfExtUgshLrDvg2/D4Cok365Tyb2NSn53n++rlwr9/fuyZTlODpbsulrW25tN2R2WwkW4Mu39S3tm/h12aLhVzbvS7lbCo721sETdNyJKPJgVy+Mpduq5D77yvlhT/algsIK871rZALFha4Ngx6mZPEmp1guYqyLXAxmR+quSFLSbRRy9MiOQY6GBYM2i2/D46P/+B6JmMs0pwNN51qj9kCqf2dM9MSwxQYrbz5WgZhWoXcsji/OVe8u4hDMrOmGY0KohRUeUaaeSS5NovhQ9Na+D4aRLPuL6VkkZcHUkZMxfnRzT6L6SvhRXoyoWNqrNdx2YyhL7NxoLEfEYQ1oTP7roccHZD5C0DMSvRxIOC2EY5ga3Uee0epxsa1OAkYBzDBxd3HwPvZ3qX8Hbnq4aVeWa77SnkN7L7MfgKwMBwS+p9MkrW/wsrZppGYEQTm2C4Fhx6SJgiKGilzxnZ2RVkVtyCoCtTRPNXy6cdZMjxH/oafQGStQxm2tWvxNh2gpuNyaFztHKzOI7LF7JK6jrbp/q6MoAJU3Sgsy8/6n+DNXlYSKC3aWvoH/Wnlu7zvK95lPKGHWrOFGOeQO9+Hl4yoY1phGtFJFgKmFszsFVJo2967m16a0+9qdGTSObmeMTFT2hUpJGukkg63MomeBZ2YrjC5HATpHMpgOY2phXbVUmXJqAWyDjVZw6txtOWzX1jIZx7xFyYzk67rCeoP3IY/u/jdwZNbMfgLVD6Nq7aqju/eP87YwRgbyyTCgpjaMFwA4+xgPyUTYb9Cfrzp3VJ2KxlANXQtnn/PM8qinMt0Mpfh9kXZ6rekVXRZcHoym8t4gtBOT3qdsYz2LsvBfCC37WxpaIdjhFI9AxkOoS1ApfmOzJF22+nJhaHIN548kKsjn/Eb9pgvkvVsnpN9/Tv66KMYqbPcWP28dXB3o64b2/yvbl/IxVvvlFsv7chseijT8aFsb12SK1cfZ4bKxVueLtPDPc4tGJ/iid3Z2ZHJdCR7h1dlDuCEWmfTuRzsFfLMZxTysgdKufs+2DwsRWYqTuQi0Orb4rkgWCMYg/H8eCklw4qa/dXrlLLoZiPSyDaktoc0Xj7MEWRExXMC/jn1LMlLHLBgVa45y+uib2/IvimkQsoKbjTjJVg7uOkfF2l7JPEWmkStHpZRvzHQ+vVUcvX3dosIvrumzTfpsOyVLoItgikr4aJWEk7Hqo6OW5KVJ4qWEVw2jopNhckSAVaMDMb+TIdXUV8aoKj3IkvkeMD+4AAi2yXkBmTAksclMQtYQK22JL6RGDNjuFT2YyE1HxtjsqKAXlmVUFLHiW3PfrPOdPE5+9UYDYbQbDJqqr51vN1kziazsFsKbdtmZwCcjt98E6+CrabQZCqDZSAmenU5UHUNkQJcDbv5x0OPZH8oTlcwFM/j7vM+kargS5lsaImp1cOzhAxFyxtjVMb0ailpymO51gjf293Wof7SGcEE2QmIvUEiMnSnjJGat1pWrM72ytLMezcfMb7M+QsXmcqsOctMMxgULVlO3Zk5ujPch5cfPk96b15yCWCCzwL+XwgVakN0LtTnWs5WtpclK3fkdjB8OTDWL+4HCoZNF8Ys6cwyx+dZ196CayqYLTJ9LO1Tyl/9TUs++RfmvO/egQTOmeXKHvlNcYKjd79cQkcZTbBU7vROuw4rEc1+qY2X+5FlYKjtcssMLbGlbao8F2QTl1qBQJPfrfc1JZFzEUP0wIvuLZfLgo7wSL9HCQTA8/FI2aluG3FWeBgtZNBvS1n0Gf+dTA8JxHr9tnSwzPDtuC3DbkeGF2+TnYs7Mhldka99a08u70Kb0uRHdHTHneavmzBDmxxzmmuf13dO0r5NmalNQNQmx5zmHvP9aOjlJ//1PSwufe36dVkuIOSFKa7IaDSh+zKm7gBlHLp9OZyMzdOtK+12X2bTA1mM92RRzvkwwRriytVCnnFrIS/716Xc/9KOtIczWcIokBkzWhSVb+O2+dGuAXXUlgVZLhnrgkB5Q08r0lNgywU7aLS4nuIRRUViK+1jG6NnmrEQtG0syirpgpsZrRz2UzIrgyEujx4SM42Qa0m4NKx5+UhvsmApwgKSwZuOWsIi5nfDRdVsJaJmy9vF61V9E3OkzowNNfwZQg8W9tHreQkitCsL/+PCXMdH3k6fZ8RDfk/uIh8mYfz+cS/HTQAtZaaZXJYLqQ2bPw+u6WAGkvnu1HU0+J5uir7pItSIiZQ9AFwj0/QM+eaNv1H5YhlNuptnNiuFq13XY2n1vKqPA1kcA3Bc+HNau4+5bjyqR+GbOt3X7TlxMIANP3th5g1E1UL5NmpFqrUt2o8ECdYuzHz/t/cfRrfiy59MWEPOY6m+WQ40lEVE+/WbmY1RxgUZmghv495cV6W94KaVWe+kJ1CfK30cFfTC+NPtMCgCt/2t1VKdVJzDEczn4c4vL9EpE3NZv6uWEpkJtf7kC5iZ4Jq2SKsHuBYql/rxuZ/3AD8uu65zDltGKgE9srtDUWXOW5yaJZ60yLl+jOk2gOjMZ+XZTWHcbPBL0I54AgTx0EQRoOocePQbhfzpQ6VcH+t64HOhIl63Z/w0ocRcMBvsdKLobY6IzO13TXUqY6jRPcI0KRzkk86JWC3A5xfXK9ffGTADo+fPI+ssInkG4/DAC3+4ROXtg+tX5HA0l04XYuKpLKZtaXXampk47HFz48YkIvuHY1ksZ7KczaTd7shWFz4jhVy44y75/qffJvMZQj1j2T88kCf3ZnJ1bx5EtVlA18ge1Fai4wDAJmCjaZM67rxNC2LaAM6ZcYtAdJM+Oapt9b/V7/2on8/SJ+vbVGUEENZ71cueK7sHe7K/vys7F26R+fiaPHn5X2QwuE0ubg9luZxLbzCU0XQhTyJVpZjT5LTX7sliciCLxb5Mxgs5wEOLcPeslPG0FNRLve++Ul76b0Se9n3aIi+3wZJpKInBl8CWdLDoACmg3M9Ei84WMESFa3JHy1kULfgiaYFkZ408xbte9kSd5bXIdFxAibdsgfUwnKdkK6jRDUM3xyrD4b/XBzeHPfIcqZeQsa3HvLV4Za7hWDUyu6wi91BFtcbSZbClTFt6I4dOKXjtpIU8hVONXbNrufA+en8lRqHGbFWYv6gJCmGpCKZcaA+2rgKi1rBb7EPHB6kIGvQx6Btjio54kY7sV2WjdQYyALT8LIS+A3AJ+KHxeXFjVAu5JhBtIECZDdsEdXJU9F5+zopoPenl9O2bs8HAAs6PlxsFtKrxSSDKtH1kX0PBbGb7WpKEa/58w3G/LfxMltCtfoKTPEFkevmweorJEkPBXppv0KYRC6U0AHtW8D174UkFrvUZYnayztrUxVEHVQHn1g/+UuH3wes7gGSWbU4KwXPo+iNvp68pVW8o13DpixvPHQad18R4wFtK/QPSfes8tw0eLu+u2wqMCbMs+VhbMkCo0+lAJc33tL5oC5yt9vHz9uNvZIP8+bPMY2YaJ2Y2zbKUOIGZhe+R7YELvekZcR6UwgKmuPxEW/7kEwt57JqeqJpdqoy48+IaoNWcwvU5vNUnKB7t5/Y5sA64Ebyb6N+JVy+qTY2dgSdXnLKOqYEnHE+LK5OKeri5y/JGwUctLFrFc+68rewXCxmPZzLcGcr2sMPNDt5EdN8tljKACZkUsjeZy2w8k0IAsgq54/ZbZWcAh/mx7I8W0t/+PhkMC4aDsBmis69hU9Q61Bt/fNM/CcPjDwonirEPFTbNiqWSlahP+g1DGvF79bffdTdXfeuvmRw2fOmoe85i86zLWXfdLFRsPsKvs3K9DbzQ0huJbTD6BCvVzn8GMBrfbv0t/QXP7LNu5vbOJRkdKuiazWYUzw4HF2QuqLvZ5dvs4Wgqg2FXFrOpaqxYg3Miy9lSptNpwhDj6Vz2R6Uc7hdyz92l/NgDhdz7r0Ra24xGKlMFnxfOD4iFVVzKyu4oTItIBEr9TApehxYRA8Tr82buc0tXziyErPw7rUX6dy5v6W1VnwldTPSjz6KKnnXRt5cRRBnTQ+uAVcFcDANQs2XsWV5k1afLARy+o8ySh5jUrJD3Y7oOvvXiTZtbgB6fM5QUBPoiWT+Ps3O+aWXA6dfIbvQRqDTNzApWCq7znFdVDXz6uq9n8e/peLOOiD9n1V3VNsLnrl8otrUyj4MeKWa2+dg6mKknh9Qz/XQaBXd+PjchHGyZZn6jDFNaQWObPZZFZ+C5tq6RmXHn+aBVyhoiZUk8uML2GLNz3EufM2SNY9igdYz2EBCde7/RfiycBH+LYCsab3qmnK9tXgaGha9D9SrXpcXvkvHCleLml2qJWqg3mL7qM4Pf65PAXFNb3+I9V+ZIOrf5MBjI8bA8vucsD5gO1hyEJyAz3iwb0JJiYsg4X4NVLitdju86wEzj5/KGtNBoRYCCTHMOdhJQYC208XKQ7mDTXywr67uvT0TN2p0AWAqgVTCOUjx6r5A8tGV/fymfeLiQrz6aWd6YNMOXCIU2FXCVwVcOz66Cr5B8E0BcFcw1zVL9nWoeDQCarsxLVSU9pDNVNn0Qpk4Fv6N1hkFE1/el9cSeq+K+u+4oB12RbmdAgnxvNGaB6dFoTAuHDkM8C1nODslQ3XJxIM+45ZIsO1vSB+M1n8jocCqj6VKmi5ksJmNesjfYlmG/I5cPxnJtv1obcVMGJQICn0jru231L1UgUR0UPbrpd7aMrXlr3OT6R91f9W/rr7/JdW78Mda+NQBsJdOw1qB1/fC870chc9iFzFmItdfuSKffk367JbM5NvuOtNoLmczGUs7m0utfkOFwW+azPTKw2JAmE/WEQ6X4vQP1d8PiMBotycBe3CrlR36kJS/4kUK621r0FmnUENWj3QuEeARzHsQZykvBIqJA8iKzFVkqo1wEI1SdLXwwPYQYAdeawWAGEkMgvmDExdLtIbxAdZX6xgbhBZCT9iltRkGc7myHieC9KWQkDDRRM+XsFu0jgnbLHs+4wUYAw2fPQp7qA5bDH6od0gqtGnL18JW/2dv9BtNUF+SuA/yuF/E38HQfhsQ8tBhSFXjL9TBi5c2eG48GEPSTa2bm0I7WnUuCetsbmuZ5FJ97f2uGlpqPRosDXXRXrSG4ITlbYfYQ7hrv6xOYATI2eb9RbK2VGm1e+bZUfdFJoCUwhZ7VR9xhpYhcjI/QC+u6pSw00wiZDUoMbzlgQzvAh1U+Nf1VXIedIVQmQRnjJjNqB7c+Vs6u+QuEhwfdGR7Pt4cZY4IDw1qUdOm94T3KKxFQL1YLl6W5HbN2Q1o/QaY9CxXWNzyDnIss1B1rmNa6KCTMaF86oxTLOuW1wl/C2GsJnSoTqTZXVjSRpqT6uwzSVqGHj7GHRCvP/hryIVqE5PUgu8gzImAaJQCSVquUyUFHPvUXC/nrr1Z5qqQTNZjVtHzWW61MlO/byjzlp1nP3xQirJ87VsBlIW4EpG3xQOjZr+t9ouuQrhzYQ8jY2cu62wYkciPxIMqA6tmtisf/9tIfLLFxzeZLeh8djKbS627Jxe0txl3Hoz3pdYbS7S2Znn8RtRKlI6jAA2EzJjZc5qlnaM2l11IzysGgR/D26FWU6wFgy+8vJ2WszgVUbMDYbHqdo9qPBbBVdDYWAG96zRt53JH3syHo3ARA+zHPv6tLJgtC9wuDHYJ7gBLE9+eLqRxOZ+w/hA4vDLZka2tHhsMtub77pDz++KMyHitVCoCG465eua4PACILLJ6qNblA5z7zzoX88ItL+f7n2NsrHLdxIb4Md6XVuaBM0XIkbRRURFgC0UVcYox/L+ki0UaZIIZUbCS81EV9o6kNFB/YkMGXtRfRIdyZI8vUg2ddxXMra0wcfPmLgm96BU2ZoI1EHzjACQLdSuHU7G3joU1ttjMkJpAFvQefH8u+cf8iuKGro06uzUYdnPeJueE7Y8dTe5HcmsnlunntLFn0CFunyYqgKp6vHlH0v62CMgde+l/f0CIIi7Sab/wZLKHkTlVT54uvggYNxTkI8JCFgjMNlem80vNwE/eDIPy2OZeEzqUCnAjAIrCKzITfc7xmfS3mfbg2x7JtNbpqoUCiB2NqYeNAvVG2TojlglLJm3B8ZUyCdtc3s3rb88avNZI0kuzPQIoF5zW2Bu4IiEyXyBckCzVmkb2VslnSmILN41hTvJRfJLLGK98BzucbM+eJC/xDuNb91Pj3GntWASxkzzTzkS0hJZf1dmxXANmZ0XMG0kK8oYCy9qWH5Eq605Ofo8pbf9aPrzXqnacaVSvV5X55bWfSsy4pP0Nq5+BlbQg+UD7Ioh24zmJRyOe+IPKXX9LIggMsvXrGA3XD0aNCh1GTaivWuiXEfm99HOpSeog7j6MyVYTjXEA1Ex1zA1tFBux6fzBnxX+Z516iuLh+31dVvJAbuRecggopXnzv95W7+/A9QiHpqbRmJUvxX3HoCgAAIABJREFUXLy0LbPZhNkECLVMZ104gMn4cFeu7k6k28XmiHjstgyGPel0OtJHUeBiwYEFIwbN1njSlvF8qn4ny5lMl0MZDlSBDNC2DdE9ptpiJr1+h9lo2IRxzdl0wfNSH7ZosdQK2LZ+X6TXHaiHR9Gz6O5MxuORdLBxL9ucONeuPSbXDnfkh553v/Tau3LtW0/KwURLEO1s7Uh3e1sGnbaUS934mTXRQRV2kX5fxdiHo5n0ti7KcNCROTLkpCXj6UQW8zGLTu7ccrvMxlfl0W/+i8wXhfT6jGDLFGGuZSmHE2F5o90RfldS+I3U5DEeAltEYqxfiwEsZXvYkzuf8TS5/55nye2XurKYHMqy7EpnsMX6lXvXL8uwP5BWuy/Xd6/yntBnyCDd2rnAyvTdbl+2drb5QEBbd3h4KLPJRCbjfdm//iTDdk+/dZsavPmyK7fc9gwNRNO1Wjj+V65dlUcfuyz7o33pFW152h23ysWdgVy5/Lhc2GrLnZd6srs3lnZ/R4bbF2Q6n8lohD7uy6VLt0qnvyXtbk+mh7tyeHBdHn/8inSHW3Jh56L0AcjnSxmNr3OS97pdmUynnLxww99BduxwyBI+ly8/IXv7I5sPCHNDIL+Q3f0RLUoGvQ7NeDEuvW5LtrbbcrA/lyeeWMgdd7TkRS9eyA/+UEtaO1rEjQ9IpyVLvopd0PBeeQhaSxdQvNnOClmMwHbpRlp0SqaaZP2C+Uwd87h7Qdekk0ohMdWDqFt8CCHaCuu8lJdz8QXSWZM6e+JALqUCIkSVjOQTdaLAx0MiDDdamM9WCy6KZr6oG18EZ9bmYPng87cizg+bhIpvE2LQzc39v0LYqA6O6ptxrheZO5znCXGoiian5plW37wy02Ugq8J8mTC/juTsAjZsaj0T6gc6u5VtJWwzX8MWeNas9klOp8caqqyWZRGalYBfL2+YVdDlfRvDh/RDUmtL7fuA0nKWoGbW5WCxhbNTV2eeQZMqMqMJNE4Dy8T0ZqbNtU8OPBpfut0WhB5T2kZvF0ugkFnQhuj3awL3+PyxTmNOCECokWXdqf8KL/y8jtUdZRUJK+PjWaE1RO4xCAdbaIdnpvmmrRmU+Rpko4LlhINlHVOFFHgpTGDTCj+nWpFeCDqFd4PoPgCmJlDov1OwpyCB4KSSgJBF9ykEz2dVDZfzmLkuLEh0KNWxWcgkJH1h4L2w0kEpf/N3wsxD1DyMnwi0uNdUAsnHLKb251w0J7NZzlhpQNJCgwSsIdMXQMifaTKCBrzRCnPr9+fEZRyaaKEvmGDC0EW4JUbpYRzbEuniGUg6x5QTrM8dDV4LKe55+k4JsSFAzoWLAwRwpNcfSlmOZf9gwmaPZ1OZTlj/RJYwiSxx7Jb0ey2ZTWEN0SE4wUaHEixwQZ5PpwRPlw9KOZjm+kuxK31hig/gZl19fkc5q8NFjNkYUUGg11nH/GzK0K19czsh21bVbNWo+zXtPL6NOZR5/LFH90dlzfPNFJMtlJE4auQY6QkbsR97VLvy344OedqyoMAhCHdj6ZKTzqqKpuGIL/t95UNqbT3hPKhfqq4nqv/9uHH1vysLV8ovP3i1AmC8PqKHEOMbamKezMaiMgdsjdUExVyItz6u3BDC27nuI6onS22v1Fk0K0KGgapgy89dD4M2DY8Ds7iv0r+JIdfqBlH/voeiXC/j+IUMa1hCELaKP9fXvwxmFWwBGBGUmxTPMxyVrWRNAKuD6F5S7h6eTVRTH9gz6GBLxeeZjdDIU3W9W5YaXo5iek/oiDJ1B2XuK5X7G2NmbuWc+MayhmLvbF/t93W9nd+DC4+17bn3XPMFIOVMRFXNlEO53FNtgDycSD8tM/Wk/AgbpwnOCcwsKsem1pbaKP6ImYkpABUaym23wbh2ZT7xQspsabQ/mwtg/0hsmYG35uUm97t74Hn2rIfunSXUhAg+aPrCAEDCyzq76y8J/hxUzA7SPgk7hxbQhq3biAoA6Hz9m0v500+JHBz46qdsm9ZvdFPesPfUbTNqACwCqePWaScs0hyyc2dbiFBnsvacA9xj7ActYZRutoClgzL9sbSRhqZ1feq1VPul3RdCv2C9DGixiPsLn317CWf4dq9F9mnM4r8ii9mEIAuMD/7e6xRkvHZ2urIYT2TBt5A2Xb2BnNGJEzbMmKllS265tC3X9g/k+iGJTE6guv7huI0gduxJjuX3GjaxeriL57RMnJVr1X6/umkeN+xn/7v316aAb5Nw3olatSEQOG5s/O96PzkkkEMG2qrjzlMdVyy0Wom36XvHacrq86PpHDd2zJ8amr36Pb7jwetkZ/VjC6mKPOxX/oadHePzZmumpvSf8pcXBS/U91RMTNU3bF0YMM3TqPdy12+ubFWgUAdPvoGv28hd+8XyKq6dNrNMn4u6gnIryeawyURMr4/N2Jksb7MuxLYEWaZpfJFznY6DqvhMqlZPf+O2E2C5MiGlTI0ym84osMVsJwXoIWys/mGKGAA2NGSoWYjtYikLd7Y3Zspr8XkXZxF7S9qxHcxeVGbUdS2JjeQenYX7/H0w2YzPuo9/mkPOdtr4IrqXX8y9p5TBygkKWnTPjSQ8DKtrDUwpUfYmbISm7ka7WLaJ11IAVgFQpodyjRl7ETIFZ/bYjwu+UKbnhY6qGfxWX+CrkDAyvA4sNSOu6upPDZjtRwRHllyBeyIYq+iPLcycnl4NfSqjpq30SgQVLRj/kMuU0QrEgKYnyFSSVNAPsOrheC1YTQbA/vLlQv7koUIev6I+V9o1yhzpvF8FWTF0GNej5BdYE8/H5yX3vN5cXMcVbEbAqEfj9wCY/qKnLVS8i9b12novk0Wu1sCkUbQfFjvUeunrh48vLB+0Ni9A1pJMF0G7W0786A89s4ShabvXk2I5kieuHEjR6tGADA0ZdrsUFbfbXdne2ZF2ey6He3uyN5oQmA16fbrFYjChvYF2BKZe8+mMDNeoLIL1Q1MXne13JwUXG23mtSad5junvatNrsWFK6RTn/ZaR30vsh1nZx7Xg4qm61T7YDPmLS3yIcyQ7q8JMOJNI4GBfI2bybYeCwbPOLCbnL8SzrPF/J0PXtOsSBMdp7CktcfnA9cdluvRMCQXZAuPxExIjg3BFvYp05EFJmwdO8W1P4CrFDI01mtd91RDiWrd4eeK36lv8rYbGL8ark3Rcarsq6dIWZzmzp+qAlQzjlcBVrXV6LP6OMVwos9Htj85vseglm8T+G81vKbHa4hatWARbKlLPQX9zNSuMnnRPoLXNigXNzOK09WMiP2BCIkyUAoWUkadCdHJpDmL6RqagJdjBp6HJdHG+UKBZgav2Oygi10kLy/vVQIl0wfSZ8+AK0HrXM1VOSbOEBl6SHqooK1jiIuZZ6aji4yVOelHUVUMcaJvPJyp88U2c/etQ5FmAgHzCuPx7gVoRq/W6wqS8rxS4Kfn9+s4eIpAxmFdzuK0lwOXkVvYGEBHvbyM1bXEhUXQVyrzZS9PpoejuLwFA9aWzEHhisjhXlv+7OGFfPVR0/wZyHfQs0nIMLnAQ39LUGsh6zUPvDmkSYfPaA7dKsgK1THC+LmBsdfLRB9j/sKIFd+ZLVCnU8GiCu/Vc0uTMPTZ8Y/r4PAYELwvS0qIMrjUI4sX3fu0cnI4Y5y2013IZDRlSBEdvXVhR7YYKhxLqzWUZTmV8XjKzC+4xCvztZDe8ILc8bRbZKsjMpospN9tS7FYyOFkQQOzq/vmNm+t2wRQbLLPRKB1LOhaw9DU28LFwEom5Ac4lkephxfWszT1e2g6dxP7lgBIWvY36Y18TCNDcwpvsNSntb6LwOZMY+naiqRbqIKyo0K763pkLRMV7iHOFS8gfdR9nOkeNxy69PbHDfPmMV7czKENCinlv/rWa1W/Ha7tFtbDAo3CsixNohtthZmKOjF+T7ViGoLUTUL1Psom8TyRNautEVpRyMMUri1bDfWnZ7VBp7XJEChAc+uFAJiwgLv4vf7oY0E1h3+mC3hG2mqEPzEE3hZnCpytirovBwi+yeZjLeRjuhu/np5T4VBmRHIkASLfzGpo/U/87E7XXpCbZwmgK7m41x3gTafmJYiirQPaxDF1X4DQ+Qk0hPAiIHgE2z4PHbQx/T6Nf9b61df+DHQU2bjtg9tAYA4BGGJD1XYY8AiFs/05J0BNwncrNRM9yCyLlO8jNjsXdr/xyY3/jjYVUeOo9+HZyCUBgxYMVzYqG99blqKxZt6tnpXqrJ0DMK3l5/o27RMfXw4xzm0u+DGr1/uV7xcpcSI4VwGYI0EGQB31lFEDEZmHC5HppJCHP7OUR/5e+axOC9pYfX7d/sKLLuk6XbV6cGDjwP44+waDhwpkLHzvGYm84+jZVqDN2odTG/uuHeOJE2S7MBRlS6YIM+tqxfvgvIaumCy7VcuBcS6LwYHBUjYT75342Y2YK670P3zXdjkdL6SLGojdHgXek/GhtNtbcvHiRVkuZnJtf5cZdtPJgezvjaXoDuW22y9Kv7Pgz8OdW+W2W4cyPtiT0cSqsINWlI5c3Z/I9YN5euTWbVxn2cDXga6bsUluspB/75inVg98b14cPR5gtvR5dLdsLDb5PZmLNksC4cUEmZNWHzGxFY42cgjSM52yrDaLk5UQywCqMj5e0sgZgUrKfDPoOk4k33T3NWKnElbkYh5qEFaORajAFvpcA1yZMGzAMOTk90kA1u+xamKbgZe+QTO0EurQ1cFQvo/IO+lv4/ip7YTehW/eWaqVxdPatQb765UTLPTiAvAM3nTjTi+IVvYntcHK1VBt5in0nvllv9P5FHzUYrjRSqFw82QCQ/XDwvEmVGZqkk3TfJ/aNxlEZtDB6xp74+2P2rvooeZXjewVXtTUytPvX8XQkXdsWmuaihq7vELBkmY+46Wffk5hwnn42e+HoDLUNqX+zAthW3kdsjaRibFwIjRIznrp/UWdmAF0m7vEkvg3vQqzcfNy2ZIlbHOWhTzySCEPf0FrVYINpBg/DFd99OJYRgBaZ7/8OHud4Bm1BA/CuYFhigkQJoT38GmcNaw76akgKPgBHWQLob9CpjC79pJoFgTttgGCcygylvWaQCyPfkZSgK6Y9qRpP3URakXyAObxS3/g6eVkhgysjmxvbUnRadNMEgaHshjLdLaQ3cNDOi0Pem0i1Z3tW+XWS1vSbh3KZNSSZacrMCiajMbS7vRpGTGZjFgY+NpkKXujvADERdU74Dw2vyaGqulaTQvtzfxdBJVN102L1imYqNPcx7GM4BEnPY9xO02bT/Od75T5cZp7O+/vAGz54hszIbUPq1ou3VQtu4o0eju71kemxEI7fDFnxpMVvmXmUw4txnvh3DQt1UntHU7SJ0dpvaIhJduZ9GNIulIGhG+93BO1PAw2AGcL8JoJ1sE9oJxVWT8fncUzA0qrShA3wphFF//t613U+8T1xBMp1oWXI8vm/66vD1lwbZsKC79rQep0T+wjhdXJGoD6lbwx1gFx2gvC7uyMZz425LEl0K1lVDgPrfadjkdJhsE3Y/VFq70wgMmElUVgQOK8qdtl8LwVnaDCKk9awLyeu3WIC885L5Qp9avHAvexyDjPb33pMhEWCjdQyM08VCrQMQpJXWYJ4oAQ/8XjFoEWQ8ahMDjOkMcll9diNjJIXSOnDeHQsJTziKHDpZRzdZL6u6+JfPzThYymmk1v+aAbPYZHMViRqbK7zSWzuPYY2GeZoMzMagahVR/w0lcIl5oxMPdhA/UwlB208dIkMp6pRxmcdJT5UwBFhqutpXeYiUw7HDg1xJJQug6wWDXsgnDMvGCdaVpLvOwHn1nOFnM+KLjoZAqxX0sdvQsts0M7hrIjO9tDGpUu523pDzqyf/CYXLk8FWnBV2sgwz4oULWKWM4nvMD+oiOXr1udH9MdVOnvo4HYRqNVO+hmA5bj2ngaUHIWEHRce/5n/3ucH+iLpyIo/3aO0TsfvGKLuLuZW+FdU8t6WMt1WWoloWwXP6bh8t/T5NML8SabC3vum1ityivv+pBhUx/FTfwkfZgF/jVzVBVeaFq7tasiuA9JAyy5Uguf+cZHP0KGMRSsZsCjG3ZcIxzgHv1i5vIFF8gr2Mngq+5Mn/uxfu2mfopgC6AD2jw3cvUsLDUFrVVSCCdzDRb6i4DBNn8/xHVIsV8VvGtHp1AfbyszC/p9aGo0i46Ao+E5Tt83jZOH0jSsZfpBXshE5uadFHVUBCOhjh95ELK5bo9gJbFSySoF5LCWMdhM5tdUX3ZP4f7qWZkAZoqKK3NCf5cd8OOaxQxTfkXHg0E7eynA9/znlMFpSUp+jhz1Xs3GVwcYCOEVcCQbm1khsxmwQSH/8k2RP/5EIbsjOyZlG2ZxeJxjdR+tdWArmYsqd2inMGaSoEbb43OGfwkGzdHXzuc85hYYZ3eAR/9Ak96x87ggHn+HJo3Hp6LuurThvFVvMGW+kUSorBkqkywJzpDZjFq7FM6/4DmXyvEUAngtY9OF80e3LWWrRbEYgBNsHQrpUkSPR+7qlV3pb+9IrzWRK0/uy6LdkV53R7YHQMJTrT2HCVfO5PHdZSWMGDu9CYR8t4IMv9df/MVflNe//vVy9913y0c+8hF5z3veI1/84hdPsi+c+7GbgMFNjjn3hp3jCevtxzi84Q1vkLvuuovj8O53v1seeeSRc7zid+6pFGz5pyrGrj6fORtR+9dWOw/9pdpzVKCYODowIKlGXkMYUWmRtOFEEIVrHWX5cGx2Y21o6pt9DBOm/S0suElr5uVdEFYhDaAhJY0jmUbNMrpQABghmCrrtKoF9f7lf4lQqmE9LuYmznbmJQrqfePR81Qz2iobXoO5aH3GRgYssl5+fUIeryFohpwVU1M2RsNiZI9ccM1cg1BcO+j2MIfUILK68ROYUctk/VGx/Mhgy4XLZBAtKKrFpRWgeUa868wS22TleRwgRiCi462grKlyQAaGfjafz6pMys+MZQSa/gcsaKrxaKJ9F/A7+6VzXRkb1585E5dDpbmvfMzSfw18xfHT9vq8ymXWAMpcY+VsNawMEAajPgvhcgCpeSHzqRrhXtttyx//2UKeuAaEoB/0kbpfKfDYtL5hff5hVH310USOwFyZfzx5NMvKdc0Vx96MbOFK4UCVL0z++6LF0CFd3otSZvRW1BdGNcXOIniALcyLmYXBYzvhPdlqc4Q0uzeU01I3/aydK+67+9ay3+paTa6C3lmMFbe7fBvlWwOy622xpGnlbC6D3kBu2dmS5XwmC2BMZrbM+XAdHKII9Ugms5nMZCCjmdVI23D/+U7f2Ou36ffzG7/xG/KzP/uzuTiViOzt7slP/MRPyD//8z9v2DvfO+ykPVCfT03jsHt9V175ylfKP/3TP5309N91xzvY4kKfUr9DzboKg2JmrFzdPZxjpYEsnT4J/m3lTJmK6WXVwnM1QLOuY2/U+hAZqxha9N+vhjUdWHH70g3GMZc1PrE37nlloRmeayUBxgTwtmf7ufRtXN/gs7G8FXGugeJ1LG0OP0XaUG0imnzAHFBFfQouFcNY1fExnZln6aX7d3f8YKZq5WTADmg6fZW91Ay7OrOVGYwMbnLiRgrSNXhaqdVFvS5tfInIOq66TYiG/8xe2PRjKWwZDXkDeNVbV2NPtrXCiCqzgl8ivJdAHe0krNqEi/etRkMEVz4G+K9nWzrTHMfDwRSfYevLCM6d5fMyYARJfl0j0ficwUerUAaLxyBsNgUmWMr+SOSjn0TNQ2V2AFzcKd7DzeuKQB+3aHqGIUEW5n5gO/35zwBMX1oAklhOLVRdIAxHWN8zVG2qqfBdf0D/jObqr4Xf9TtI/oEUjgV12QLkAs1TBUf1wwNYQ31LVC1BD8yAR+HRZajTy0ShbXSif/F9zypRqVqWY5FlW+kuuL0vFnQWx6VgTgqvLfxuPNmnMzkc3LstNTTFwE7mh7K/vy/7+zNZtnqys7MjwwGoxYVc2Z019u2NZLFu1IJ83CRZ9/dnPetZ8rnPf67xz7/3u78n73jHO74Xzjpt557gexyHz32uAnj96xiHX/mVXznB2b47DwXYyqEcszZoWOyqcoDMculmaLUSkS7te6lnKrqmJ5YxWuOZdbN6uB5+TOwWF+oa8xZCn/weQ2lWo467oNpNeGirkuFn53J/LF+nIqjF75KvkQGvurHmar/E3LdVprAKkvKxdcuHeN7Ikrg2La7Zvok7IHPgoNl12PNyTVw3FfWQlYdXV7Vo7MDUjDQONj+qcy6EfOseXiw1ZWDHgRCzB6tu4pkVTJNUmajku+ZuSq7daZPRaQKdzqopk6aaIM/W5XacskIV/KmeKrJg1VFNYdAUQl0d9eTXFsKv+vxVQ7H+zTrzlcchWHZYcXBiAcaQtT8wR+cT1I0VkVkhD39W5PN/q/0GfKGMlmYY6v+vVy+ttj/WMfR/N5XxyZUpqmm+mMUU7Ntp0UZYLqhxqiNc1ahpuFnHQNksDfmhzXR+Z4YheU22GvetLJ9+/F7QvoEBT8AmLzeLYwDYlBHDOfU6AG/05MIS8WP331PiIrPpIS82AzlF2peRTYKpAoZw3a7sDHakJVqXDqedzg7lcDKWw8Op+hoTXXbl0u23ydb2QMo5aiNelyeuqvXDzQBAN+Map9kAXv7yl8uH/uBDjV996JMPyWte85rTnPZ73zlhD/z4j/+4/P6Hfr/xWw8/9LD81E/9lD5cG9aEPOHlvyMOd81WWmhW3trDIhTegpNGhwuIbTjBGgJhILXasLWgZh3RxMrgWCy2LpZOVz7Ga+u8Orqu0/KN2MOm3DYNQKl8qMoA0mneGKw4p7JgO6Tkh0xLF9Sf93oWWY4MqDPQ8Lm/Sf9p27KWpv7MxHCj151jiCeVJYqi9eYrpuzHwA7F5zOGXZ2Dcg2XO94j2YsMT0n1VboQ22+ZfCmLDECRc9cpEI2Bukja524ySTX7Gob9bI/zOpM67vVwaGbx8nyPHKe3LwMy17sxDIvN281nLTCaShyFeZb3W2ObLbkl2nw4AMZ46G6vNTl1TiODUQ1O2d9geuYdltADhv7il0U+/Yhn4WVU4jamVuNh41I8zmTlWaB2EWiDG/ri5w7bmscDzwlDhRY6VKCRM2z54mIvRz52eBXA73HeWZI6kJtjcqCL+y3thfALGYnsB2i8EFZlTWj3JVOxPILcSChklUXzIOtTVG91J198z9NIlM6WM/pIjCYzgiTUO9wa7mijQHHCAJJFeuGvNRIUr57MFvTb2hpssZbd1lZfCp+8S2RpdOXa4VgefWL3yGcX1wAYeeCBBzIi3eRpt2PiA4dzXb9+XX7v937vKcUUoX8+//nPy4WLKHxc/bzzHe+U3/md3znBHd+YQwFE6mOQ31bzm9KXv/xluXbtmvh/b0xrbsxZL126JF/4whcax+FX3/mr8tu//ds35sLfQWetgy3daJwliGGobFKZjQj1Zc0/LNXkbueWxRSFyuvCXrG7tMh22AA37MujxPL1bLimrMeo3Vp7ST+IXmUhjFiPR9kJ4rbKEFVL36gVQPjG6EXKc1HkuMZtePs8LOqu8LODlxgejM+4giG/gre2Oubprw2ehPW2xXYn0b39I3Jx7AsLH/o5ks9Xww3r+HnmZsyQheVABhi8A2e4uOkpcI/hQb4bRNuAYFFBhiZ7eiShfgWEu/6Jgn116HeWa0HPRvfRohAxZRD6dQlQLPzMUlgUsDtcyTff9AKY7o00amAE7QUpZUrSxsXNUpP9XTWbMQ8sdUjxmSinLWYawnPq7/9e5I//vJQZMu3skt4OskWmWTxJCBH37UwT560VuQeoiS8FKZxuJqNk06h903Cpn4Pz25IMHGzhvGSZyGrB6gGhwkJmpfvve0qD160spWvMGUCTsl36rOL3MXyLotv4zBaqf28XM0YKMf4A/+zPF95zR6kMVpslenBjCBGC0eqg4jNDh4daxBjx2sVSFou59NodubSzLZ0+jt+SVrurN1cuaXyK2+/0e/Lk9UN5/MrBsesDBMtv/8W3H3vcJgc4Q3HcW+Fxf2+61lkYDwiyf/M3f7MSwvryl75MNgUAcd3nNO3cpJ/qx5xmDL7x9W/IH/3RHxHcnofead2CUg8fVDbjmk3GcefYdBya+t1/d9w1TtP/T5XvROsHBwHa/9XyK8cBpbRIJqPR7OOTmIKaXqdSE5GXXKPViZ11BpZrXfhwDVbiVaOGS/UgoTEeLzJ2j8dbCrmXBTIqbKUOaGZ9LAxSoH6dZUQFwMvrrzhOhYatmUjr1q74+1i02H23vDZiBmVV4X3MTj1qDtfnCx0/wn242B7niAWdvQ9Xv++aGr2q/l3nmLNL6tKes/jSm0BASx6i9aQLB1e6SXtCB+JCil6bQLyD1GxnldugrfNM1NWEk3qfacWDbKeS/14FYBlEBp+zBkPZo57T0mphevYicCEBJryhMP1Q229RyHys4OKxx1ry/3x8IddHCN9pVp4bd6Kd0E0h/MawnANYSwiorNnJmV2tIurruReLxpCqDkwzEgmorMwOvgNMohG1nGyC68Owl88d7mUJ2wa3ckDLNOwPEgpldXwOeigTRrpI8OuCaGovGQIk+1cWMoCeq1jKfC6ssgPghmggQJbOU8861nXLjPXpsVfcd+fFcjDYlsGgSyU9zE0X86kcHOzJnN5ZcwrDQDECPA26XRn2utLtdrUExxy0W8kairjQoNOlwzzsI3DM15+4wpRQXDrWD0NHAHV7GYm00ftbVfPL1Eb70Yf/6MPypje9aaNjmw46ClA1bcBHLWK+UPh1wB4hGxHaoQ9/+MPy/ve/PwGtTRbD427qLGBwI7Cl7Hb++M+lEHCt0zxx4tec+esP2FGLQux3v8f6WBz3s18Px2Ecfvqnf1qe/exnMxvxfe9735GA97h+/276e53Z8o3sJIArg2MzL+XLvbGjNRAVQ4QuN+ziAAAgAElEQVTOPNTrHh75wnGOYIv3Wlt7Erhxyi7og1yv5fUT3VE+VS/WGGPKUKxkK1pCe1Ue3jyTIkPFrdgyIKPVBPvIt78AYut1G9fNVbcP0PHOb+7R7DSvZ9mUtmqGWWUi6tdafcbdFiEfyRCda5BqBqc4qmrFoN/LQLBJCH+0vQvAVtSGebgpzkE1YzfRe2W+Rf2b16rM6NtBn9+dtrMqzmdo3T3cLAM3WlNk1q0aYqw+l9V+SL0JttAtW0J2K8Gh+cThWBZQZugQOiQ4oRtYgHfYobraj64V8scfL+QbV7XwcrIAYaFmy7Q8ooZhtUC09kGu4qgtpt7KNWIMGep8slrXSd5RKScVskTVQNT1cRoGdfDlFnkoDu1Zid5PDhrBYOE4r03KyB4E8qy40JJlu5TxWIXx/S6Apd9HBlw4p34fo9hh/0MXVvzIfXeXMOCaz8cymyr1tpjNScV2t3qymEyl1+nS/sELy0JlD2d5Fp9cLhhaxMTEMRDTL2cAaG3Z3rkk37q+J49fPchV3tc86Rtt9BvuaO9593uYyn9en/Nilo5jQ+p/9+ue1/WP64/zGIMPvP8D8ta3vjVd6qRtP+nxTfcUz3HWPjwLeD2uv5+qf49gK4Lk9Rta9U7qfe4gTc+lb38VM8aat1JixIJu7jgW7bz6MoaHuJkpskkO8smOwgGjr+AeugLcYamTzMhxY4s2SckJPcMsfofF//TNG5u0hoCyBcTaPvC3et2hV9Hims6JIcU4tr6Jq4h/1XvJxzMDiPxWr6HQ+htZbkAT2NJQXQj3aelCcU1Rpfmx2HSNGfNntXqNmgeXZ9dGNtKLNHtiQ9DORSCnQ6wJH+vGwsGUPwMYx/Q8pOxT3aDZXrPPoNmonVu3aRWlp7FwnWMNmXsoMlpF4DtKrBrwNA0Tb8vmqbffBd5gbYADlMUpZbnQZ3WOvLm5yHQm8mcPlfK331Amy8N2qX0bFIqO46ijQo7JQEn20nKrCIIzyxhkliEt6a2kjiUfwNkdQWQdeyswXS5JEJGlNR0l+4TZkiqYT+FIKxyNv0OLhQLUySbD1VvOpC1h/wBbK7BdLZnO8R0dX9hhwD5C7R40w9dDnGlNuf/uO8plOZPpdCpSdmVruysl0g1abRluX6TtPkRqjIOXC5lOx7JYzoT1GkVkytSEQnrtnnR6PRO/tmUwuCj9raF884nL1GzFByFuYL6wvv3tbxf8b4UdX//c5loAtef7tBqouMg3rU9NG+95gAOfCEc9wJkpaN7Y4m9PCxDWgS2EChEi9DY88PIHjlpP5d++8t+eyDusqQ/Pq19Pswmf5NreJ3h78ZeR01zzqfSdahjRarKFUK1vtkdlstUBr96fsyGZAagAOAMw1VR21+Vswv+cfy9yOwwitJRlyLfywNSF2BKfP98oXeCfBNe2aTgcq4Ej99ZKa0E8kYvxPeoSRDXcAu0adZ3WJvOZgDBn2LMj4/dyOC2Pg/t4HeXnddyINK95KmgHmwAdcX09q4Cq5ApvIKGmIVIWKW/oTfeRvMzAClZQcW59BMzaL5YcQLMr91TLmYv1lwk/UxLPG9OPMFRlbwyWEek7xu5UwtcN4QUP0qfzQbRvhbf5opOTQ1Wz1rb6iwAI7YJslbOb81kh46kI/gvQ+5nPLuQzf40WKdhgj5odwnFjHIs54+XBp69bf0Q7E70CU2I0g5Bli9QNHvegHlg2yNS5KevWo/nokowTo2g+b6yQtYJStW/wTElkUCJsyvOCgyo07EeXeYZTCzJZ6m+mTK+DUVwH55rPgI8wT2k5zwQD/C6vjdDDK7tW/NDdt5dAdLPJlGKx7e1taaHxvR77sN3qSqsL6mws8+mCbBY2FXhMYIPptfvS7nap8VL+rS3t7kCWs5nMJ2N59NpIruyrg/xRDz3Cavhf02dd9thrX/PaxuNhTlnXQEWwUn/AIZp+wQtewHN98pOfrJyz3mb8/PznP1/wHXzgj/X1r3+d/66fd939pjedNVqj+ka1DoShDS984Qt53Xq7j3sAmv6+Dmz9l/f8F3nXu96VvoL2wS/s13/j1xsvcxyzuK5fTno/GDMkHuD+MQ7Rq+y0AG7Tvo833jR/NtngTjNGN+M7TWDLn1+9fl3QXQ/d5FbGuR7FwVQdWU1FZ4u4WCFDkX/zczw1wFbCRF4jzkTArjFja1MpHwMkKRNTC5gobvI3w+wRBQ1XBJ2KOZXRSnoieB3xxVN/mRg3Y8O8dt26dXbTF7AIupzZ8rUtguBopLqpZqtp7sZsxvzMZF9GbU8OTcZ11kvtRJ+wCDjj9Vw0r7riWtmfOlCuW3k0ZCfrdTSz1j8ZZGeAF8GdC+cR2vLyRkC4SYkRfRmisD9dw8C9medqlqKSVR52TISBoqYsLjfgRcCVisIbm8r6gBCA63xbzpZ0h59MW9JdLuVv/q4l/+9nEEpT41K0GK8amn3cbJzrzJWbKaDlADHR8JSgjc+TMk0aOlbDW53HCmIBVFB9gQosY/gIx4wx5rE0FNXzcN4yLNuipstlCqrNUlaxR98tBVQAmfigayhtEnhlaRYjxPPzRYuaL7BYs6mGX3uoybMsaDWBMe7DacRClvgZnltoH8KMJBRxl8+7+5Zy0N9i7WopFDQtZ1P+F0Zm87Il3V5bJod7srt3IK0O1FttGQ62Ccz6Wx2Zz6cyOhhLaT5d88WYLBgA12MHIgfuFrHBTkHEDXQaqNwnLz+p36zpue64/Y5jAQ4MLB1I+eWhKwIgw0YNNi0ajX7kwx+RN77xjaml0PS8+tWvZrYkznPX3Xc13gVE+R/4wAeowVr3+fVf/3WCo/jBfb72ta+t3EdsM99Ilkv6cKHN2NjRXoi8737W3ZU++eAHPkjN1FFi+6OGYB3Yeve73k2n+zqA+K3f+i153etfV2W5SpGHH84WCn69pnHAPcE9H/eEa3McbD+K44DrwnH/J3/yJ6vj0MB6bjIO9bb4XKvbb/hxcbH3uYM2/9zP/ZxWA8A4+PwsRM46Dhs8Jjf0kCbNlm9yJ2W1dNHMi+eKSaqXFTHzSA8n4TuBUPq2ZRavhBFxQ0G0T+bLNVkexTNZjrqk61K7AsQsopNAnG34vtEoLjNDxgSo3Jlb/8tDogeYe4JV9cYVrWx94kQWzOe5i+SrWYn5Zbn+4rrJnFg/YRGW05Aa51gKl2VtU51Bjc+j2x7U11Rvo4eLsnmnXyvHEWnPYT+yHRF8uZ4rVDuI18rhvnq4NeZa4hsaGs5i8BjHjBmTVcFgHVDo8xF0SfbC7kPugMXHLqek2BIVgCuc17HHq4v9nDrr+WQpi2kh84l2w5OPFvKRh0u5fqg6LbA5/qlUQ3C9lVbE5CEOoPxO5wbQANjotF6owN0zY7U8tIrgfb3B33As38HC9wim3MIBYTt7Dhzk+N9wftdj8fuwccBLnS0ubeINZaSQTEH9OWoj4v9a6tuF/Rdc0nyhZhAAalqSSQEYxnaCAJ+Ff1EtAm7zxo0pmMZ69rL77i6hu2qhfGIxk8UcRqZtdheou0MEJsuWDAct6XRQF2ousyl8twZy4cJFkXIqV69fI8pTg1PahMl0MqeL/OGyJ9LeCgO0/i246YFEIxPYqh3QBLZ8kPxh+9CHPiQv//GX52+WIu985zvld3/3d+WjH/2oPP8Fz6+cFawMgAU+r3vd6+S//tZ/XQETTYlAfhJkF0Kc75l5EaD8wR/8gTAEV/vcftvtld/wuAfsOJt4aBeE3O9973vXAj6c5EuPfImeXacBXI1gqxT2B/5XF7ivA2cAPGhDfCtN9xTWEg/3fvzjH5f7n3//2nEAoKlncaaD14SZ6+MQT77pOHDuvPzlldA2WD5kX2IcEshqmLi4PvoAFhnfaZ9VsJXT1f1ejmMO6wyhb8hNmq2wt6XU/KhX8YVzHcPb2L8nEM3H68dzRf2WhxPrAFDZOdugsWtHDVcEWsG0lZslPXpsw0g6p1qWYZP+KvwuOsw7MFvXR03jFYXz/u/IbOmLnvZInb2q1sc0lieI8k8856OprdcZTJtuMKmMjA/BixqoxvuuM2G+eUdjVvcbc+apvm+wH/DLCMRSX1T3sLqBaGKXav2Rkw5WdXDeXxSzm48W28TGBzY0daz+LuLqCKzSlPToif3CXesBMAiWzGAYgAi6o+mkkBlK8SxExgcif/rnJR3ilREC94P+Vi8p/3hZHdZONDYq1nLELWhGITL8LARpDxf+5uJ3gBd3fOecM9d3EjBmVMpkgRIldYxd19mZ+8IMSqc2fnR6N8DWc9RH0/ZS5guVSEGrBiBJQGR1HQGeaBEBwmkOdkuk1RECtflCsxAB8PA93Mpk2WL40O3bqWtj5mQh3Q6sIBZSvPieZ5ZtBCsXE1nMxjLmiYH0WjIcDmV76wKZplYbjZ7IdHIgBwfquIrUyZ0LQ+q4lvOpjEcHMpsvZTwtZYQBW4r0+gMpets2a21qhDj7cQ/lacDWcRsrgAs+tJqobdb/4c3/Qf7wD/+Qfz/K9f2odgPwoPSLP/T+X2zeBFHVlxcB2DoOlAHAgFlr8umqtKUU+eAHPyhvectbjuvalb+vA0/rwoKJ2aqdqUkz1wRwKuNQO8eb3/Rmghp8wC5+9nOfPfH9APCgFFL9cxzY8rFoOm7jcRBluE4zDie+0XP+QgwjeiZa3ECOCpHWj6s0zQ0/U0HrKoNdYSyCqJzLaa048bG3fAKw5eeKoGuNdKdqkGg6Eme/YtYhv896iV6FmYXZkulpBG3cVOOa4PYR3Eb0LVojR+pM73R2ukbojE0A6bqwnPez1/+rarjiWGVjUr206/o8pHSU0HZ15OI62TSuGRDZ/hGyWrXEjPqRaVgtaPssS83nq9eVZH8zGw/FpFe1gE3tSb+rsYYxAqM6rsy41M/ttQxznwG0BIYNwvRESdFsS1p2rwS+DVIVnzv+NXWp1ytQp8RQdvUenclR41ztA5Tkm42XMpmqtgui+M9/UeT/+2vtXzgb1M9jI6/MFPVMqkck+waLDAODAFMANdS4Q5xuzz80WRybpNWsboz+zGsI3tnxbOFAST2eQUsSZciP46O6LHzghwURPbViPAXicmCvwEyhXqu6wAPMqehfBxggCf8CcYWZNaEPHLMZFGwh/IisTejWSthI5OLUfu0ewo1dMGGWYfnS535/uXs4lsl0RMzaG2wTZG1t7SiT1VrK/HBfZpMRGwv2Chebzsayf3Ag0zmc40Um47kcTmFTr3Fi/g+N7Q6k3R+kZ6j+oB+7aIrI5SuXGw+rM0JNB510w3zlK15ZKUhM1uX++xvLu6xteyny4IMProQUj9vk/XzrjsudaP+qgTb/O+otPuc5z1nROhzX10cxWzG7E2ML4AfwWAd/uPaLXvSixKwdBVw+/alPU/+2c2FnpWkusudbTaslH/vYx1bYr+PuB8/b2972Nto6xM+5jsOaMcD10Bf33HNPZRyc7Xsqi+nf8dartgiqviV+6oAohpDqbJYvovH760DbUQDu2HG+gQdEdss3Nr2cAYpQkqX6d1vyubFUaz+m5jr4tOxE2jmYh5ZnMyYglx55vW7+/8qGRe6D2xx/ccTktPMRINCV3HyJnMrKjUxhIWUlq2Ek3nO4zknF8pxPhgUq5qG8vmX+VUKLoboDNm5qsGqA6YiXeQdAMVTlt5oAtsZwg97JO99CnWTUFGCuA4o699f1f9R0+TlDgXYHVTXxf/0ZicAu50w40FUgs6RRLMt66020W1qnz7P8aFReymQGvqUls8lCikUhf/vVQj76WYAXZXuwDiSXfXW80tNZxiCGAAAFoGpBlwJ1Ve8DaFlocApLKIGFgjZFAaTaRpAFgnYLJXOIHww0MsMPfa24AqG+KcJ6MBk1vRgg63iuTGRmskqCHKjFu5YMAP0UwCyuD22Wjh2KUEPepbos1JRG0W3UhkaUDgatZEStFBCIKIIwYwxHZpHhAAE9A7ar1wHzBeYsB46LOy8Oyn6/K7deuk22t4cClgu1zeGbNTk4INs1mk5kC4Cp3ZLxdEoTL1wQtRDHE1CEmcplnSHrTPy2OxhI0RlUHtKTro3nDbYar29z1AGcT+yf//mfpx8TPLEeeuihihAbgAOar1f/5KtXThlLv/gfz2OTB2sGrRPaghAXwlkXL11cuX4dNG7S50eFBSHA94UF9/2qV72qEYA++NYHqV2rv9WBLfyxB35sk2bwmMj2YSxcHwW2K44D/gbAtm4cUAopauLQLrRl43BuQ9gX7QNrhnH4xCc+Qc+udePwip94hXzpS1/a+L6fCgdmsKX6pAyQsOCtslHVNmdW4zgGbBMW5tvdHzEbkRosRwYBZNXDkPpmb49HELBrf+im4aauWfOj53aw5XoPgpkYOkwdYnYSzvjVGReGW7KDfARJCpBsM7ZNDuGrehajXipmo5Jes03Otlo4X4bPURmqTWOZ50DWOLF/7H50owXVojYU0Qw3Ysk6o7VyLTAW7mdVZB2P7pVRX1VlmnJ3O0LQkHG9pmIzQ7Ye7EaQVgWr+h0COQKdVX/Cxmul5vk1DcSFclqeLUd7AqAjZPnNC5nQtLSUEuLvRSFf/1Yhf/LppexPgAWsELR1BPRWYKRoK5Fgvv6OrgWsNahzH2QNgBcyBjHvCYYInAm1eBxjZBToV81i/UUNbJmWxdHzujUKzoXf0WjdWgmwBpbKy/EAWE0hrm+JDKQlc2PSIMwnGIRLf6lld/ABidTtIFVgQesLzgyFNqFId4uli5BhOF0qSNR6mzqLnEkjqOuIDHqQVqnuq3jgRT9Qwg0eP4xmMymWE1lMx7Sl3xoMZTkfyeHBlAgPDBjiuZOJCFAqF4dAbzLcnGKZVoixN5RWr3+mNfOGgS0Tc3smH0TPR5lyxknuDwvu/6tf/apcuHChAj6cXYo3flaw5W7zu7u7ST8FEffP/pwJy8PFkKl50gzFY322jogOAFy6eJyPkm0CrvNq0mzFvgEoAojC56hxqE+kuKFjHOrA80aNg+uxnHlD8sN5jcOZHpazfrlYyjvecr0StnP2imVFPHRmGVHVjdZ1D3nDOKo5p2G5z3p7p/2+M0WJcbKCtX4+XRuY3qSbpWt9iLzcZVHBSgJVYf/mlxzIWrjQM7mSUD7nrTGskrRIXkppjZi0zkb68xl/Hw1N8XcHXvp8VTVKOSuxKgKP5YZOCroUYJiRamKELOvSOzkZIGkeP72X7JPWZtc7OSsUQFYCnJYNyE00lINxb6QspveTZ78qvx7YjoUnfjgzt6LRYk8fMeWqmbZ1EJWMO49huI6d0wjvAYQE53VcC4ADbNZ0spTZpJT2vJAr10X++C9Kefyqlhiy2cxpDVapTbsIgAcFTqpR1JcE6JimxvSoeYOVvTEwpWOsInsyYsjRZVJHZiY9yxCZhT5PfY0HkUN4xusot+w6sB5AOUTuag5PAARXd0u+ZKYiPbHgf4VT0z0ej1xL+i0Ys2cLDmRdAhx2GJ5Wtg1MGM6FECv0YGrQqkyapj0gw7EQ6MI4jvDsQrJhnjBS/Lsff365e/mqXN89ZE2fra2WTEZj6XYGsj3sy2OXH5fr+xPaQowmqtUCEPO0W5zYBWjeQWgcLoLBHAwG0h9saaPx7dUQ+bFz5dzBlq2LTZqadW/jTb/3jRZAoom1aRS+byqQbzju3nvuZXguLpLrANK/f+2/J+tyks+xYGvNyZA5CDbLNVZNhzWCLZsL0JjBCLXpjW3T8BKO+/3f//1qMoQ1ZBNNHA7ddLx8HOKmVem7AEpPA3pPMmY34lhntrg4VmymogR39cq61+ig1lOz05pTszs57vc34v5Oek7vAy+0ze/nX6bTMfRhe2vMgDIRix0XA34eAqyyEHVBtIcJLYE8FDoJZqkhlOicQ9N9+hpM4GEgsA56/Tnk27qFOiOQWtVoVa900lCif9uvq+RhDchRmGNgNZrdulms2wBEsGVAq6kf4loD93SwZ7k2n7J59FfCdRmuyhsXgBZtBBoSGJoZLq4U1ox8X+sAaf2l3hk5ematDU3W79LmGb7DosjK0uh9qZgbHlrzKUTxpSynpUxHIh/7bEv+/lFk5qm9Az4QtUfZg7OxCOUpU4u6yco6me+oPiLB0BUYjCxQYiyzfR3mIrAVwBSOQ6kcvtSgCLWZ3eIZQIafZiUCCGkJHn7Xaq8iKkdfNmnLtFww9AmujTYVZSnDDvRWateAUCLGHb/vQY8OITwA/FxfGJ3RAjBERRwI5PHvbLgKA1SbpZbcAfzD77ZEtvoFdesdWUi726Hxe/Gj991ZXr6yS0H87Re2BAanu/v7IsuezJZTubI3T9QgC1r7lCFatThtSyk49IOCLEJe/jQcDOksj0bEjXPTTRSXO1ewZc8MvLFe8pKXnCqlHGGj2H6wS/VsOsyVO+6oWlOcldlqyr58KoAtfbJEvvGNb5DdagJd6+4dhqkvfvGL145DfGDjHMK/mSkYPo3jEECUj9mZxqEUuf32avYomrBuHL6zwVbWbMFDxmkbHRMt0AurHCVvwmbE0Ie7N9c34lUR8UnWgpMCpfM8Xm0eVOSeLBpss9HrZEsGHJfuyzMUuU+smodWhPlu6eBsVfIdCiot3+STYN6vrmouBWfWlqByj2y8jxezEDXiyI+3OUPCrC/yvmxisJqyFU/DbmXBuDmse+gPF2cZF9dKURRVYWCVfaTIZv2wx/PZUQwnmScVAJfXs9N/53NFgTv/bWxI/WJVsBTDenWWa31WooOVeG6e19pffWaMXaq9yDDq1Fa2x5I2qT9C6HBOw1KwWgvkxsl8Usjn/krkM3+vGYHUNTnwIWELE08dE80MBAhTkApLBziz4/c+1RXMqwidmYghVMh7IkAySwSbdxNVt3P2IiwJgIfz2q/Z324bwczCNirfuCmp6sH4mkeDaS0HSObJXhjQD2C7UIrIX4oA4HCvOB+OZ81wK3EEBg8s1zxmyhJ8au1EWENQPg/3/RaYzjb1b7CG6PbhRQo9HEr16HWLZ12QctEayDNuH8poNJLLVye8ufGikLHGBdUwjcAqu8fiOl7ZHGr8iQGx+N4GJDvc3pJu56kXRlznMt+0ucPjCZohgKwVUJVWoFXGeFOm5LTHYULTeb+hgPdpNvl1gCGG+HC7yNJEX6zzHHvrW95Kpit+1gGck7j947rHjkPDMnva/l3X5gh6fdH7bgZbSSTutL+Hb7Bg8vXfDQ4zkKpmsq0Crrxxn4LqPk8EtcG5HLzo0mobpos0uHFYLTYDnWRmzNCUG2QNbB13SQUNxrPUyvyk71b0XZ6pGNrnuqQNurey5iVuMrayrmnSTTFbGeixpwVX2LBdxxPPG88PnUwFeBBrad8Sewawv5IX0BBarDNEMUKpNXv1as7I4Pw8BuViGIVaKhPmZS+tcU3Mlv5pFVhpv69aVzQ9G4wMLZQvbXx2aoa6zs7Qfwrg08yqlosWgRbMOSEJQoHpxWwp//DPIg89UsgYlgdmW4AxQSafs7gaxlPzUA2v+eTSF4jq2CnxgrEAMGFZHTCC6L9iSaCmdiPaB5OFgjIv0YPzA+RQtmAifOIPA9jQQ43m+lLnDJe2QEXp/qGVA47jr1pk6dqdUiZzNe+alcp0AWw52+WO75RNpJcfnfMIFXY7qNVorvBFIcMebLFQkBo2ETPq3pczZRLdtZ9j/cNP75UH00IubBfyL0+O5drEOSkTiJlPhftxoOO0U9WQzF1ZAcnwNtXvdGVr2JPhVpc1FZdFh2HIs3zOndkqRCAgh6FmepMLAxTbuk4Ttcn9nPcm35R9eZ6b/FHWD/DZSjS/vUGts36ATgpslXtMoY9pexHL/FioDeMAAXl9kaqzoNREwfT0KAnEmkE5l3EIocGTjMNrfuo1SYumz03VDXuTeXSzj8lhRHPbNhARvW6aQk/1MXNNRlP7+eZrn/Ub1M2+86OuVwv/GQjykArv3Sdn9HUwQJAWfzAizLBq9husi+2rLdI2JNG+p8PripyNTuO/vUBwCOng6Nj/vlPWcVkdMFdDidWW1f92OuDlgC0zVhlINYOV04Atzt0aqGQh5lAZQUu06P4G0sDBFv6rFhLm2t4QFq+vk9G6Yp1BqwOveggxPlMJFMNWoZ6BaQAI6m0ASRZkBo5rK2BiyRuIyaeq05qMlzKbtvjzo98S+egXStkbq30GABq9OivzxPvMrBpMv+R2JF7fEt/ptBQ8QVs1oGmqSoggRVL3dmWR4HOFUCQiYYvlQotgmyCfzwGyD22dALjx+9KMx6WMZ/qS00eoFKHCQsOL+ADUdcjqASSrKp8eZuakD7YJwBNACyJ62leYnsyUYTwP7ovtgKcWsiuhfeu2ZDJDNZ2S/qNdhlPRvzpPKKOaazjR0RTH49/cc0sJb629yUi+eXnGzAQ014WgbLjhO9YrQsgwxI2H7TZewqTf7cjFC9vy9Nsuya23XBCI7hfzqfzT41flW1f2jy1EfdQyd25gq2HDbKLWfZLBSPP1b3j9qVf8etjvTOGrhnAYGvZLv/RL8gtv/4WVNp4bs2WmprB+aAr3rBiSWh/XGatN771+I7jmicYhjLGfK4KjCvCrXexIUHZOYCttumu0S6eebOf1xZpAns+Cv7WGUCK396DnqgIr7ax6JtN5NfHmnicDHHvNzKtjyEx0sBXXTfZR0LE5wxWZmEofmoYkifBdV0+mxfyLjF2pBqdM81WzgFjXTxEMVMrFmDCeTtrG5MS6cBF8KWjQUNBZhfH1dmZAYqBrqRlxakGg14tg3+8nMlp5zjb0ApguAysOMAG2WiWE0Kppwq6nWi63xVAPMQddlDS4ditcgqyXndvtAXQP9UuqxIbXpW1FVdu0Is73zEQDywwN1lg+nIoWBV7SyQATfbpQaBn6q0VbQ4bTUubTtszGYHyW8uQTIh//Qkse3ysZolOAoM+vVxLQdR8gS0v2QBdFxgzjAuYqlLvnUckAACAASURBVNfyqgnk4ADaoBcrtS/ZTjqya0gYX55bmR6QOFkfqN+DoB3XA0hUTzAtg4P7B1EHD6sO7g/jtoRRqf7BX4BQUgfhyD7s3wUG7UsWj06WEcuS16lG5jQAj75ww1XnEvsdkX4PwLBgWLDfW0q/1aE3KdqIUmOcF/CPwPfN4xgrIVm62/qdsmgt2AitKwRRmjqmAvE1UQmAY1u9rtx6y0W545a+DLqon9gVlP1BTUWEFiaTicxHY3ns2oE8cX10pvXx3MBWaMVxHl0oDfPf3vvfVtqNjEAAD2T6uUt7I5Bo0PZsCjg2PQ6Nu1nMVvTZip2y7vr1skcnuad4/sZxKIVsGNg2H4dTg6gj5sRJ2nye43Cmh+U0X05CYt1k3vmWq43hGWcRHGgpmGiOUzlz0rQpxr+dprlPle+kEOEaOirdO9itVOjQwJsBqaSx9pqHKcsRKAY7KPPlzNBU1+OM+w1kJQAWdF3eSdHt0n6XwAnYkKBH8U1VD4vFdLWOZb0mpm/K9fE86fh69lgT2+karaTX8vBhTYDNnnEWr1o7nHeTgFgIKR7FqHoIUw3dNazopX/8ZFQpB4RXV7exPQtkVLpQ2w6vidxzuDSbwwKQLWm6WfPz8kLVllGJDENmkpJZVXChjJYySgTTM7gHIHSo/4NLfDku5fpuKR/7fCGPXS2lz9TCKANQForAl3WQcxFnL6+jpqTZL8tT7/AdsoEAf1YY2oEbQnWTlNGs4Nmd3Rm+pQGqJiRAT8Vw77IlMziwg7GDh1WvpSVzOK5a/1AzLRUQO9jF8Tgnjh30CoItgCR8oDFHV0IypdE5RTroRU/40/Ckr286ht2u2pLQdb7Vltnc6iWGdRD3DI8tB5Xoe+Cpok3cqdbyRMYwGGvBtBSNUOMw9+3CMYNuT269tCNPv+MWufXClnS7XaLJcq70JTppvpjI6OCQdRQv703k8WuHZ1ofbxbYiszNf//v/11e9epXrZTqee5zn7tSgmUTbQ86IB1XY19OG+a6KWArMFtNIbB1zFrdZ+wkwCVOljQOtRn03HvPYRxq53yqjMOZHpZz+PKv/KcrLCfD5ds0KnzvCvoYXdxDLZMAvPh25xVsYuZY7d9c4Oy4c2j2t+UUeCaSpo33neshKgZLxkJWVTpbP6xrcAZX0bw0c2bOsKWwZXolzgxXxlpmx+Fhs0BPKW6ph9QUVCkkjJs/J0BglHQjrtTHs43prEwXQVBIfHU2i/dkInlnL9x3K96vHlezq4Cw3IXzBriOyuyLQExZr2yHUQ31ZYMEM3JIoIVa51D5YDW0qn1dfSFRkBOTUarO8yrgZhuQJYghV6W2xtQ60JJlg1r4Zi2RcQiwNStljK14VsrBXks+/eUlS/GQVWImYZt9tE4DB1NQAA6sDMAIji/AnqlzPMATSv0tGB6kfkoKgfEnjuV1LExIxosEo44TwoQID5I5hMP7oi0zMkVuJ6O32DV7B/TQbAFQA4uFJYTnzBbsd5YEVrSyGmuhcGi2fJRwDAGSTZhcklzbi3BhD67zZArVMgPhRjX0Xcigr0/fZLaUcqb/Vp+upUwWLQJd3CP0YPg+wpQgn8xBnw4ZlXpHCAluDztMlTycjGUyacn2Vk8uDXssPr2zs6PAqtWW7UFflouZzACZ0YjJhOFDXBVWEt+6fii745zR0RSKOm6VvFlgK7bja1/72oo7epNRKb5zFJCID9KK/YGBrqfKJr+pZiv20zowdF5ga5Nx8Dl1YtD7PbBV6QGGTIpCfuk/XlXhOxYOKwqfNw3LssM6ZOVAcJK4Afl4uFHhOnbrKGbhuDXhZv7diSs3WtR9zQN56skTP7mvjHEgdaPsFgEKHXt4lopyKF0nZCRWbB8qjE3+bnKQD6ExtgFv+gxl5ACoj8V6Gx6DDOlNXdkLHWO/5/Pv/aY5Ur2K1WSJjFY9G7OmS3Pdj5eQSeZhx7JbZqTaIGqPdRZ9HihJUtcvOEmRGUGEJz0MqffmYMv8xdJzpP5OVVDnQLoaa8rzcCktuparbxUTClD/bwZ9EXy0WjIfsyqf7O8v5S//ppC//josHlC3b5kKcad7gsZLJU6WgWgtNh8rH5vsIKJaLgd6SjwtZQpwhbqCsTSP3TntJSx0jhAd+nBWtpToKZcM8TkoA/jxsCUAH9gsfINu+Pi5bFFPhdAevMDwvcNDiOhZqEeQ6RiLaHv7mXmJF0vDYx6+bLfxqgHtGcKBSxl0NBkCrBkLcrOkoYEyFlLX+yfuXAoLU+M4daYvpd9luaKiHPTaMuhB2N6X2y9dlK1hV7aHLZmO9+TRb12T7a1LcsvFAYHUZFawBA9O0m1ZZezphJkSs+lEJpOR9HoD6XS7cjA6lOujUibmMH/aR/TbAbYuX768EkGFe/srXvGKdBvcnI4oJXNaEHUSFug8w1ebluvxDoCT/Ec/9tHGYa3XUzzJPcUTprEPaxlCuRiH+gafSvocwxyuFCe3C552vPD18xyH0z4n5/O9lvzyf7ysizXePttYSETaYK9ZGFYNA3PGXd70ow9VBFp5YbZNf03o8Xzaf95niZqtzGJFZ32/Yr6tnASBqAW2VDc5dWf5HPCrgqYKaLMfPJARDVUVqpmGyUJIiWoIJ/FHgf+1DRzgK9XgW+muDAB843Wm5UaCYz93fd5oiNEYQu8PgCoTJSdtVqJZtD4fPvXQIUOSNe+to0OJuqGnqJ+h4Rh65XUq8zmr6VJ4imwNLAkAuHMNvQy4cA6EDGOtxrqnXQ7r8jz0zDKQZiwRQlv8mC6Klg6zQiazUiajlpTTgsL4v/xKKV/4moXkYMlAIbqK1j3DEECLYT36VNkchocULm1EmgJkdfbHCwfDZ6bPwvxKGYrWJS5219qIrruD9kpL3MCRHawTQA0AENzcEQKkVswd3c3egWFAe10BiMJ1kaGITMCu2TfsTRZyMNUxjy8KJANNf45yQgBpeDZ4ShS57tj84T2gHdjn23IwnrMdZNMQWrWSTgBT6C+0H/qx5VLrLw57pfS6YAvN4uLFP3B3uT3sSW/YowEp3lank7nMFnPZ278q82VbtnpbMpuPZT4rZTi8IL1hRxYzAKuJjMdjWkZ0Wl0iSnZwq83C1BCsjaUv+yr+OvXnZoEtf7tCx9MV/uKFaptLYekXd2a/5ZZbBFlyr3v96xrv7SUvfonAz8sfxk0Bx6bHnfcmvw5swXQU//P7gAUDPK5e97rXNWcHlsJC3I888kjql5PcU+zMJmYLz5uPA8bq4sWLgqzR75ZxOPWDcoovVp3CdZFBIeolxAxzLU3B5wJi247W0eNboDs8hzBgfBvnG7et0us2ND0mAJhTtP9mfEW14JlWihu8apmqujUXxXt/4L/cZ71mYUACmSuq6q0yF5U379V7rXqWBbesxLNYF+dQFU0f6+HBfOYs8aqGDBVUcOBNx1LdwM46Dkn4zjCWbt7Y1ZJ/FxTg2Y87XS4yYrn00fqykLwO4C9AF4slr/sou6XO+ioET6anJhJXVqd+BgfPOm4OVCD0ThmO/FPUwCmoi5q4Jt+yGMb1+4YZ56IFoKYsC8cJBpwzmJUuqc9ajFuymCxlMhZ55B9EPve3wjDagHYHem84H96v8F8wSHMD80iW8DvUmeNZdnYtCuS1hjLvl7UD9QWNL2sGqsj6GOBPMxolbeDqTuE7tFcw1FDvTh2lQg1HLQkjMsxYnrh+LFRLB7AI0AOwBcB0AJPWuRqamuqxMtC8904hg66KJ3nfdMZX03a1iRCBaxWrNdCKfiELrIlgt6CeagvBIUKYLFNkFhP99lI63UIg0Ef4ECwYPEqL/+Pfvaw8PBgTtU1nIzncP5Bub8iGTacTKYsekRxq/HT7Q5YDP9zfJ2s1my1lupjqxds96aFwdakUKHwn+r2OXB2XcvXAI6SneyRvFtiKraOtQQQTgS2B7xTuEczOCiALJwED8zM/8zM0+wQVedaafCexHDi3bMR1Q1ZnzcNxH/6jD8ub3/xmffBtMTot2FpnL4FzI1SJD2ojNtWH9CaBkXzTm97Eupb4rCsd9D8rs8VCtaEkyK/956u6EXHRLqVA8ozVEsNyiEWdWUtGv/vCn8M2HHldroMNwmkkBKdbMc7vW03a92j3EOd4vr+jAJK2TbVq8bgqg5b6zu0dXGdkGXl2lmqoyT257PZxRvev8udQN866lLvaX6vhwmrWIduv1ObaBIlNRyBp9oJQv5pVWA9r2s+NmXxB4N0Q8cS1Fqa/2hRsVQowc1NW9gPPDG0PrN0A3Xg2YHBJ0BF6GT+raHt9f+kzBGaLlHI6g/7ewVg+M4FGy7RR5nWHe1qCGZq3ZDIpZTFryewQXloIJxbylX9cyGf+VkvdwC4B53CWEwJ2BdLKZFGjRLwUa6Hq7FGvLINgeOmy+qlk2gCSO3hJU9d5n+L0CKO7ujtXqUQBsnu0ByANL3QEXgRsMFaFu3sWwwNYEhBBd0UdmPY1WCSwWv4sHi4Kmcyzva9GCBW8AdwxSxSi+g5AE0Cw3iPF8mZxP+hBD9aSsRFFWx2EPDHeVlWBLB4AXSljXIsSDET65jLotwi0yNRN1eyVZetecs+dZdFu0+V9OZ/LspzL1vZF1kc8HI9kXnbIeG0N2zI6nMrla1dkMpmy05BOimKTvshgEcZ5em3Va8H+4bH98Xck2IJpJ8q/rPV1qvDzWpi4yfA0lnZh+Aqu59WXn43LxDylwNaa1dTrN3qmph92WrB17DjU2vGVL39Fnnf/82q7h8i992qpowS2zlA26UaPw6Yb1Y067v9++1UV3hohDcq+NVc/nBIZPRC7WpYSS4BYZhDWAV9cU8HgI2Q+34ngK/e5gaMG0b8DoTrQcX2LM1AZyAV+K+iQEIpRAjF2Yg4qVhm1Kkvj34gCeF92sMFWwZdvVFnwHpkVF8GrPiiEs87JvsTbkhO/rPXOei4hHjTdWxoAZZ5W2NTwgpcSF8zKoRJWtPM0sa6RLcOGXtdpORtc/66XaHJARmsH18sZO8ZN2YYwJyXG0K36pCvPpOCqHl5kNiBCX2b3gJCqhw7BtMxRuxileFD38HAhMhH5q39qyaf+CvUCldGiuzmtK0yA7r5idr9gdRTMVF36gcngW6V2D1Yg2u5HhfMK8DEbWVqH7JZGvIgPDTjCYyvVVUzMkuqyWFOxKGS73aKMAWAFwMivB7BH1ooFrkvqqXAc2LHDmZbW8afELRyQrdgt2tJFAkEb5q3KvvXbLZ4Ldg5g+fB3NyP1MDAF7zbvXZOFrqEWjYL4UmYwg4W0qgfgp/c8Qth2puwdn+IXPucZ5c7WBS0wuSxkMOwRuY8muzI+mIgUHZktFzKeHLKeEicLRF9EodBxWIoyVPndlgzaXel1O0T8Ractj+8p2DrLwnozmK2m9q3LtKtvcqixCBsCaIYi0wX7AzAq/lA+1bVCp62NiP5A2Z33v//9tMXgxKotxKcFWzgX2/X2tx8LfP/HB/+HvOtd7xJ4f9XH4Y1vfGMatk3bsulxqY3n5OR/o0DUuvP6GzU3EVnKr/3CXqoHl2qZ8q3PMnOwUM3c/0YXIr6ldnxhrrmm3+wbuinXU2G861V0U80AzJvgqftZZG6ZYpYFGJtaJYu1zpyL2w0OBeAVw1cZjDm4wvEayTGmxRjmVS4tt2A1uzBBttDMs7NZlXsOYbiUdci9xVkeTEXTWmEjDo76gTRNp2Q4yDQyHqLG953bIDVhLGHSUdXmS70fvFh1DAP6vxMA4NBr45zd8tOqrRSYL2WtnA2LRbD12MhoOcOlf1HAa2wU6xwCvSDIp6AMbQbIWE5KmY6xyasYHqL4f/x6KX/xFZHdCUxG9RwEO8ZSgRmCPgsgB31CV3dqmrLXVu4iZP0pYEy1Fq1APZPy3OAz+Gl5GR9cFwAvPgtsO5cQ1WohCxo1BxF+Q3/0OvNUgAFTBc32ts1xj/ZCiKw/Kh9ScgmsL8DC6xweMOyXtZQgELGeQQoG3zCG+gmboMRfkIkieMKaCFaLNZz077PZgiQTmcRFzkYc9gpKLdj380LGYMvAjAHY4hr/60vvL2ejQzk8PKRPVndrIJPxoezvHaogfjJhCibiBlu9fkrXHHQ0xZMhxE6PYUY2rttj2uf4cFdGk5lcn7blEAHgM3yaxOpYSZpq1NUvs64AMr67CQB8wxveQF1WU5gKTum//Mu/nPRMCCu+973vlbufdTdXugcffJAARB+WUCg5rqoNNRQTKIvsGUxNb789PXDe9kYgUtOWbdL1OB9L/9RBTT1caGv8ww9rCA/A5lOf+hRd0o/S5qQi0bV732QMcR2EYzEOTWHb3eu78o53vCP19Qtf+EKOA8sJlSJve9vb5H3ve9/qOHjH2D2trWXZMF66wOUNb904vOY1VQd5v+Qmc2+TcTuPY6hHCfXxfu0/X5GlZTXpRmULPl9r88K4nCv4QqFWrPk8hxVxLfGG6NUmzHNHN8c61VWjeY9Q0cR7dduDwAmdR1esPUdkO+oHJWYmhQXz3HAwlu87M1Or56w98BTW66KuYG41dq/niAWtDfC5ANkaq97gq9rZ7PHUnG14VFHpkxWcrmqUmhgpgo0lnMex3XRURwOjyjBnmtgW37A9aSPqAHXOacHhNFeMYoy97WwVjkaGHF3i6ZFVZ5ZUI+R2DHWx/FElLlwPRdBBT8sqqMzzSqNF2F8dKDpDhncaABKSWRbyorcUwAYyDqHTGhcyHbelnM/lH/65TUH8/gQMi9Y3BCghVjO06oarACaJ8USokD5UWvMY/aH2EDk8l2oDktHWPgHY0ZCk6TpTmFXnpYvxcS5kECJLEJIjelsZW8Z7c+d2Y4UArHQfzSFVZAp6CaBpepnQMCXYJLg0aOmlpfT7cICHLkzbCgYLTD30VCjhA9LoAP5jyyX1X15RAOJ5kEicPwDMVNEvNUGDzJY62/dQBBv+olMRmC/MwCyWS/4e/UGN2f/yg3eX0+mU4T+ECxALnRzsy3Q2lvlCzU5BGSpf1pGiXNA1dXury8HuDQYy7PfZiTN6bS1oFwHhPBaJ8XIoEywYT8HPJhueH4NwFkKAvkACXLhQPt4ajoeGCMejIDN0Qn6OTa53HpvxSa5TH5bTtPW4oW3aqE7SxtgmjEEsQI1xwP+4SCIuHjY8gN84DlyUgxPzOnB43P0c9/cUOohv7Q1FYm/U9Y9r38qY1yTev/Z/XZcSi4j1F9mRkMnGDQYEgYnnAbhKsF1Y/OhpY3qMtoV5+Boc7RJyC3RsNTvp9J/I15z+LCf9ZgRZdcCVf05m5YkFizoCB0sr2oIKsKppFthQ/V015OXaKvurOX/rfTnQquq1FLzouVafyVVwd9I+qq+N9WfU208ggpCTmzqmsnA5u1DPVRWSJ1F5jfFKDJiFuysiKrd+OFIgn1ueAYhm3iVzUzJW2VctzGodoVppLi3OrnOVWarBKDWucartUsYKx6T1BH5NHfvZ0N4SAGAGs9KFLM0Zfkq9lsjX/6WUP/9KIU8eiPTNgHSJjDm6PRVSWEFmr/+I0CLOR6aadR9VMuAmpmy3ZSgq7wRYoPOGSwLK1ACkabnHzFYZUAPzgw8Aj7NpAEvDDjIAda0AUwStE8J+6sOVqwYoAAVwMTuLlckIWwaRfkezIr3fkNUI0IzwHtYuRucgf1i2ZDzX8+O8yuqpvgrvjwg3ArSxvfAgtXvF2GB4AML6rTZDkgB+M9hLoCSStUs17Iqp+N0fvPtp5aCPyKbI/sGE+ovFdCKHh2PGjoeDHg9kZuF0RnrvwnZftgZD6fYG0u21ZT4b08R0MlXN12QGdw2aXcho0aXuK06+k2y0Z3m4j/vuUW+rTd9dB0Ti/cRznuY+T/Od4+7zRv79NO09ab/fyPbfjHOfpo9uRrviNRIIFZF3/J9XqMvgmyYyEBnCcLE1HmtzFYLolVoP0gEWZhQpIahHlg6KKWPRo77Ec8bxsy667BeW4liXPbaO9aoDsxhSq/ecn8N/X//55D0dAUI6q2tzGrPTNrtGfi5M4xHEyXqGnE4fXyp8bbXaOdzwMgNQ1dxYxMb6vy4+93BVPdi4Wfs3Osp0WNW1VK/HTZBJFTU2KYrnG2qLJjBkzY5GuTrHDLUYfeUZifFlJzK4yfzUEgky2DJAWCl8XQdbqy8NCCGp/UcWhzfNWAVxCnYc4BBgmOE4gE1VQ6WhwxJsyqRkUekpLB4WS/nGY0v51JdEntxXc2KE5viCRDCkdTTB0uRax3puRKeAc72sjr5yKfyCdJ6Zh+YfBTKFp7WbYT+ZD5ePL3/Vgtkosv/gwwk3+1K6PYA4hVy4Ldg1YM2B9gmZm/jQFd4YOJyPgAahQoT/QgeCDKJhKsXvLWq45nj5w32UhUDczkxFaM26EL2LjKcqkIfIHRmM0LLh06UofkHROz28EHKlFQUieFkeA30X8M0hsjynqvkC+aa6NYQvVUfH8CGLcbekeN5z7iyXy7lMEGhEUcb5jBXB8dna7rEsD8KBdJZvF1qSZ7gjUkzVImIyomP8fD6npgviL3Q6kPZ0vpB50ZVOf3uj5/BGHHTeTM23e+OsX/9G3t9J7/Wkx5/XeOcHO8fk02bu9HJglmKf1d+0V7bqDUXA3CjMAPS87utmnce1WtSywPrhP12R7sANGG1DZqFb6GHwbqtpblgcu06YJDGzlvYo56DcadbDUKNvWNRiAHjh/ctEzxE4pLd4XuQoEMVGGHtw0p46KeCqHl9/WVjHUOo8a7qPKiOVW1+LVyskagzPu/hev2tg2OZfvT2pT803SH+O+XI6iJHlOmmPbno824aQimWW5efUqg7UPLTq91Jh8pzNOsK3TWEOekjvUYFWBkRxZOv8qF7LaZocGo7ga/W+V8FWuoeGmozx+wBbCWS5+UFrwXWF0WS65+dvIFN4Ni1YTBps1mQEd4KChaUf+qLI4/tUiFlkSp9LgIHKeQpyOZotaawU2uvHeugQawQADvyl6JfFsjgKaFJiIp3o/f4t+9Daa6sGG08QQ58qBVRgqlhHEC9mnTbbC2CFTxehTVnIZAlRvILEuCrg+4M2ikGr9xgaCWCj96DFr2HvMOwhhIgO6JBpAjahtURHvbA4R5CV3WqxLxHR66IOIgpqA2gi3Gl1hQDMIdnan5ayOwmG7SwNlJMEpjMU2kbSoK6BxfOe/bTy4BD6LFwcFvlTGfT6cmG7x5sEoAJ+HW5dlIuXdqRddGQMTdfBNZmNJwwBgJLDwB9OFypSWy4oKEPaZtEfiLT7mz6L3zvuDD3At6BaKO0Mpzvyq+sAzo2+3rrzf7uA3o2635t13qhV8Wv+78+/IvfeK/K0Z4j0t3TxhBaDERmEF6HL4vYVNi1iqCwaZ0iBC6ZqGxaIR0DjxbfrLPQF6PLNP2q86u7q1f6oh7fWgaf6VnoceFs7u9YCvzrLFYFNBhK63eunuhlriZP4+2rIsArs4jksjOiy/GyQxatoeRHXBLk+KOtd6p5ON9IdPvaqh4Vc9Vxll/RIr8fHvrQScCvnsJeg+nMfbSO0I7w8ksbt6iV6mgPQwbAqgQcAAgUQTaHQ3L48vmns3GSV4msbQ+icyAppbUMPKUJXpH2gLBr8q+iQYIloUHvhOZsj69Dc4cFojQ/1+bp6rZBPfl7km9cUZKk2SlvnNf/4VFp0lpYuhDCZbZ7BoNTmlR6nAEJfKP1FQQGNJhU6E+uWEG6xoMdAmwWJEbTcYJ0QhoNuHGwUoMp0BkNTALmC4ITwrxCZIiQHlnaZy+t4PyMWh2MRIuy2c2Xu5VxfCot2R+bwlDA7CYTzwAICqyADkbYrVu4IoVlaR5Qtatvw7KDgNAAcMhUBgTnmCNmWGgadQmIVsh4B+nBesP4qrlfxPvoNf5tCK3bnxUE5nc85wS8MezLsd6QP6CkdTgTc7GBrh5quxXIio909iub7Q3hxtWR/f1cOJnOZjGcqKitB1bVlZ6sHNwyGEZdFL83F79ZNsfLG1UB1n3Xz/G7tt7P2y1m+f9o+rTMbTW046pjTXvcs93qS715aXJeL20u56y6R5z6rkKffKXLrrXitVaEn2QKYnJpTMz2HsDhjYWFh15D1g/TspWYxs9wGDp2Van5oxoS6iIsUMBi08CI1Jck0snlLrIIXKswsDLMOVJ08pNjEYjWF8JoYZ980q+L4yGrVmSxvn+un/K25BtAiW6sXyXorzz7kV806Ar5QqsAjeZkyTBOb1Tw7TiaAXz/DmgApwsc5+U43ZQ8h6pmgd8n2A96XsZ8JfJKLfvX6yXjWSLwEJwhyVFuUe7vGobongyGSmAFJi4Vge1Af29iKytwB8+v+ZjSWNddyA+E+JrwnCxvS2sGeMU2S0AKNqHU4nwvF2HOwMIewvyzlypWWPPzIUr5xVSUACM/hPnF3XvoG4UHP/kMfA1jhpYm1+0wnhp4BgMo1LiGW9zlmlQsCu8VQH5KR+TKmlgioF0gdFBJnDHiAIyIgQXZfWbIaTcz8RNvYTrjJA4TN6277mg9Is9E2yvPAGmLOuQ8hOlgpyBcQEoSwH2AO9wSwR305jEbbbZ4Xx3c6Ws+ZondmDBaymKsLPe4X3mQMcwLJlLByUL80HO9Zj2D6EPVTCwg1We0PNMqBD+7RExmKO3a2yq1eW7a2uwwZgkqbT2dSLjvS7/cEySDdfkfK5UQODndlOllIu9sj23V4MJW9/THjqLB7GG71aLOPQYYrPRbh0awne+OzpSM2bU43c8Nat3GepA0nOfakm/dJNtLzPLapX856n5u27yTX2eTYps3y6PDQ6oa+bp7mTbe2IWwYoty0T05/nOpE/A37By5eldFE5HBUCOScdzxtKfc+qyV337WU229vk6he2EKloEh9bnJKt5WyMIIgi4h1ISbwwn9RX4wmjOo0zbR8RVsqYMUCb/qudfe2OgfPi83SKzaBrQQIrVEVdmalpl3WumVrCL/NpnBiWQ5dvAAAIABJREFUZLZ4pcZbr89Nn3vcrA2M6UZWdZk/qq16X77JrhqZnn5+hW8mA0zf9GveXmRO1Byzzratu+dqu1QMnYCaMRhktGq1FDm+zYut2kOYCJ3XTYL9/A1tTxyf8LOL8MMcoWarNh6e2YjfE55Y4YU27eBDwg8LP8PnLjNayDqcjURac5Hr1wt56JFS/vEJTWijM7zdHQAMPiRPmBSgCJRZiBpYTAWmAbLc9V31VzgP2q1JLCQbbQztUSX4IUCx63mdQLdGwSOsWXwQlSuDhCgY2gLQhALP3aIlY18bUMB5rmOjsFQ/A7BPZAmRQYjwH427WBR7qw9xPV7slIGfzxfS68K9HeBoycQC2DUsUDoQWlMgmI7Vf2R1AtOVmj4NP7PUEYDbYkGQFZks/B2ZikNjxKi3ayGkKTLsaw1UgmF4eCH6h767986LJW70wvY2GzjDICwAlvoyGY3YCBiUThda93CE1FLQfhMszkip7NMtVXEdJG8IQ/bk4sVLsnPhknzr2r48fm3/XJ7T05ykaQPchJk4zbXq3znNJu8LSnx7jm+G9bfq82jnceeI93FWgHUefX8e51h3z8eduymMcFz/Nf19k7lxmvOe5jsplGgeRC/5vquydyAEXFio4Ua9OypkuLOU+5/dkuc+t5RnPL2UwSXUvDDghI2kQ6pKC+G6YNw2OLz9JaGwsVyc63hZR2oWdV7KnMWCvZ2u11/ThbWyPSbZ0Uk1WKfppfyd+Iw2/duP1DHGT02bMpd3O7SJ4fLvheO4gUcrhJi4sGpUqtfXa6x7cWhas9TAMbbv7P2l2icHQQpeyG5FsAIdDzZuM6uMTvf1dZGAncNu1hixDA+am6Q0IaxXuQ36eudSNAZM0xdTuC/WK4xzIP67mYGMl3Nm13/nditaOzN7TxF00bpS+4jmwcwCLPX5mPz/5L1JjyRZlqV3RUVl0tEmH2KqrCj2xCa7UAuC04q/oRvcc9FbbrjnL+m/wH9AoAECBNEEiiTYYM3VlZkx+2RqOouOQnznvqcqZm7m7hGZXWyACkS4u5mq6JMnbzjv3HPPJestkch7t27suOnYapHYv/mzo/31j846FTz3wAoDZni53smBlDL6TmHDxm0gxGY5cFH3tWobwno5NAtMoioqE/Y7GxqL3TEHJzET0O0W8J0C2LgfZ9RiKQkgWEUAfjhcEWrbcABrzZcc2UInkUwp76TWka7KAuZwvVgRAmdR5E4dV16youC+OzBZMGkk7pj1yq7aQ5/s9nsRRZ792LGaqjjB9Z228h6oonYAn2WIDMpcvoIeYuwqeztVaDOWAGL9RMcu6QRY/6vLXrPamd1c9oVQeQh0LjcwnS8t6+S2rJe2WB8sbfYSn9GooshsOBxYc9zbu7ulhPXQeqN+ZYPR0PJ8JBT//eTOpovNh2drqzjoeYHw0MNT4OJjm6J/4ePeMr/b0vHzPv10O++37XfZfH+Xz/68u7n/7k/93qff9/Tzif12/7OPvf/jz/hT2/mpffFpY+/Trvbz2/Zw3JzNHx/7xk9p68P3/JPxVCfLsnCR6WTWsSnmMWbWz5EbNHZzndivvjD76g+ONroxS0sP+UgDcsqe8q3rzLqQnUiK97mwsIeBOqbitOxAovWd1YDxolRQTFVXKriMCd9PhPDQTiur8XT6jlqU+4DjPmh+MqAUFVEtsHIGSDEh4gxk/DoPD0pPg6rHAM37XEvMBPU/P8B0nfyj7tc+/PvQY7UzAIMbq8ZL/Pmpj2JGYMwSbI2PT5sxLaF6AFuu/PHwduwd+SKFvoraqMfnh7NNJwPU8Pd2KDx+rn3oPYO/p01e47iPQCvAXt+WglhecDOE6DRXYims4KIO2AJooTfa1Z54goC7Xh2ts09stug40PrBW5lbx6sBho7gT6wUogs6Xw14iAYgaMRoXywurV1TWioOUT4WOXDFvnQ7BkAGeYl7hddiJmc0SoVRwrtKwJGwolc2cguEJLEy99AawAr90z7YI7Q1oLQX1og6g6otKIbNxfmDynVdZA3GfZ7fldQxTFJF3+RtRX/igZWRDengvN648ag8xPYH3RvjJt4/yYFLeWQRMgzyiGD4CimHfUSWebYoTBqvqvJkAYUgO41VRao1CrC1XjvQVCbj1y/GTZpVNqhSO2y3tiI3E0HbYWt1TVkex8KI1Ip8aNeDUrCyq08f7O7uzu6Wa6vSrmEhUfXGlhY9225r229rm9P4jSe1/vyN5VOn39Pv+5TN5uGnfxYbFoDiY4zUx1r/mDj5Y5/5D+n3fy/PM/TvLwFsT/XV30u7P+VBtQ4Zn/L2T3nPR8f7w++MobtoXpoc7Z9eznwx3JOK7YxJr/Qsn/na64FRKgPjvqp/tBcvEvtHXzf22edm4wtSpF0jIekLm1e0fQjZh/DfHjKMGq0ADoK2IrpMq8ArZTkOHeugNUGvEkS/pyQxLqWT/Fnvdf/53gdSH2KJ72cOtjfhlpYsPIT7TFH7O/yWH17LP/ZU2Kl9bo7vE1Q5PfKHzNTDMdy+svRIkq956OlhUeNPGUe/9D0Px9+9/g636UAghMlCXboPfd/p3lt1+Hh/5KViyFDJBkJW4Z4JKUlY7lxJrAN4/7si7Lj/U76zLYSPYCO25QMJkI/eSvRyYm/lGtJEhccr4H8PaPmzixogpDzbUIJnR1RpaZbsGpsvU/s3f3G0v/3Ow/aEDx9G3eXKHsbR2VoiJE8EWwIlpoTDiYMPPwwdpOGihE04sLQsOM46rMQzBqOOMJbuinYJWSJbCsoH9RCz5yZfKv5dy5OqzS9611FOqJdRWPsoc+Xo3k5IEGCKmN0tGtxklb7s95QBYNh76v0QRw0lAw9i4BJMcvHwV1FplywUmRNHvGDOFtvEltu9RPARnMZ5hjxKgnxpzuSNodAoQE7gtIHREtUn+6u13Bg6YsyASpqHf/IPvmqg6pvd3hbLtb2+WzkthtGYjLwyuxr1lKGY9y4UUjzuattuVlZvN0qbTLuFNYeVbddrFa7ekXJ5IMRY2erQsSn+Xb909v7/6HP/wYCAD/T5RzfzT3xeZ7bjfmr7zwK6n/hd8W0f6t/f1339zCbd20yfYi207X5A3/W7BtEe3vsfP5va3dKF12WRSDYgw+NjY2sBMLPVxmwKYZ00VnXMXvQS++ozBPXmgvqbxMoB+558sD1UQiQJUWtLi6JNhs1Ri3QoARZ3MqVuu1+N2BkoeekyOPwlMobUC3Eq12aDCvoUbcYuozh5/9zPVGv1mti48wrVfg6x3I6f5oUegwnrYyxTDNmFE/F7z6wdNmyPlPtg7akx9NgYjT9r10AUXGuFAR+Crd+X8P1njfXTRh01VecSPO3rPDy0tu/5IeD0UFkgik6U1vvM38MgbeR1dO32xtQGDSHrMM692EYXO5+Znodt+iTQGN4kkBWc12XoGnGfQDLh1HPWIQWNN0vmolNTi4XZn/5lx/78W7yvXAzebot7TLWY5FYR7Jh9CEihDW5m2mZ+PaQGO4Q2Kut2FW5zZ31YMAe1uz16K2fFvGaga8LIyCOTj8MRLupeNxBdN2HCo4TmMYzZ7i/WCMJzsFkCNOGF6B1BOy9ChXhg0b4yIzMToHk+vAGkYM/WiPQJqZZusKxSRiq54+arWd6xfumC+OXWlIVI2yILDIsl/Zr8u9wjLU2Pclhg/Kj0jzINYeXdTBVPQuwe1iGjkT6QT6EOjICtr6+b5bq2u/nWNvVBXzgaFjYelJYwsNJU3lpV1be0m9t+t5HpKWg2KzLb7Tc2n84sReSmDunIWyvN+2K/Xk+XNidO+Qtf5yXx/XDR74MZeriAPbapxZDDw4n3oU3usRP0Y4vlw+/72D09PGH9wm79pI+1afATJf/Epv8p9/YpX9q+zrlvPi1UGCfSY6DlsXvx9nz42k+Nh8cW2d8nYPuU/vxdwPmHPvtleacsGjQJhCCmSz/10SZO2Swy/dzsshfMCvOj3c0ShTdImR73G/vqDxL78kVjLz9PrTc+WDfjpBzE4iGTUXlHgVljQUPTxULpYCGmmSOk9zqBmn8slgAu5WC7wFWC3MDgKKtRoMujkm2BfWSbND688OBHtUznQ4GPk8cYjftz8iGgaq8Sj/39IdCK0OApFsz74alN/qzK8bH9c8DAp8zPj4GJxw5RMZSocFMUnfPcQ9afP2tv62PrZvzOR+ecVNyuBXvqft8HW+GKisuefbRiv56+B7YnxJfOjNZ9NvZjfXZvPQtO5ff6KACVaHcQayCS1aasul2qEjx4aO1qt3eYLVP70z9v7O9+8JI+sFn0n3ykFAZ0cBBNNsV4BeuG2F6FBgk4KlTmZXQEuILWS9mJKkvkGYJ0k5uNIvb2/8d7Q35Eu2HXMFRlXqG9XCMBoJyfCl8jgPf6hxKLB5R7KhgQMhWpYUhyhIcUMSP1Q02RAvo69mZptt364WqQec3DJf0i2wjXtcn1XlIorkM7fb6g5cJeYkd1x2NXmYuoIzAmbbeDipO0zzMe/ZBFKJPhqnvhT7FisJNkcSbyJl3t9wqpqi+wjzgNLffvSi7KvNlsvVB0v0ytyHIbDvvWzzui3vh5dEfN8fhIzfIktf1ha7PFQlqtfq+Q3mu1S6wsR1b0KqMEEPUW5/XB1rt2TsHD4emNe3RR+EVhlvbm+fFNuj2R759on16I/z4Bz8cmcwSATy2qnwIWfpdN+7H2/S7980sByy+5h/ZntNAHVqRdZPap/n0KpH9Kf7f77CG4jn0XQxjtjej0udO8iEfhc4H49jj40GFA8xom6V7tsrCRrycnJs1riXmNr17mC16Z+wmUTJvVBgo/sXpnNpn6QoTWq1d0DFZ9PD7ay+eJvfy8Y9dXZoM+fLuHKPxeG6qAuSGhbxVi1NuWm6FV7mIf7ACUcUfnhQwrknrQd0Xpl5c5cfNUvse9d9xdW88oZqaJ+mrP9TNYYhF1xstFy2eQ4+1uW1vdLzh9Nlt9Guw8xmY9BFrtf2skntrw6HiPBZYDqP2QVuv3zW61QVJ8kg5qfYM+pfjrn94/MYTzJHCMWYDRpyo8g7atwz2tWMRQIevvVHQ6hBEfXatCWK89n9sMaGzbw7XivMZ9eIVWBmLLa0PzLhwqpF1krIdNnMMHTBCAgbqjMEI71Ts0W9cHS7aJTedm/8dfJfabH3wD71LxBTf4UIZGGqoktVRMrIcqo7cYTI1MhQOjJf+qk43I2QIs2q5kIRyNNCnWPjw9W1keOPjgQEY/MQelraI2oN7oGZa87nnyESpUvNPnkAMsT6ohTIfmDMPk04oA84a263iwGiuFkI7HvQ6yo/VxS2iak4arJ+2WH+4IYfIqc8T1+Ht5xiLi9wXarlaoHnBEqR/WH4AYTB7sWQRbgE3CiTB0qqqBZ/OB76UfjjJ9p4ajophHQox+eMwL3p9Ykpk1o35hN6O+6h1C5aXdyvLBwI7b2jbrWg7yVZFrAd3vN9bsa1usajtYZr3+2PLewA67jdUq05Mpa3G321lVVQo73C3qUzryh4bmYwsIN0x2Q1yIW2kmHx7lv+C3v2TD/gVfc+8j/198589p888BPz/nvT+nDe+/9+Mg2vvVF/qf+/rUZxLv96n3/77641Pb8/A+P/65x/uxXtzaoEhsXKDXYCGBxjer8sayDD1Qo1DA62lis7XZzbixrJPa3fKohbPMCTcQ9XPGAd++LG/scmz22bPErl4kdnF9tKpqrEN6dsh08jTuEK5TiMVP0eggtLlFfVnrRlUEW9FMN08FpOokGzx8tFkGFkusF9dBQxG1gJ32+LgvlHbd0xMO7vpa3yDOQMwb5v3+WIZaO2bVDnc9xWbFG/XPRYH8w3F1Ajq8hz54INJv67e8fWcPpZ87Nz72/ntgvy08F2sSdVqBjWxZMTw2Vx4CuLZbufqjVQ/x1C40M7GweiuzoK2Kuy9p8QOLviv84pyjeD9U/JDdCk/7Y13y3u81XoJ5ZywyrtGC+S8sLqaZ1DfcdmyH3ql2ADObN/Z//pnZ3/3UkRYp1iDEgX2997kSITzWD17ex0vvRC8s/s1BBSaLcaoCzsEXi7MmInd+7qJ4Hydu0unGDjDKrAdlqYJ8hquTLA5CnccIXng3LBKhfoTxUTnWSWCXnLFS4Cw5Wk+Cec9EJnwYDN3F7NHneGOxlrDmIHnqHLo23+CcwHeYjSsvZL2HHVO4EqDKgOvaHof6w1G+ZIAlrodVVcyK9EzQxEqyC1N4YT8E0GTc4/md5OkNnl7OIHpY8mCr2t/TKztG3UeuvVpzr55dyd92h1RATIe9r59fN+NBZnnatbTTtSwrlPGz2W9tu1yrA7pprgJMh+3K0s7But3ckm7fsqJnnSy3Zr+z7W5t89XKlisX1V+OR7KFeDNb293cLSTaLw1uUQiPCBQfZbTCRNUkI3Zw/3OnU/wTbNiHNp727x6+73T+fCR89vHN7OPz8HTCe+T09d71H4qZP375f7/v+EXMozdJ902fPtHCD/atvlemK63N7akrPfUF7gh8WoRbz/cp1upTO/Nj4+Kx38efyTYhmio+/MInnv9ToefTfbSeU1sw7RtvS9zq8nPrH+90ens5aqxfeqU21gc2hh2eM4eDTt3Lbcde3x2VHcSLUAW+XBK3Zmf9w27rp+ssa/R7/G0GvURGqTcvUxuNj1b1TMALk0VehBo6aEkVFnHnbemS0IsEjUZkvxxQ+cYStUsMDXkKsWruz+U74naEFkP3HvzB2ht5DMWdbLajDizGMrX0nNmr9/2z/Pfvu8a3t3zNgvCEH2O5zg/fn2OcN++PQm1ljOUkMEghHKRWqAODUL79838PgKsNjk7jOdS/jOlviebtPhhrtgHneV1oj8szgxTDd97vZ1YxaMDCueoem9cKST8M7p56sTXXdF1ZMZytE+L72vPkzHZ9Wpg2iuN1jWD+KQ+5YIeBBQLRN8DFEWYEjeSuY1tCh9toWGr2f/+V2fdv3XBTVgn74LKuGeHhOtkzEMlT6O7MhAqMwJrxO7wwZf8QzD41vRKj8gwzTkWTw9CMxZuZX1v8u7oAE2wTYJn8c4CcCLL4Rr7WmSu3ToDlygXg3PUdsIVmi0MbLJRCoFtn593QFSH6uUpFp0mtPuy95A2s09GNUbl/omlImEplHIZ9BbasCpYdtPtoBgShUDQvLx3k4JRmApROhqiKSLo4P1Zg4E851WddAc96s3dc1DGrslSFpzn0HRpXosWQMLmGMH30h8KR/8U/+aMGJMlA8FPhQQp/UKMqZO9rW60XNpnv7Wo0tn6/tDTNLc8xPKX24UHIc7Wc2vevb62bj+zlsxudUA/bnYM3qnAzCHZ7qzcLW6831s1L6/f7+n1eFKqJxPt364Vt6pXXLurif0GoYmNFObD0WNtxf7CqKixVCaC9gW93m50c7Ds8Sd14YgU1HHM8MKjdmNhqvbXJrFYNSMJFpGcOBj0bl6kWcFzxGWpZlgVxfyFatJMUGpxlVUn8Vtd7G4/Htt+txeDRk/RFJ6FPSvciWy+lV9tsV7ZaznVSSbMu5KhN5ktbLPauNbFG2pevXjyzi35hx2YXRC08oNzSvLBOt7BuUSphgexOCn4z6PKysLTMrTlu5eXBQM1kQntQe8qyZ5PJ5FQllM9rE4N6znyRoI3Jnnuq9TuYSP4jCYL+mM1mdjjs9ZnpdKprj0Yj1cH89rvfCkx//as/sl6vp2sxgesNdsaN3kM/DIaXVlUD2x33djxutRBsKfc0m+rZD0cXvkkXJFns9Ll6u9e/GYfremmrxVxF0gH5w1Fhd9N39ubV0qpe154/f243188tKystJNvdxnb12hbzie02tfUGQxsMRpZmHSurzLpJbvPFnR02tXU6XTseNpp8RdW3xXJri9XWlqu1rVdzFVzv93vWqypdk37Jq571ewPBge16a8v9VlUUOJGhbRyNrqwsKtvttzafT223nMmjriz61u8PLS8z66alreqdLVcLD99rHmQygdnUCz0b3rvbHeybX/+lffmrP7Lx5ZX97V/+uR32W/v8iy+s7A9CQp8SvY36ps1hK+dm5g/gZlVv7O10qT5dbQ42X65tud5bJ4g8eZ7Pr1N7Nsoo1GUddB7N0eotQs9UhecRkV5c5Fakie2OO528CVFIIJqg5+rY97cHLc43IzdB5XeSVHEdshIbs2EF/e6nWTQXlNXgxD0eNPbyGSHGoz1/kdj4WWNdTFMJCWrlNs1r13gEIBbWK2aQay2c+tfcD0V/2+BLBqrBLZI1jfnja13IVguCfTawc4mbc/r8acPXTnBmwvznkZU6g4U2MHr/Pffff//zD8HY+6aqgmhPpcIFp3jdr3Q857p1+lwMwwWg9XtjuKIreYSOLUbLy+VEABN0WrFWTAD7J+akpdmK9xlBcARA7QzE9j1FYCn5+v1MiBOuEjPTMnpthyPbdhUnG4gWOL0PcSPge8zm4302LDKk7OxuN3V2cWdVZr/C4JcQFIwM8wZ9Fjqgw76jWof/+1+YTWZHq7qE/9EQHQVYYqJvKNsnhkmvWM4o1CLkR2z8yjpshQWJHGG9gOM65sOaTS3hPMAohgkJs/EWtFgwQ5orYcxFMJuRLYitgpghsxzgBsvGmtF1w3Mfv74fsV4QMsS3k/GKtjNqrEoVzHb2bL316jR92HW4H72pY5MV7XOgiVUEiQKE7zhGE2Y8sg5uElvJZ8z5NQKReHblHYTyJBFgQ+HFqVlL2ZPBB+wPcmKI4dI9OEEZPVbk+Gz5XWNBATjGzV6O+ZZazVhG2I/0AnDLWfW//qdfNzqRhBIGaLEiBdftbinaYxsW2HyoUAFCNwdmO6vXS6vZWHdkHGysynPLs8o33ryQiH693Vinmwl7H3dLO7IhZKVV/XFYRD2GvVyubbOcWdFh0zjYfHWwql/a9rCz5LC3IutaqUXXrfM5FdDB+91KALEsB7ouWrHJbGVlN9dDuVvWNpltbENtpq6btbJpo03DkTaGSZSqzoBT1fPcgQiDQO6zhWV5brvt2g7wkarLlEl30ikrbYrb5VIpn7s9ZiipNubb21vLyeQ47G2179iqxjX3oKKYlyOSEHLrlxenzM+iN9J3sTluN2tlTxRVLtvd/WZri+mdvns4vjBEcvt6b2meuUHbZq9+AoDlFP7GdmPyTm0Cw5Pg0B8MrNvpKmzDyZ56dfPZxDppbpeXI02O5XKu+zoedpaluTalV29+sPlsbVc3NzYYVjZ591b9/9WXv7KyX9hhtbFukVvW8RDylnZYallVWaYaVc5sHrAU2e30b0ABpre+LrDQbGy9XltalOrPyd3cSyYsJ1b0xjYa9sW75FmpU91yMbE8LazsXwkEbgBPCWCV01LlXofcd3+g0lIA0NViYd9/91s7bBYCiGTa1jK2axQWn99N1fbL8dCuLnsCQP1yZAfr2qtXrwQkr0ZDckZsWXMPfflDDUaXVvb6Vi/m1uBFB0PD8wjANu1QjD3XeD3straczzVnAG6b7daSbibAlTQ7aw57gXYWo1c//Nrybmaf/eof23Y1t++/+2u7uHxmg+GFgB0LJXVKGWvdzsFmd2+sOXZssqjt1buZ2rjZ722xbqxKG3t5XVnVK6xz3Cl1uj8oVKIr7TJvajvKKXlvq7q2d5OtLbZk+6TqX5Xr6DQ27puNe8wfQgpH0fTLNSfMjm1VeYJep1wGWg5nZPolC5OfxDnBcvjhJMppcLbxDKuNHW3YT+yr5439o18l9tUXZqNx447TCEKjIBeqn0VbSUEtFrAloIrlgxyGhXqM7reqk+cpw5GQDYeeqCGSfsc9hI4JYzgRgdrW3MTIVHvzjWAsps/fsyRokTen94UPtxnUhwDKAdvjzE+0lngI27i+an/vnd1g4+MwqNp1LUfxh23/UDvug4z3//XwsycAo00/2H6o9I7zkE8CxUdA5JnVciZC5W7E3nGls5fYCUSeyvsEH6sAjL1MTkuKAvqnrhRu4i09mOsBz5YM8W7PTFZkigKeCWCsrRs7JQO0IyFieY7adLV3qiZfRxuzHMYJceElhVGpSvAkdqwp9XK0v/kusf/nbxpbrFNVaSCrTv5RIWTGniyCBNAUQoDvAS+PUHoo8QGAZI7SO4QdAWFefcDZGK3LuApElkp1j8+GqO3RAHPFfo/gnvfAjgG08PFCK8VLesoQtuNABpagbwEwzDG2OgAVDJ9Cdri2I7Tfet1EFXnuHp0sIHS6YT91popv4D7wAeT7650DYbAFQKqSRUPqkih0p13XcBKChalSSaNuYgN063mm++Zg6WWLGttSIqk5Wkkbg14LyQT7mMr4hOQE3ke2dFZ0bFA2sp9QsgOg7T//h583nBzZHPbHnXWSTIzC/rC3qvCN/GCFHiibE2Zlu/3KZtOVTWdrL+xYdG3QG1jZqwQQ6v1OYQcAC4dB0ke3m6U6u9e/sKzqnSbdpr6z1Wpm+60L7siomMN8pbl1c9BnxwYFBmrUPFIVJ8Ur2GAwUQXfgyVZuNc7qoMDVPbasGHQVtudVXlmL59dyr5iuUGDttWgG5RdK8tSLEoGbbg/WsKugCcHKecqmgnix1W2tgMIFv+QYiCQA0s3n89ttayVzs6pidM/m6xCLRsmB1kKIGazQW72/GJo18OBvvdAKm1K6DbTZr3bOZukTJDELM8rDf7tcWuj/kCO/iQlsAMQ5gF3p0VmedGzA1o6O1g1uLR6ubLDrrbkuBZFUPVHYro6OYwLtO5eLCPANC8HlqVH++Hb39h0OrcvXjy3y8uxTaZ39u5uY8v1wg67nfUHlfVghtJcTNFwcKHJuVrcadPtDwAlie03NXEiy7q5KglQdxOAVW/W6suim1uaZQJiANv1amqb9dY6aVclo6a3a3vz6gfLq9J6Aog9O+62Pg4PO8urC09L3iwhzkPmR239srK87Ovk5Seao2XdQqwUAHA5n9rd5Ce15erquSa17NgnAAAgAElEQVQi7N1yyXWcRpZOoZPaxcWFwM/d3UyZtmJwDxuB4KurKzG+PPusU1reH1s3Te3NTz9a00nt+YsXVuRdTVRSf5n0nJBU4mq/UX1RJgXPCOYzy1Kxl5rAu9r6o2cCWz/98GsdCgaDob6XdlM+azQY6lCw3W+t00DgZ7bf7+z2bmI/TmY2W1LnlKLyR7u5yFUfJ09zu7m+1nOlXZTeYh7zbDe7xq4uX2js6BDRaezHtz+IKWbMbGoYydoOB1bEzIb9xhDOIlRVarMOqc4Q8Xw4BTPm2RHZGLhX/s2aMt241ovwA+sbgCxmAcWFm3n+rJfY1y/Nnt2YfXFDuaDEqnFjOSdaVasIp2pOjCwawUBRv8CFPGwsLL464+ow6a9YykYhHB0qYjYjg6ajZ0u7sJbQxhu8I3SKD+aTjtpapVQeAwqBYYgA4VFw9gjo4kePhePi5x+G1eJhJX7OdTUwd+5Mrl2zLdCOz+vnGkWFBtzbrAVUHhRbPAniI9Jt+XwJc9wvUfQ+yDyHvmLo7l6IN7JzgdE8g71z2LoNQv0xtExeY8mcCMSCCPxR/Veogxj7+H5bQ0OCPYnbBATG5WQ/4qn/0YSXrEB0a3HMMY939VHhbgAWQEtarUNi66XZX/26sT//te8l8pBC09UkVqjocZxzbjzMffIzDiHUAqRQsg4+rWQTsutgk5mjRCFi+SLmkDc5aLPkMRYkBoEt5reuvYp1NiMnC6t89PNQ4I4INUownnRkG6Ps4JDhx7QjUnRkHaIUYI7I3/f93RYy5SBBuUBnyABUFIboRx5ZMm8brHnCgQ/ROy4IspkIGcMAM5X9ce/7QcHxnzXqoL1E4J/MxGC0CulCmZ0kzWyHi/zuoL4DPClaRLiTKwRWHbCrmolHt7Zoa4PpS7nUd/AqdNsJDprJn3z9rOGUDZrt9YdipAAWAjac8ho0GqGoJUaH24X8taDc8qxn1xdjbWhiF+qdshQJzOKxBSBqCLUdVgpxdYuRwoGreqKw444Btt+cTj2L9c7uVjsbjQaqdbTf7G08qmxYlbbebASgFG7SQuGlgtgwF9yJaiAdbDLH/4sBTPu69vyitNEIMJVLJLdYr/SdnaRro8HIqqK042EtoEfIqUkygc7DFnC3V7iOATGf3dpijtA/PHCdKI4K2Yi52ri/RpyQLOp4kHEy72WVXY1HytqkjaBh3pfmpfUGIzNCUfOJvXrzWgDqxfPPXAt3NIWLyn7PFtOZvXr9o63XK6uKyi4vLy3PMyuoR5ljaEQodWWzu6kd91vRqbA39FFR9TSo3rz90darnZWjsShYwGqvBCBTXHyp09b+mNhitbS3d3OduMqysMuroTbeXtkXiFIaa5DM7eulvu+I3UcGIxNckBU76BIvEhgQ6M4yARudGNLMVss7hTBpJ/99+/339sO3r+xXX9zYqN+Tw3CRVyrRkHQOllWD4PO2dTYHscPxYB3Cpr0LZb9isgvIJxxKlu1ifqfKB4QsqfHJguPhxrVADBm3gCVCymVWeXpzJ1E/wrT1YApzWEz65qBxCGgSA8oiftirD8eXl9bJKlsvawExmEhC41leCmyhRzrCerIAppnN5+9sdvtKYUcYPsKA69VKoU/KRXhdwFyAqp+XYqSwZZnczTSuaPt87S7M0+XC5jMAK+ajiX3x/NKux0PLi47Vq7VVRc+KLLNunofs4p3tNyS01GKDea70pzY3Gf8dbLdb22JW23K1EkOMZqHoFj7/CVMmzmSywLFAEnJc1kfXKDQsvmEh2qU2qQ9ivshK1vgIBozQ8GxEAmUwtrnZ9RD2GaaxI+0KJ2/m3x++MPv6V409f2Y2QJBPhk/XU8pPWq4IvjhFBtbrtEGK1Qr2jhF8SLPnOhZvV7CVkAYshB4BhWq2b+Yxy9G1JZy0gwlkqGun67QYj6j7eiKy1cZg3oa2zugTdaLxM+2aiDGMesr0ji7gD0J+7zUggqqnNIwn3dqZdTszP6mn/j+4j4ff8bHwZbxem7ESYHpg8dAuuHPKLn3wZad6hAFMyPA0jo0WcGuL4tuXiHYh55+d7zsyYf67c/tkFwGAQSMVAHpUGHvhY9dhxbAhQvj9BtbfdUl3U7N/+9dH++1rZ5W1PesgBLvD0u1rqEw+RWa4Rxdjcq3B6qJswA8SFtVfDHAg6hEdHEV3eAiF8x3Ckml/UigOUONjPCgoT29EGOO2E9QqDGwUcyyFFfKQJSx0BJuhzrXWV/oOogYJE2CPMoCE+zoCaV7aByaP68JMAdy6Gc7wLoZvJSsKbLK/ATKXW8+cLpLU6iMO8QA1r4dIGR0OUvtDag3a8wAARRhlTuCsa9qFMB4jVvrB92uY/Zgyzf1utpT/gYBKTxIGmDfVX7S9ZVwd5mxPBqQD8eSfvBg0ad6z3vBSudPSLuGAulgR2bTLQa5Y5Gq1tPlio0YMB4QKh5b3hlZmXWm6FouFe1v0BzqR23Ej89PdZmNpMbLR5ZUavlkvxWYQNtrAgm3d13a6rDX4nl+ObNDLBazKMlfIAqZqveVkX+g0jUhXwrxDIxZsuSUtgNgpD5nsAGd+LnqFXYxGGmaT+cLqzUHgqigcFBGy04BLulaUMEtbWy2XzjT1+1ZUQ2mttquZffPtb2yxdi1RTw76mR2PB5suFrZa72yF50+oBl6liY1HfbsaFHYxHIrCB1QwyYajkTbOww4GAtO6rdUwDJu1zgxoh/qDCysKtHGZbQ576ZbevrnV4LzoVVYSAh2NxORAQ6N1InwF2FrM5tJ2McCGFy+s6vcU6trsFjZ5/Z2o815vIHaJzRNRoc45eWlv3/1g33zzWuDg6nqoEBZAIM8LMTuRKdquV/ou2kt4TkygprOHtQQuupnHvJn01L7KumKvOBxx2rB9Lf1RXri6+s1P39irtzP78sWNPX9xLeaNkOay3jhLmhfWZWY2iK8rsaMIGWkL1y7SrhhSWMve4EKLDUBrtz/YxfjGM2PrmW0Wc/U5z1ht6/ZtMBgLfIvJOG5tW68lHmWc4ZS+XszFNvV6pRV99E2JmKbDfqeQZNrt2cXVM9vstvb29RttCsNBX4cLdGucEqsShm6lwwshwBVars3GRpeXEl6ySXHCZR7Jk2pfi+m0bmWzWW3TlWu51vVO/bdmzO0pfOqltb54MbTPnz9zcGfYM+Q2uf1RDNPz51/ZZru27WqpkKqHyFNdH9pfxnyhFIz0k0lqs9mdreevLSUU3OFntGln683KFjXaOzSZngxDmICyXTgmv1uxaHbURtirJklDIdbGng3x5iLrx3UQ0qo0jb1dMEU69uIKkatnMK43vklgLWGHjsIAWXqwQd/s+oIDidnFVWO9Pi72iSWFh5lcbxL8kUI6dnQQj4BKbJdO2+eYSpu1cEYlhK7Ie1davddu9Iym5AHz5UybSp8EnQmfdhDkO6VS8COQae3mD8M6p1BjsHGI2hSFzx7YCJwYnFZ7XUMTjDcjuxay9mI7HgNYj7XjHsN26qrHM1g1d6Jz/SNfcA6hRgbqYRDUP/TBMGMLHLW1V4/dj5519I2KFQGjGD54ffEeLxfV1rMFD7b4zEJY7Z6+K35hLDYdsl0dALifUww9O8vqCRwc1KmIwLhXOJCweu3ZhgllePaNff/K7N/+7dF+mvjBQO0jxz9Yo2i+hZDs7ijzFjHyhL04y+Rk1YWRRggOoHQqSC1gdqqprbsAoHNg0d9DET+YJ/YMt7K7H8p2Dsn1gNgkcL3Yh25s6uwyAAVvLF4cCGGp6EOE7fQTRZ5dFnK2jeCzBJZ4TG5k6qCVEJ2zR26MyhghYoAUAWAlycKmscXOzV05dPJ9tJPQpHTx8geMDvtkFPozj35cCpnKQHkvuZGeDcwbIUuAHsCVqB7sI1ZW0jz7ekNb47Wk3c3ZpzqScMC0uUGsWfLPvv5SYUShzs5Buh8ayemcG4DZYLNnIyH78ObixsajgdWHnYdCNgAwxMG4zELpIU6vhEpZfKDlGjZZTuzrmUIYPFR8QzA7xQ0WER6ncDXq0FVc9HKEkWqlUCDhLvg7nGy9ptLG1gCw1U4ACJalyjqiASuVBqez9gobIjSGNQAQ8gAuhlfW73Vtg3YI4XoxFAisF1PFwQfDkZXDvkJUgDwAwWY9t7q+s7eTlYxd0yS3mpoJ5kUrcZ9FrDgqunZ9ObSLAUApVaiQDeLNT69sVR+1IcNU7TZL25Ev25D+Xlhv0JeA+ii2jJpKtW1rzGMRUc91PxKvF4UmRjfLBTYAJAwgtEjT2dI2+52lh4NdXVYusGaIHI52JPFgv7JS3keZNnKYJA6hs8Xa5suVLdc8i1o+J8+vP7fReKjwXZKhcYP1cI+i1fKdbeq1Daqe9QApeaU02O1qbYu7dzrps6EnnVyhFkBMJy9VoYCNF6ZQmR+7rW03c4UlCWxu6qX1qrEVZU8puDBIAleHhX377W/tuK+kMQJo7ZuuEg+aY2rjS0KkzlapTFS94i8CiNvlVJMRhgk9IIJ1+o/FsKhGNr68sU5anNhVJtHtu1cab4t6Y3fTpZXdzL788nO7vrqShlBGeBv0ZND7R1su5joBElpeL2fKyhldf2Hb3c5W0zs77hDBU3E+EzAdjy6l/YKhHF1cu+5wT81RBOkrgfJutxDw//b1nf34dmar7d7SLLW8Qe/HXKmsX2Y2vhjoOTAvVDIjZXx4yD9LC1vMfrScxBPCoAj8qTd2da1DBgkAhDBh9rQQAJz7A4GKydsfpU9EBFp0U+t2S1uunQnERX67PdjdbGFrxl/ip0rCg/yHGWq0MGaxRUPx/DKx616qkj9FF0PBVAcrwgDM/58mzm4Ne7E0h594q4JQrLNXHKwIPwJ+o86mVzR2dYW2K7GbS7PLq6MVpWcxkkBNqQ9eCvHQ0TpRB9brwQ59ztKMNhMAyPObBGJ8JxF+AqQK/ECqK5no/qYE+6CsJNbUwILF8KPaFDLeohj7VMYluFXrm0+ao1ZuYwgN3fOCUpgMAOtcj9j3NpDUrn0Wc0fjStbtNgt3L1zX9rg62V+0tFehbTELMob8IqN2Mgs+ZXKeAeBjLN9DXVQECOqnlo4qgp5zaBAQc6ZluNUWSRNyQh0gxkzF2NbITJ3afgJY/twFEB9jAiX6P4eRJQAPDFZb33cCj4fUCQKxWoTIyOpFc9vYofaNeDJL7M9/c7R/9w2yk1B6JxRed385D9cCrDhIuju7AwLkG5AQ1A1UeDBk3EUAhlYshhRVugZggbYKxig8n9gHRIQkwzgV+VF+ovqvYi4G/zpy0arSWSsKPCuZTHYW55dAE4+dOQszR3Yxh+1gkMwc4XvZI2VFAU2mszkSEK50Djmz7iJxINw3X2G27LorhRyREG3itRpb7QgvAuzOjgX0mTNPHmplfHFN1jix08fU6o1nWyNmd8eYIFOgrxkHOMwDWLtmvdxB2IoTZcs3DiaPtrM3sJ8A5lg3lVDwJ//gVw0nfXl0pJlCHUzcw3YtGwc1JMGMcCQxMgJmYpGc0jcrdDhQcKVl+dHmi1rZToMBYUAvxb3fr2y9XEjvxMoJ9T/npL7YC4xdXPZs1KskcUOv1E0rGw0JRx3tdo5Oxs3CeCiwXWwcLHQAIehOUtNHvdIRLcse6BltWYmQObNNPdVkHfaGrr8g3IVo+7i32XLpQuU8V7ioVw3smLIRrK1GR4SYfL8Vi7DdLex2Mrf11hctF6l69iID5WrUty9vxtJ8EU7NCjb8TLYYy9kb1ZgD4AEeYR8ur68UxhxdjMWSzKYLW222+j6yypSZtuNZeNip3yPcUygcdgQ1oz1bzWy7Re7OICwUAroZX1pvVApIrldbLT05oAcHXhgo3HkPa1vUO1sseV4b3UeZd60/Qhj+XJvxYjHXiBP4LEtbr5Z2+/p7gciLmxdiemB8ANtZ1dfivlvMBFQZI+sZbN1Gm3NvONQY4TThTtFH2yymoTxFx6bzO/W12LjhUABUycRHs998+2u7vb2zF9dX6muAHX1CyJJwcyd31kXZgdu9NGMIzkkH1sZ63ITaWOhvCk1+WJ6yurSyfyHt02o2tensrb2bLATM6U/CcGjUMuqBPnshRgpQEc1GtchsNrYBwGWldQnHUsCsk9h0cmt3t+/s88++spcvX0pPhz7q9eu31k0L9TNAByYUzQHApptlYml/eDO1Od529V6hfMDVoFdYlaf27PrSxsORVbkze1lZ2JHyEOulHY4725KRi/C939fP6/pWoF3p0jsOOR7KzdDpEdJNasvzsdoOKGPx+PGHX9tm9touL0ZiqG9nU1vXjEsW6ULPEwH+u+lWWUkAK2nYMz+xjqqOXQxStZusHr5zWHW1KJIJHE/Q2nD2nmm0XKc22zijxdQf9Ti1RmYoAC3YPISysJwU12VBZTzJSPFoJHOO+omMUwk1XlwmVvYTy3ouOaBtsZQPaxoR7mj66MAnGknw3g8X947bidiucGKXbkZ11/y3wmV+yNcrGuZ6ViUnas+mitYTESD5/t4CbrLH8RinEyce+lQIu8UEabMM9yBGqi2EbhnXCtS0ShrFe3nIbJ21UOEdQYt1D0QJiMQNza1U2qAmApYn2aoAZM6sV+irAJ7uh1TPz0SgKWQJnIBSZJkeMdQ4hQ6jdqsV5n0qmaF9/+/J20K73XOJsGQ06D1bqThLnnptz5C0INH1Hkd4AMdBxqUEkr77KbH/628aez1zuwPYIkARYS4BHw5rYqTc9kDjXX6xaLAYFQ5WYskdDpORzeV9EVzA3Hi5HR9jawABUpUA6vi7Q2Ja4TpH/sSDigxDhiJFmDkAEbpkHq3qaMoa2N9oYRGuwntco4ZQ3UP+tIl/Qxrj51dkoSA14dUD2llE8CR9sdbDFPLs+T6030QATBoqP0O4BURkozehv2Hd+B1hR7RsvYI5EzRsEnNCWvicJ3QY7TJw5Hf/L6IzPL+dGD7wBbgDPa4Yu6ar5DOGIqXLVK8RxwHkVFsHZmIy0bNJ3pBa8se/+qIRwmy2slWAyUGDxJdm3Z4NB2OrRj3rGJlbwRcWavKw0ak8IzXLiLliebAWFUqYKutsFBL5s3+5OLs1tyaEp4s5UjxnsDiQ0c9Aw1o8OOrJkvWecNRXMqBziMHf+8zZ8O6Esx/57tPJA9PEdtA6LGrtNO9TO7XYhcnV+vs9yj34AmnNlAP3A0PGmE7UOgWESqliu2IWkgdGQn+ETJl7C1Msf/FwNWgvPPLouX/qfqxP2s/hXrMefr7dj/f66fycztd/P6Hq8e85hxTuL/KMrbB7SU/0oJZZ+KJTiZIwif/Fv/4TAfQtGYps4BdjhTAFau+mNnn3TgcLxg/ABp0UDFi/l9t4OFRYtVtcyOaCzaReTwVaWFxh3nRSQbt1rK3ZHiwt+2LPWAWaHVYQr23Uz+2zz/9I7Nj+UGuBePXTdxLKf/bl1xrzr39Cg1fbdE01hp2ttgeBMLJZOIl99vzKfvXFSxsM+wr/HpNc1hawxEPC8snR6hXt2CsTEu0ccgCA62qJ7YeH1WFdV7NbWVlgQnxxeaMQOLrJbjEQk0cfwK5ii2H7qaV5atPZyn54t7LJkk0VRhQmaq/r4bXTqzo2yBK7HOcKDzIzYEzFjNd+aINtzYtS1SlkW4JFBQsv9g8kGkj76y7MhAjGQ/85izgbKuMf9nhHiR6iChwE2RTYZFSvzIvjzVdurliVLHyNDaqOvXxudn3VKOw4HiTWxctLtdIEh3ydCaV9tGlG8avmp1vgKBupPSHC389sSAAbMastGCfG9PVkxxEwnNDDe2S6GST7LMZxfsoI8eSs7mjtHvCSHtL1ZCDNyPh4suH73lDhAn79hz5+jwCuR25TPzpn6cFshX+H5AiPtrpw2oGc2wGo7RJZe++dvMtCJt05ZeFpgNVuzz32KTrkB/sAB3MO9NrMVlxL9LNHvOvuieIDgHoMWMW+lQYqPLtokMsziwRo9MvSgQwWC/E8Ficqu+OC78M2tf127+Vdlqn92W+O9hffkHDiGinIHdimqKl6OPa4J0CWf2tHIExsMwfBkLiLLtUF6rDWe2c6w/4mdo3xKGDlGktdM4zHWLSaUc8hisw9gEROHcLgx+Vu8pksenwueU1TFwT5S6BQgnof39JwsZsrLBiMRHMOkw60YKcErJQc5ppUwBVRFbSbhGLRjjLH+Y/f0S4WBa5HuHS1cxa5nzsw5xmIbQt6Mpgs3kd7hoW3B6cF9HMCcEgVsIsKAI/fU/gb8IemC2mEQpuKl5JkligpD1shZCw1+EnCf2KePgfQa2F6KoLmP/3DL5rmsLFNPXelfppJlDy6wP+oUOPgymEJRAx1cGDFvbawIjnaZDq1H1/PJO4r+y4EJ+tuuZoo9fw3//2DKfxws35ihrdPYGfq+Pzm9qbsce3gxfPAC8dBHajffTyCDfP5z9b743fe+752e08512GBfeho/QiAfGoB+5SftwGeOv9DGURq27mg7v17eB/0fMr3n94T+yCCtkfaERfdJ4FduNhToE5TNgK7x+Ucvmi3wHn7HlRWRYVXzf75v/5n0iXJ/yxFxG12e/fOFpNXNplMVaZhUGZiRGEMCdESykXkX9cbLYQwqrwQhvf7npQB0KEBZFb6d22tSdwImJPLco4ZKOGySt5biNKxxiAR4pAWEvDDyKLxe/VuqiSEZs+hxlOTR/3Mri5H8nEbjS7EKmJAICsQYmgkrYQs3/1hp7Ao4WJ0hD988+8UYsO3bLd5ZxfjK4XO3717I0AGUHz+/KX1ehfKFl0up2KnYbjQ2cEao2mcwajBIm12NlniIxaZGDQaDmIApf/RiwvNdTRcZBKj/yIz1vVoS4GtUskBLKa1Dm8MYbJk6/VBCxcLYVWQhOHO2WSCorvcYgfBabVztF7pmYFRU8ZCSzIKCzKhE98A3UYCpsw3ZU+NR3tB6IAUbLRel1cdu7w+GjJOtF5pgYO9f8YLZXPoYlM5FxrWZkFSRevQ4QAptU6gsTRcEzz9QimgOD8C2+Vg5Vx3TkwLYSQxr5x+ffM8nfdCLOZcLy8c1qJoPdJQcQONGXWBtXpqvdSAjg64ITSo97Z8r6J4uT3PXJNzDsnoOjJKDQe5oAty0OcM38OwYJyrbbYq/uw+i+Tjrf2+mNEZmTN+d8qWa69Fcf2Na03ol7ZR8El0HzL4dK3WIS4+J++r4LQfs1BDYpBYc62FLbNZWJlQqgbGKlY2QK90DJYO/Mk+DPPx7Y9mf/3rxH6YsMZ4yHl7hI13fZbqEvKMlKEfEqqCbYKbcvp6SZRDc6tlVqqC0TIyDjYK0lh57UD2c4CNQHDIxrtfSodICDluADmAljNZ3C9h/6jL06EghXELZIcAm7+6ZJlvG8lrNLcA3RyUUpgmH0cwTayZ9AfXl52DInJEEPzeXI+FT1Zjw9KBGNpoRbsApWmqUJ0zdJ6lSZUbWCi54mcOjqmdKNY5tJE2I106JF2r8qNscOoQQZNUiX7b7TTG8AZERyY2NYwvFcPG1T9xKwg+sxGABqq6Fhuhf79H5nVHGd9gtOSLy6rBmgGtE7QZbFZf2VEmpipBGF3koq0BYjR4vVvbm7ulzYJhYlF2bdzvKRTBor1c1dJzELdc/Y/3tsQP7/oPuWwfUuEzT7Efjxj/nZijh7v2+9f6KOh4wEK9R6+fVxH/20Mg0l7IfBV58J4PIIv2+x9jwx5JE3/vfp4Ct63rPXlPp0XrATvWbstHmv9+/37oAzFeEvvI/32vfY98/CEA++f/y38mCp7Y/3Qxtds3t7J4yPO9Daqu9cqBwuLD0ZUSBWTAuoWF2Vi9WjkFbAfLS0KobuCrOmJHfLBggAPjgB0K1RQIcddTq1cTaeJYBN5NZrY7dhRG3DQdm81rezdb2pvJ3Fa7nU6vwzK3f/xZYVcXYwG5qhpbfzS2okcI3DNt1ysYIpI5zPq9kUKUeIEhuJddRbdjq3VtP/zmt9br59ItUpt0MLix7a62H3/8zu7evlFoX6awCPzRvVnH3r17Jy1hvdu5z1jtoVKYKwSh8snpdu2yn9ofPCttPOoZnmGEmTlskeQyW0xttVzIBw9NG/oumLKt5j8AC1G5uzFje4HOslel1q88LJGzkqVdyRdu53ubLzzUjF4LnQTGxIjvCcOr9lowO5UOReDTQw8zwhkH6jL6piJBLIw1fkrBOBIGgPDmsAfwSuzqqmM3V0fr9xsrSpPVDABPgEGp4+GkDgnaScUEyMcQewnt2oFNabvwB1fw+ywL4Xs3fpUWJoYWOQUHYTnXQzcrQBoYAi+wgRg/sEMnEHjWnUUX8odaJS1FJ9YpLk2+SUe26UmH/DBp4zXP86tloRCuHzVVJw1VC1RGwBRZKd7rY0FQIqyDZ2avrZs7JRb4TZwMWaMm7JR9+DCcGFgsASz+LvPNM7P/MLvQSbEHonjAMH3QyiTUY0WOoRO7h7x9A/akCQ4LoA10UA2ZyyRMyX/JfbPcX65jt3du6fDbHzvKLpaDuhgtr/mnMjF7eudcpF21DjuuEGf8yJ9LmiJfl5mr/MmcFmEivaBrr+SGLrasI5aFsj5tt/fIRXG/EEWFTEHjeHGfO7RSKiFEZi7lelLqKDuA8cx0Z4Fh8cQUqbgzQR0vzUNGoBvsepmeyPQQvpPTAdl+cpZ3tg4nezqY8UI/AuMINWKjQa3IDfrf4AzPGsHjRWvcL3wN4Br4AJK4Q7IO/VCl7i3JfhIzF2kbkQvmoGRIhA2RmdSsz86ewayxDqA95lC3qQ96bpQkw0T12Onaes0aiu4Wyx1fvwCpCOjRatF3Stz5+tmowcMpq7JAN3ckpgXZycuqQBCeygiT2oe3s7m9erdyV+heYV9+9pl0U5xkV/O5TaYLm23w/Ejl8P36f0A31HpFsWVLsPlRwPNL3qBJiIjNF7mISj92qceAx5Ng5Akg8/D9J7r6gRbhY225X/LjMaD24SvcA3GV/ZgAACAASURBVCHqj3OI8t4nY5ihzRo9Ae4+3uYn3iExyuP17d5ry0ffF0BYyDKKG0vcxP6b/+kPbbmYKYMSGp1XleU2GlZikEo0hqPn0j5woGCz5pmRRFCv1wqnSROFz9lhq/ezWbKI4qi/JfuVlGDVCAu1ahoXWt5NXos9u1s39uPdWkkmVBFlmiMwvehl9vmzoV1fX0tbhbkulLuASYY/WSmLCSVI7PAVc0NdFkvm2N3bH63qXVjRx39ra7evX9tsfivD36tnfk1YN+5rtVrYr797JYNaMikPx1RO7pt9Ym+mG3u9wGw2iMgRz+dHu+pTtcG1FJ9fD/W5ksSMtC9vrfliapZsZHgr08+Uw9XWNlsodGxbRm5cu9/LeoVFDObwgNUGu0+z1WZfVkNJBOh3NG1YSkzmO81VFk4JeI9sMqGMhzKOPAwBE8jJnVPvHHfotQvpsYvpKtPRBa1kPHl011VOrKQ69Woz8nIbCeGIvGP94VF6rxeXZAwnlldH64QyHp66HsqLsfF1nVFz4HIWS8dwlntz+UufUzjNM5cE0sQEwY4QGobdaqyDV5Cil9E+xjUn7n7vYbIIutpJddFaQBtGCOUIXJxYr9gWZxTEhgQjy/g+vrcNmk6Nb2uqQsZdnGtRcB/XuhOT9aBUUFt+5mdpT6eP3xnbdJ7DXpLlJKFosWTtdSKGBR+Tf7QBVZtxbzNY4en484ieBCexeHDfl445gNPghH/iAxhTAsjBSDb4RsmglPkMAyPPLA8hzuYd+/bHo/3td429mxOGdy2Vh10dRIktStAJMzq4vnpFrvE6rFB56uhZi4wldF2x5JnmUZjLqkkICyUxvYd9V4dzPUCNSx+dXp4nlNchy5ExQbtKav0BRvbOijFmYiYureW6MEdcex0E79yDMpDRTQPaFH50WQAAkoMQgnTYKO4hhun5nbL4uhyOCD8GTRf6bGUlkoEOI4i1A316tE2TWBkE82jOaAvrAf3AdcTi7TvywZJ2lOcAy2hoxxJZZLjmkjaiSTuzhYBHfhZBOgdO2EBYd8KzVNUoisyaIzrbncKpOhDreR2tm3uGKH3ngvtgGfPHf/RVw4aEgJZFoJuTsk9nYWAJCsRRemvv5kuZmILdRlXp4Y4+/le1vXk31WkWZJdjxFgWNhr1FZr5X//53336/vyUBql1hUeBz4dCk20G54kQ1KNALNLmcr89n4zOi8AHtFChvY+GJe/1xkMmx3+pe4y6r3a69yMA6ENhucc6/kMs1lPU/6c/wPff+THWrLUrfTBM+snXMbP/5F9V1u+myprFhJTJsgQkIHYkI7KoZI4Kg7Ne4sofKhNs1/LHsi7A7EKHDWYkHmQwtnyO0xy6KsKL++1Sovx6zXW7Nltv7M27hb26vTWOGFDxLHw3w8KuR6UN+rldDC+UvMFJaL1YapHNCzL+cmWZ4vSPfoo2YxIMCCP8iFXEZjW1QVVaklW2XKEbI1t1plRwfNCUQLDDsJTsx8SWy1v79s3ScE/Aqwu3fAG5PRm0lMNKrJeajcqu3QzMXlwXNipLy6mYUIzMikt5rgFcVf6jg7h3JqqcKgXrFaWVlvLpkvGimY0vrtxjD+0D9hWbrRIAsE3ACJiy0xgcx8QGFlfCnJjj4rNHfxQ5WUJQ/CSD7FVCCXExi6PMfDs4ajuLwAYgQXFGsVo3ItxszmwoU0Yp3IQq0BlhiNxxYfJsazaZH22p82DHxllin10d7dmF2dVlYxeXqV2MGgEvQp0soo2ymWKxbA/1RGATBfhnoHU/a02Q5hTjc9ARWZ9zmK5lztliyfXXByL8Nghra5q05It48/BoG9D43z1M6m1xkCdJ9GmZc4YhAov7eqkzkNR2HfRiJ6F5yIJsg6y4ruj991im87Vim+4BqnD/j3LhoRakm7eGht+rAephMq0bJ/bK19aHjJ+M6YNXlYxrwz0ppCrW0kXTeslzisxs97mi7JSDCWecZP8DlbLD1qexu1Vq3/94tF9/b/b6DtE8Yamz1xeXhKWKjBHLPvohDgsZlgNBgO/Zh15SByE7Im325+igrs0+MFwqOxXqLTK0lbHYemyRsZR3FZbl8n10fWTaZQ/3+2ZGM9dcF8XhxscOhw0YZuYeQUzpKjFqxshZminPTORRnw8AHkoTWIxVoAPqA9hhXu7d2w1GoXtLPdtNiTFinHZktzujxhpx0fcDjGZvrHQhDR2yBrI8G6s4Cx8Ia1IJxoEhMgQekYTrCkkzJhrrYVdB1bTWPptQeizUVmXNj31DX/A5PT8A94GUTJ9TgCv6jD6CTY/O/skfXFQirjlh52Uv+GR15Oo9nc8U+ljUbEuNjfqlvbwcGzWSMBIlNAMQU0p5ldi46iu8QaaaFn7b2//2L357r55YLCDdsGDFAfCJDNF9nBIF9Fo+ToDoo5vyx8BXm1f9mL7sIVvT0nS5iD6Mpg+glY+211cov8I9fcIj4vMPieHPO0AQkLyfoPBUM59k+wIgfP9zTN77Dtsf6IL3/IPie9tA8qS1uL/WP3rZ//Z//o/lL6YMEuo81nsvrUQ/4qfFRoN2gezQmtqVOo5KcyM7i5QDh1uRuG/RQUBBGUDKttnKqmJ+N7G3k1p1Dqfrjd1tKCvVsXHZtRdXA7saD2QCO7q4lA5ySS3F+cyms3cSuVf9oY0uhlqwb9+8Vn3HmxefyzWfclB4hsFQNVQlOB4k3tzvqO+JBquUVmE+mdp4OLDVxstW7dYrmQGzshAyeDedq03UhYTOhp2W9UVqdnM5sD+4rGxEZYAyUzr1wSpL0p6yUekbrDm0oXUzZQgBWKXf2G6l9eK6o+Eza5pMiAbqnKxSAONycWdHylU0nkyACfJ2t1I5LN/wcHBf2WJFPU18fRKr9xvJEWDT6APYSTJB+U5MBKXfQlBf+8KL8F6LNCd51lVO8Gi3EKfiiXOEySSLyBdFjFVnq8Ru13LlktCfvsD7CwEuGyUMHq9+QRZ2YoNeYy+uGru6SKwaUScVexPez8LqaVrRITus/CG84gxYG2A8NmDvAZAomG9lvMVQY7S88NB68O+K8wEQEE726gn9mhP1WbgcV8loMtnOxIss13t6rxBia4Onh/dwCou2dW1B5+Wfc40bz/vhddogq73OtAFaXOFZ/wR+ogv8Q8lG8CLzpTK8NyQWPaZLk2wfUKAYl69XZywc9FpROA8bGTZYvt9F1ZQ8C0WIYWP2gBL/92LRsVevD/aX37q1iQ5pXDy4uMvwU2DJHyB2AeCajUyvsUA6g0UeAaBF9YblneXMEeAq+sG1Q7aEC2nb9gmNL6V1YHwBjNG/iwNILsY2Hk5gkL0PyRgGSKqqQtDqIXgHFXCYpI4FAv1exn/E9NwbT4AjhFydAT4zt87wev+LKeqkKnQN00T5Lg5OXnrKzUmDxExzFaBZVO6jBWCKwEdluFitlTPj7VctDWWg89/RFnuYwo7Cio20mL6uKPQnHZhHX5QpvePfHZmhIuTn2ts9QNkjIewn8iPDRxL2j8MsdlKBiYRZq0lQUli6seSLYdqUvaH0K3wJ8cq7+cLezWZCxFp08tyuLioZhB43O3s7neh0jMi4X2TSe4H4jtQ/bHLR37i04xX0F/9yfi+T8DxRHz2vPLknt7NZHm7+YptY1LW+tMxxTrt2yFsVb9gGaa3WPJZ1177ek1l4H4IR93/XDicqkPFYW9ttPpWUOIcs9OvAujlxHHPCH3xXXGw+lqXZ/lhbCB/66pR52Xrfz2HA/J4fPuvWvz8AaE9g68Qyhmf7INtSJ9joP3RM7L/70/9KTEpMm5aYWUdG902Drd2sazFT3Rxw0bWqW4qNwauLEBivAmNWMvkQP+5XdtyvbbPeyQLkdrG06QI/Ljf2vBmm9vJyYOOLnt3cvLTr689k/Pr29U92OAJmSiWZAFBIOIGJykvCk4T8lvbm+2/EDj374g+t6A1ss1xKEiSvNqwOBAb38l7jqQO4qCRP9QB80ibTibQIhBqn86UWFsAWJ/WbftfGVS+UNlrYzbhv/YokmGsbVUNrssw2x47KTpGdRFjvsMaTDE0VInd0Ge7hBMMn7zQAUa+vkB8nTnz4WGwo4MrhzbMRfTMAfB2OawcmhF6sG8xbOemzZPNc90qzXu92EptyCh1UmPu6DxphVUqE8f39XhAPRz1PCDXJVoQVGn0Kp8r90bYHnP/xAjMxWDBaw8pTtf1E7ed8hih9jHCd6yCYVX9SlggDx9S06PZ6ZGE2Nhymdjls7GrUWDlsrBik1s05tDp7FT2EovbIw1Guw4n11pxdCuELFfU9TzK5kLctGyLrJHarBeAe+ED53AwCdXmDRUYsCNdP57YAEANA82UltsXnWTwsRmYoAjw/U0b9l3uXxbkaWbCzJURYlkOIRd9DxhmfCYXA462115WoRzodMFW30rPST4ybssFjmFUOY34CjS73p4SaNiAOocGQJReBMteO7BX3EP/OcNLvCEEBthT+ItGDYU7ySjC1VN3PxJYrs5/emv3N90f7/m0EJO6PJVE2G//By+0ok1FeV95HPBGYEO6dmn6saYAhlaXzjACxYLSPclv8yGmQEE7UvtuIVT/p7VpnctUvhOHtRDYKNoxKHAcdRvg+3Fmy3MEP/oesoSKYROCmOuBRKYWwm+oCCmBQL5X6q/5sO4AcwBiRMum1fE7IW0xicdZmD/NxHyTdIJCnY5mjCOKVXakOBzRh3eCfg41jTik0FwpxH4I0H00VYneeF9nMzPn4LPHeQorBwSuJmbj01SF1h322B1XM8YcBCCYcmVP4mmtiCYEng6J9zkSK0du72zyXZK2RbURgkwGpPAs3UE0t+YefjxsEryjmJ7O5LUglD1YsOJVfXfRtNMDUcGP1stYiNe5TJ6+wNKFmGxMtsw6O3AgD91uFVg4NRYEp1XJUuIFU+/Eol3+V6D2c3KvSOt1cJo8s9Jh2Rr0HWhFfPN2dmoWKzU9yns7OdmjEljuzZmdVDxFzKBy9xz+KbMlSIYOf7ha2qA/SaAzyzAaDVK7u+BWhyUFHgscVSLpPnTv8hwQ0QNnrM1Bgw84on0I66M62lGTZrW00GNigzG26mNubyUSnd8IfiPnEjnCEUGFONHFOsxJmwX2fe9lQ1oVF10jFR92z1waGWeIG41Q8VSicTZki89ATafD03aDftX5RqsYeOh1AxE+vpvpOssMITaENYFLAOODxxYb97NkLG49fyJ19sVzafIVpay1tUjXoK7uOen263yNFnleavAVeUhjSSg+EU3wijVCv1zdc5MiYo04j/X48HC3H/MgOtlnNrJuXNhgNxZhSVNm9nzybj3CzL+4saH797QYTVko+UeJna4vZO+ugVejmitfX+HtlmV1fvbQeovKiJzYFvyzusyoHlpee2EHbduuFsu/oEx8NHS/FlFGKJ9WfsL9ohabTqfycEMajUZpMJmJd5kuY3q1N5u5f1ss69vnzob28ubRBH3PRUiHCrChtvz3YbP5GTBAieoXZ0HmVfRuOYM8a24iFIisPnygy8bzANZm9MGE5NUF1YnJh7m67lI6L8CYLFyGFV2/v7NsfvlH7xM4jYKWgapXKYXm52dnzcU9zmDnCCRr2+erqRov7DI8ZQh8sDIyjAyyTLyDMAYXt8p7mCffE/MDcmDAiGw8sH6FLXJMZZ2wUqmqgFG4ErV5RAI0DAvkEQ9p65kVht2Zv376zzLY2HPqz2AZgdXFxZWVVybF5Xa/suJvZfFnbfO4p4BLCI5rFvR4n+nDSZ+Niwb6bJ/qTDCpel2Uq9iovGunRlACEx1cNcEm16ANMpe3CD6kh3IBYlnHvUnhCRWhHatV4dGHvZ1dmV8PEeoPGLjFvvWisNzDLKn4PYHfNi0ox3tNy+c9OL2nCzskzAmEnneXZ2iGGuE66pGC18JAJOocnz6J0behhE48yJc8c9FN7FLk7qIKJcAFW3LhP58AYZotC/pAgoHtsWSw4m+EbZgSVMWMzHjRP4CzKJYKPmHiLeNhsZTv6fPZwnAu9A9BrhScdxAZLIfoniJajEempKLaAm2/OHNjV9lgTU+AQj7eD2BasRo7KhHPBszZbmK0949NsOjP76dbsmx8aeztJbQfrk+5VCswzNCNI1krnDIjCl/7djEeFDFW+ykEMuKKvfeQMbuNz5pEJvAhQeGhUWYt+dDgNK4UGKVpN2bjAuAikhXMr4A8QknePwc/L12CAUiyno4sFjTWid3ldqq/YkVJLxTwjEMC02Gs0CmQ0XSu6gBQXpSucFlrmDu+N9aoQsgymxQsZi3oWscKQGCNnXbugIp2ZzZfBSkJas0b3xIs9EY+tZe39gSgf01XA3bR25nBcoSMjEQpj6lBDVRE/zwaNXo1EPuTEjxN+5v3B3PUs0a6eN4fZVMXM3Y2esbrewmR53yt7WsfIxi6uhmbljSV/+HzUzPH5mddCySBHSvA8xwl93BeFv5yzGW9sOBwoVZ4HzqkR4a0cYnlYqrtmtgNMYYRWlrZvtjYlvT3pqpbf4bi1yeROj3/Yp5xJV2JCBMecXEmVJ4TQzbvKkCKEAWO2nE1VGLoqyYikd8h0omwJ5Xeo/5fJ5HC93djb6VoOtYyFVQ1mJbab2bPLod1cXmhBX7Hhh/IJHhahYKgnCCQNpW98yIJ5yQqj/cSSRVEi9EWfhkmoTqu+qQA++H7uDTAFOJJZLEWIoYt3G2WRIQy+GV/rOyjF0+myoXZsNr21+WypDVZgC0SfpyoNpLEul2CyJXYaHCq5w9ljW+u7oTzvZlOrNxg7DqxflTplk5EhXRHlgo4mSwHaQQmYt3czMQjok4bDkTySGFiANiYp7A/aIdy3Vfx4u5VX0u6w0/t5ptI1kQXT7CXwxtWe91Dqhz447KmLWVnVG9j87q0MbnmmvNAGAQxxmKcPsEXYN0zfgx0Bs/Jj8eKfCA3zjJJK3E+tZ09WHQ7y7AmEtPe4oiO07I9UD1LnN7WbWoW1nm2W96xTjb3kUVnKSBe2i2w97gVNE3YJr36a2L5bqJ4kE4vnutoCfNFgpVamjb28fmaff/mFh572aKBILYon4J36DS0RrvaATK9xXp70TQjfy4JxlypTKGUnt8YW03dirgbDay24VBygfuZssbS7pZcaonTWO+pg2kHC/3EFwCOUeLRBv7JnV9fq481mbldXL+XdBYiqepfWoar9Bgf/lW23iNl3OtCwRQAWtWgtcN9PbTi+QAmrTYXnLINBVXDYWbfZ6Z4A3IBYsi8BN7tQDonT7wFfLjYmucDXNp+tbbaq1bY37yZ2bDb25YuBvXzxlTKwJpPvLS+G1u8NbLl8Z8sltVVpAnT9XjXUmK/R9BCNjKYIJ859Y9MlejTK/jgblRWkjXsRWneA941ksWpUJJZ5zCmZLEXm8XzZ2LJmsSWN3FQ8G4Gzn6jpATZ3NCMecnStSwgTKdMqUeixW1JaKLWr4cGo2IXVBMauHfRoeP/kzn7FQ4a2krDZChQF13mFK1qa0SgIF0hhjQ/FjwVmHk06OutNo6jfz5JhQw7aJwGuyAgFwKSwT2AnnZg6WzpE4KYtpZVg/WgYMmzW97L+gk3F6V6Df5cOXFFnFgBTbAe/U8Ja6B/vIweifCqGAxlHnkkY7jEasiokGoXQ8V7cfDLeG5cXuCKU3ElUkFjZxzv3y2IsAlTIjl2vG5tOE/vhp8a+eZ3Ij44XhprOdpxBj2dP+n7BfKBfY11PjYGQ+RhtHrinaEDqA4+MNq/j6XYwnhkLy82hgX1Ou5b2MC9FxcGe8BfVVbTfYAQMgKH6hfrfw3YyLpfmyzPp0IY9jB6xHyWJ2zXE4suKioY6v2KwZWxMnzkTxv5I2A3GKM6RyBRSRkeFpSmwDSMIgOFQid2ELCXc+gVz4yp389jttmOz1d562C0UXiS6CN9J2E9lwo5ozvy+ZbMBcMu7uo6AeQP7CAfq1jCAMoA0DHY8EADIvARSQIZGOyiTxArpchMvnu1RJtZgWDpYwXboNnqWjTD6Hjyj731E8ItRldvFoGeXw4FS3gknIGYlnRtXb2UcbrYSzikzhi/NM8s7lOQBUDgDRSwUpLddr1X7sD8c2eGwsbdvb7VcXYyGVva4Hgu+U4IKRXYcXC1WuFbvJQTGbrfZ16qN1y+6KgvEIihjyaPL8+aLnb2+XduCjQNHXEIc1C0i+2tQ2c31hbvDN4QvZrZar6xHbb0YGtmuBcCog1jBkJEckONCTmYEAuit7TBnVJYDoIdsBC+L8m668NTVsCAyCdjIla5+2Fq3YFOnEHZqc/Lau4X1q57XYKKmSJba3e1EGzzABjf9onSxtLK5AhjD/V0Lgfx4XAOxWK3t9eStBpUAHqaQ2vgybUwqZMzk2e9ttpjb7XTpDMmxtgymsCrt2c1nlueVwse4kBPKOZJJRs1DZW4QElrb/niUhxL9L4Ymo8B15eE7uct5mITC1NTQy6lfSDkYmc8VtqupzfiD5b2+kf2qTYQjAXX6DNbDv3u/WbiewBIZglqnsLw/skOS2baeWz3zQsy0ncLK1N8kNMdVysHQLi4udPpgkURztF680+kVEIHzukoxkJKcE1ZL7PVP39no8pnG39t3U3szmeqZvrpd6HSGd8u417XxqFSG7c24tH7lIbfBxZdWDS7dDkKLqBdKpVRPlsP0EpbijAsDTB3FjUTp9F9eDGSL0DQ7S7qFQvBFbyyQuJ5PbHL7VvfTwbF9MrEJdSJXhAgxYEVjlNjl1cA+++wzu7l+IXC+Wt0Zpj5oooohhcrRW1E8vpHHmO3nApuE2nbUdBR+cFpeXmGEVLulgK1SrxPqR+a231JIfGcdEgy2Cz1rSmFxWuY5VsML2zWpMhI5PFBmqcP4pM2zRSj14yBpOruzxXKlxfDmqrAbEhiKsSVJZbt6KTYV5my/W9py+UYglQLwFBUnu3k88Hk3X8GuBi1QB4DkZYMIZww5lHVDWEissm8mkyULvy/CZEQVhReg5Tmx+HJQkfCXE3fhGYvTVRD7cp2OL+7aJAiFbF1zExdpP73DQHoWGvMViwuAHGarg37HxheNXY7w/Uqs7JmRzMpGgh5HWg9E/EpGODNSUWPlRJObuJ5BWtwQzp5Pvjfft0w5yz49ZNoigkL1PQcGXokv+ocHgBXd9aNjPNqr4GHV9uDyTdWZsnN4L7bPx4p0k+EVPcojo+0HVw9b6c/gmu4tczG0wrAt8NkWscfn4Axd8MKKXlnxOyN4jAxWBIrhfTAuaJlkRkqIMGiwACX8fbeGDaW8Tsd+eHO0H16bTdduFKpyMhKWB4PSAGIeZk5yB2JSVFPUDbW9fFVkZVxHyEs+l8w39FOyOwhsHmE4MUaCmeHujkaoEACRkSkN6KjckiGOF4AeAEhnr2gYrbMK7JZrqKRJQ4skGw0vas26yQtGVwyvqrrEGsMOtMjqBmhFSQfZ3vhqARp5Py/AD9cb0a6jM+vUr5XZRcfnHX1NO9lqYKcqWP/90eYrypA5uC+6Duqirmy29rYQktRsFmiL7CFAjUxJt4wgZMm8n60lwlO7PNEmgij62fsbHz4Vxo5Ftdl/wyGJdUQZmGRH0i8hpBvHN8wbtWt1/8wr8Bodcdnv28urgVUlQlpOux7aoECzEH69EXug6aiF5iDGAmE9dw87oJMjiFAs9FGhPmoY0hg2G/QcMFGEWbaIjFe40CeWl5UNy541zVoCWuhaHjqMDemVw1FhVUHIzD2N8EO6Wyxtvu7YbLm36ZphQYpn1/plx8b9gY0wosTlvuyrRAqbL6dsGBiFjDqph6iOG5svbpWir7R5AMMRQW2l71rTBjISBV461h+MdThqdo1E0lCqqiYeSENAFc+CBb5HaIv4OxqXBABQe+HLHhtSZotbBNYTASPA1GgwtPH4UoMEgLOkPmDaUekjTuP4i/B50t6XCLQpDN5N7HI0lluwHWEDQ0mZTm6drCe/s9dvb20ynav9L67H9uz5tcK43az0gsEUS0YnA2tBGnBObcvGZpNbxewBllU1sLKi8PXWdquF7ZODdbteDJrnTvFmTtl5mZmUTjBSHR8jGHeySqG96WSlh5ka9C1dlbpxQ96dO5nv19Yt+rZarWWhkKTFyXWc0wnPCBDBJseiW6+WllOcWz44hLN7Vq+XKs2D6/F68dbSTqmi3crYQxhJuaP12u6mtwLsTTqw17cT++2Pr8NzRByd2M2YLMKeDcu+XY4uNUmp/Ded3BnF29NqpBNY0YNxA6wyzp1F5AgKc0ZbEbd6GHdq23UtvyyuBYNVlEPrXd1I87S8W9h6taDogM1gEDc7lVV6N5noNHo97tuwl2psU9lhMLq0JMMWHRZ172Uuclx3PLQGS1dPqbdIxuJKIJa5oDITMINpqrAsmiayj5Mit8UMOwiz/vhCpaYO26Ulx50OMFnHHaC65UCO+fK0gfkNz/Qgb4aOykQtllNbL+eynyjITKQ+HMan2d6+enajEHgn7+nni+lMpYdgl/Nq6Lq6DSWzFkoo8FO/g3OALa70dDHjLpaA4p7Gg1QHMTIVOb0yXggBsihy6oXNYmkiKxOfIMKsOmkfSCmPOiUvZ8Lcj0J5+fE0LP5uO3FmHzxEDZgnNAFQI6Wdz2IAKxZedWZjuNLT23lOg8rsamyWIQ7OGxuPqfHIZmFGbfZYw43yZoDyBJpCDI6/YkiSf8dQXEjoOvlDKXwngBboIFjX4IAema1oRyHAo98Bgc7AS5t02+ZCv3LAFl+nUGDMdHxClN6uM+hHfM+EPGdo+rXb2d/nb3n6b1HDpU8Hhu4Ubjsp8gkTBvuLwNgFVxjPHiTbD7E7HBnlVvgcZpl4R20bW686dntLiNCMM+B0zjN1Fg4RNfKDKHanHVHA7oa1DjAkMoedC9mCbMZsXYTktHUKrDFHYXbScM3gmBN0ZHwHbdsqB+Lsw1+E7FJCeNSWlaMAEpKQp7wfCQAAIABJREFU4MB6zihYrwmvO2XIoS0axbqdyftO+zGLV+acWB8oY88NeSOIlEs7lg3YKcgLjzJDbtlCJCBmIVIDEeDEHKEmKgyZfLZCeaKyTFRzUCF+nNllftoVi0znAdR4FnfrxAY50TPKdXmYFQYa1o9DHAGCMu3qe1jb9OoctEf6uPBxt6S8WdSxhbrLSAfc+T7Ms1AZgfeVctFHIsN75Lrn9xIysaPJLRYQ9Du4gBI+p5D+V9fDpkoJ66HDwAnMFxbACAzBaoso2PU/HlzDZ2hrSeOFlqNwVumqUSiJkG9HeGuhjCquw4YNa4Zyf7bCp4dMoEyLijfGKT3Z7RJ6A0nDrKmEUMeGFIc+HG26Wtjt7GAzXKi925RN9XzUs8vLSgyS6wLw6KEOXGWr9VrMCffEmUMDnvAVAjeOKsH3Zr3yOoEFzuN44HC32PIrXMqpE0PIXADluF5bmmB3AVA4WNbLJGTs5YV1SzKpKtGnhFsUamUCJDiK9yxp9vbtt7+2erm06/GFXV4988w5mBHCofVCfXe7YGO+sJvrodUUA68BwITnMNHcWLfnbv04dsdQjYBgUyhEOV8uJZbGrPFqNLYXzy9t2L/QvfB+LSwUm8YOL0QRyOIb9kcSbaOdSql7CDW8mruJpE6mDCIE3ywUaPRqndQIWbLBU3mg06AtIuxEaJE+PloHnY9qUe1lvIkxHOCRM1S9WChzTmwj5rk1Plm19frPZIEg4A+wR2xNEeuth9NchyVhGioJnSEQmdJOabAIY3ZSMW0AEsALcXXsDN5Mp7bede3t5FZjuyhSe1Z0bNTv2mc3lwr5FjCigNycbDx3kl/M5xr3fK+EnR0PBbOYb7a1dEvMDcY6KwCjDrC32W3kYUdCCgyWaPkOHjy1/fTT9/b2zY+2WKz0fLqFi71ZXIb9yr56+cyGw7Hc7NUH0a1aOwY10rxOJ3/nT/Rr69WdJTvPKMSYGDYHvUnRK5QUcNgdbbWeqsZpbzC0w3FvP/z2WxsOevbi5ZX6TQahHEwSQv5M0p7YScY2ixLhexg32k2oFjAu/VYXewgykzNLm8QW04ntbaNQ9Whw4f3DNXdrHUQA3RSs32MTQSJAEMiim1wtJprTYkpJw5dbN2Fr11YA9GEkSM0mLDGZYpextUE/k+h9vtjr3svKT88s5v3cfYs4jeNKva5ZSTpW5oTQo2Gjs1pswrjVs3EovJLiy+MhmXrrvkebrRcj5v2IeXkvgNAFxo2lnPCp7RYcxFn3WKNfzxorO6mNBg7AhgNMVxO7uDAJ8asesg6vBZeVbr4IW5xSGy56fGHeqgOv14v0Uh8hNBaLYLPVyi/sLHh2BulcDkzAqq0ja+Ebn/fn5KNT2FHhrbNnkkrDnNITHTdFzdcJKPru5zGVVrHtE3gLm347lPowrOXIIKiTTqHBc01IhR5b+rEYDkUOQUiQ9jM/sX5LKIzOmoG9CCJ1KkhQTqdO7e20sXeTo726Tezt1LNZUYKm3bPBKU2R63hIXtAaRkZgyESNoFskysFr/TKvlAmHlPNUZgcgRuTCN3SIF6IYnANkUEqt3lh8M3SWzIcpIwZYUtk92FrvV+a6Z3t6WxUehK0LwyMK9MVEBvsP9t34OdoiO4swTpS1y3pnRx1SGfu0j3WfcYMonrJDcVypyDVx3yOsGWFDr4u75OADC27UTyV7mb3fC13TJpZNxhtgFrE97wHWomnVYYYM46Jjw5y+oZ/NZszfhve6zlS6uJ15UXrtMV5lBjYMAT79jyxJ5ATCdo6o6E0ZB7HkFkwcXn0AZSUIsCYDJhvbJQDG930rxWZpv/G5SikfaeSYm//lP/5SMA4wpUHS7QqkwNos5lNtUITfVHFcqZIIabdiCUCUAA8vZ8EDQ5PgSG6zWtq+RhzrmxA/owEAEzk9l5WncwYDspOAsDlI4Izyi1AJcxGKkNPkjMK/okQbG+ddGw5yhRUISw56pQwo0ZLRyD1p4l0HCmSSKV0+pTi0b7oSS4bTlTLOasKBXasqruPZVGwui81anyXUVWWIpgnnkf14sH7VVfFhMrYuLgdeW5Kvz/qK7S/qtUTYbNQqZLzZ2maztjlqyuPRnt1c2tX4UtqR5WrqTBn1/DoMSDYIDBZv5LjNvQHGEMsTRlguYdwKCRB5HkyQlZzQWdDhcvcKZ5II8OLFC/X3Zknh6J1AAkwCTAOzuDcYeNHs/5euN2uSJDuyM9UXc1t9jYjMrKwC0E00wZ4RUvgy0k/z/3/FiEw3ulGVGZsvtrv5QvmOXossgmRASlCVGeHhbnbtXtWjZ9GixCSy9U6LzouQY9A7Oox5JK8lzlwV4yo0nW8njgEE6UsvInUcw+0jyoWxIJ1bbMn6k54mvFY4dLEzQBxBUeeB342iDwosRPKlb9qgVVMnq9+tF/8Mbte5b3X4wiuiYpnMIe9jrtsIsfRNgAMPBVuvMXTTX+2vLydFTNUddM67rWKzbRFZnqf289OjZXRFC/iEFOk3WzAHoodRGGsk8jwKRmTbIEPwrLivPKR8D2MePjvg8fG41/3nLTZ1rwJHn5uDccA/qrZ//9vf7OXbi8ZiWAowRl7EU2U0smcgSvFsR+77Qtwyrpt4A5jxRZEd9icVJ4xzJzQCEzxfnEDKMyuVML+vbVTkFEUmJI51zWeYU/TBuYIL1x5s+/CgYhokmzEiAhoQxkkUkOXuYu+HvZUl9hBniUuia2ePD2sJRniWMW3lmW260prDd8uLpeXrnZXHN21u6XIbuJqDiLUIYeA/uIdXZIuYgPGpvMXq07vWLMUm/w/6zYMGakqHWdelDsloFllzHuTSX1ZQD1zsgiUzggF5BmnExipnvO4nVkdo95Ux6E2jRcwSlfu6mGqUhMoJM1wd0DJb9Zgd+RddCXH3ZtFDiZ1kD3LrHe7M7tOrDfguBXI694U1cGxGFAw0Yio+GvsXaEMag65PVGAhpyfWKM+hL9xhIrg6K2FM6Vwwunk3yAYaYU9m5OYd1Mj6+kC5Qrybiitxtvw6SBU6KiSDZ5UrRf3wG3t95dX+rvASKjaOV0JO4g8VZshw/J2Ccuz0/XUDohLILL+r7/6nf1WxNSoSPxSI/ls4HEfU72N8GUj1FAoSUPBIQPymAAlEeIotnTuK18Hlnb1vYsfT1V72Zu/HqXzYDh1AQhi3sy5UpXhxMxZNsgAYVaCcpwE9Gz+EDEfhNVH4MEEQ+sy+5Q2sOFZCQp1DxDFGISZ7Cdbc70encnv3NbqQ87pbIMisN5DaHGXlsMcV3gtP1qjfJ7eoYB27C7zztrCm4Gw7qxj11/dxoxdEILDsYXC/3PuKbEMf+TVnFMfuoI6aMYVrRSOEEhi7hLsjytiy8Irw2tSUUFxxXRwjtO7sz0SBG/wNDzxew0d8CFucEwvJfSLeLGBl0xEtdLVVwbpkBTBG9HtEgcUewTPQXJgYDCrqVgVUEp/AyP2fL0ao5B323uzRHIVHSOPQMSro7+8Fv5PJg+5DGH3z6z3n0ce8FHKT//e//V932YyIpAcR/GZnRgCtozyeqo1vj2/sFEoi30MK7zpd/FmcqIJj44b7cxkGN9NT6Cx8rKUTtclfHAivnDrXa06WGjdp0IHLaBK4k00C9KPtkK8De/r4An+NZZbal/XCD6UFJpCpy00xQ8O5+tpq5q5iaeJ/PwyMJzkMne/B39EhjN4v/BwcIA44niMOkff9UYR30CiI+77Y/LBkLIQslo6T3wtfigsKB40wYTp6dTMsDO1LV7vBJ+tq93SaTO1htdPItuo6e9u/6z3RDVPQzBbxBxriyeO40PKADEIhyqb2+BIDUaFSP+uzE5rJtUB59rTbiBu1SDNFRaBYZMwDH4Z5tbcfg8UoFoulXa4zqRP7Dg5UrcWrYnkSWbZ9EGdP480GtRzjX/gMV7dJCDwKWSxMrlLyKbfqRkGUq+hpWkZMiU1VqKBKbWyoTjZLCEt1DpC4buFAZF0RdkqBhUqVh+fteBLyxz2kEAQtpYCeRlMvHtpa6BcPf1nWKgKPdW09cO/N7FWEcj80VvHc/vzz0v74tLaMwiZZS5WokSpw/4ziDmsFSPyuJJUqpT/bImPkfbMLXIMxR0tGe3OFkIK0oLajiCUvUPwHNqTu7N50ZWX7w5vt317VHWEOXBRLe3za2sNupbERCt7jsdK4M2KEniXeEcMrmC1snmR67rg/5fEokcr83nqB0nd2Z5fVwccBM1hdEQI9te06U8HCvWN8j31DX56s7yqLCNQGvaPTZ5SHOpFtUI2U8xcPFFnH0m6MgfHCWsxsu97Y4yqRe/wiWdq//tu/uzs6dIRzaflyaqvtVzm6Vyc3QB7tNwYCvSG8M45dLOTzdx3qoIjF+vlsaYIS17kc7qeF2ABLiInWRFm1jgrb3Gqee5qS2cyyzOxpE2l0zPOOehJSs0blrBmK/dY7Y/HwJxMV3/Cr+IL3Itdpinh1xMi7/e/gbhGN5N5r3vnqC3USpHtw1jmH5U1NUys+y01GlfBMuJdC4zReQvrOWvIxWAXR93K1jE0nkHo5cJjGi1wtZdREI9K8MPFftkuzh6WT+hmv8HcznKzhky4gUwcCMIjHGDMUZPlS4gXD1R+MqpGw7wWA+p6AmP1QL0oy8cPC5ndjTl2KsYALl+YDRRtPsFBsfdhEfARa+0X+sH4JyJEXhIFT9GHWGi57KGRZ46KzMNJS0UIx5aM8WdAEKweuPRw9pgV1Q5zWzfal2eE4sfeTWUmuXygyRJsZp1EBKfJD+uroqIjlP7huEpXyeyigQiEzjhDdNNUtDwAwaDxV8I3j1DB1wIJFKz14NI0DQ0ArJVeA5AutYBzuUTvj3ubPiJv3yoZBIdheOIlAHzhieOBRnPF8SOhEYSQgwT8s3FhZJUgcBAXHs/44Tzir4HjB1VT8DSM7KbQJeXZEXPFMExeclGSu3mgqzJaxr1NHY50ewPgTtOs2+L8bCm3ZLHjGIo/CKvUikUKLsSG/c4X/lWxZcHankfdkCNY4zxtri+IR8GK08wAxTiiM8AKFs8Geikk1aF3X22UIjWzIhMQI9djgGso9doqABAdBUTk61itCTBMHL6BBtgRgBGHO5F/+7/98d18I78b6c2tsgMoCu92ksuKFQW9Uk0LsZrO+cbiDr2ci/Qrou1BQoVaj21vYglFesrAYV+zuKHI6hBQ2aQxUGTfcyX8bajnRSw7Lpn652aG5WYVjrJEhN7ftZm4PKTwcHLw9IoUQTi4YI8npdCE+1hUvpL63rpuKG8b4hI2WC4hHEQoHehA2e4i/HIxci93DkxV5bHXbSNXHxoyiTx5O16kKiGJd2HTGgnDy+SUgOmCoqOQmvJdFIlI8RG9+rzKVGEPKdJLOebS0gA+AigEEq/NrBcqwiFXQuWMwneZFf0flfB5KO5RHEYPpxOkCxNWJ5vI8w6GcYOJVsTaGpG3f6+9Rh8XBaHYi0uBUiBRE6mWxseZc26+/fbO6P1s2n9t6ObcJKKGUbVuL843WBp/hdHzRQ8l64GEHbWBNNFUt5I/7wSEOef18A/WIhHRxvcu6l82A0xguluEhFbkQwe+n+0fN5zw4sc1iRybh7bwf3q2F75QvhcxEs8SGcO084gLkptMD+F52ti9Lz+oKJFA2qYf1wjbx3cr6Yj9//cX+8p//oK5qNs/9M5TvKgTU1cWgfXxGHzlrZDqcRf72nZtTlu4xqCOHVqMiGgAOODIO4cRRDFTHg54VVLV1d9Ran08jWxaxHO6X2UpoMqpXrRk5ObvEmhFtXV/FRYC7AJk7zVcqtJwK1+q5A0Hj77UO5X11t2tfyVCUIrIpT/pcqFFhfcLZYn3x+qwPkCLk0zx7KCThV4IAlu1FKKG6vCkZZQsrlmsJEdbLtQo5LChoaoitAAmDOvDXf/1Xa04n2zwiCEktWhBa3ckt/nbjOsJpdGWzDrP+LP4k10wKw4VTDyi6Ixm0dvL4u09ToVenU2Wvbwc1ONPI1ULsJ4yCt0WmtZil7gf2tj/Y677S5scoQ4WZDombJOCIcrTHEeU0n9llchFawqZetTQqZh2PIuPHdGI5o4ng9I0LPeR8vHhAn9YZBdRVisi6db6PQnIh2hKsjZVGxGjSw3pBuYg0YUTBAUM2Xdnf7NAGp3HiUAi+pYEcic6hkAk1jP5vE91tI2Ppuy1jlMyi02kkmaZulzGPnefCuQrpV4hG6nl1mloojw5l9t9ZOIRCQxOMMPYTV3MkvP/e0uIjrsd/iOfn7xWKmnZ8kL5GVaCjKh8I2u9Uh6NKUtOTYDkg26kwQlIzMKopQ6qADF1pl4JFg8KKEUC0zuk7VShXUYHfrWln1vUXNfbcZ16Le0zjDRJDoyZy/4dTvXOi/P0wHAj2EvTXEl394PxQjHOeC0EKuZcU4fB5KMD4cwpC6WQx9MTI06M9f8fIwvDiagl8rGAjIuenYN6JYztfok+AEsFL1fbk6OuYF8haA836AHLgFWNAKuI67491Qkg678fXqSKBpj9sUhgV8sWfUZwwHuMLAj9IMBMWEK4kAk9m1Eiz4WasyeIuCxbWEON8Ia8UdZOpijj2j4RxOYXPlffmJrhYLXD9aXSk3RGf0g1iV/EogHEU1xWRoEf+fI+fH44xRRwNH/++pAlmVDsw8ndPxYoHDQ9ExHXwtO9zK7ublbz/MAXjcz7kpjg2ooMA2wi/BiWTdUTvCKe8zEKOpqdrTG3yL//8xztEXN1w+EnqMMky6xVOO4dPsYhUoKgbXiw0vgFNYf4r1j6bMWMkyNtCeyY2u0NWxh8q8mDa/uijj1nsHJsbF/xm++NBDrVUuIJNr0CNvN7UVhnxJrGt8tTidGF9T+jtIIfvLEltwevoAwUzMSrim4/brreF7Bq6oXOO2YWLwq5yte5ytgWjKXgTilVhtOMoDeMMDsvV0mNeDtW7HLk54Fkb8HVQbTFSOpQnfZ7pYiZkZoYvVDS3vsaDq9EBOLkRVEkMTC2FJwcjVbYwf/x9pnigEP+CEgwUxH3K1D3EkYk0OOMm1vb9WNvLEcThLnO7ZHGzTR7b08MnW0qdF6kLwSW8q7GDYCTDIewcNBGigzM6lgyEat5mkb29P9tv398lEf7Hrw+2yRcSNURp8cEF4UCmWK26g+XxUoR5mI3TG1EroIlX22wIUGa9FEJInPNmVh0rjSgYKc0iBAuo3ICuY7tez/LC8oOVTZMCms7IPdva8mDfvv+m4ubx4cHiuQcTd+1F41JEBDyo7WD2XtZWk1OlR5juz4mUj6ul/fRpa5uCiJm9RojLp3+w7XpndwQTc+5RbW191M+h5pwt1h+bv3x5WOeIJ7E3IdC161UgwL9DacnXevXgxHKZEN6tIkf05dn21cmmhJdGoBFTW212tll/Vlc6ICDpzkLE1PlP4R5RNCPW8MPndCwVQL1cpZbOF5YuVzbHX61vrTq8CQViPKiuakAt7EosHgcVUxRgjPHTxGYIJ6YgW4N1TWm3SyN0EDHKy/5gdT2IO6UsRuwn4oU9fd7adrdW0ZOk+JdhOwL6jO+XK1cpmvuhs5J7fZvY97dX+/btxZYrntWQKiEtzcQywr0jb97AleD44dVVH980Cl2uHvQMwlvszoN+L3tD3fT29t7Ysa1tyqj0PlWw9gNmsvL+Y/07uiRV9P1udVtJYYqiMYtvluWRewNKLXi1ZBGpI6ap5ERAvo3gBn6IRgBCW/xwZVNl9EERT4GF1J9sPO4phPtd5lyQ95IuHT6X+3ShqKKTH/c5Ri8aOVAAoeK++mv5PZtoXNHIcNGDfccMux/0eD9c5ZI9Q/EUCkUah48RoW/2oB4jNwpEO1rIdVFcN35/moOswoFxpAJrikUyc3SOA5RGNowMQW8uYU3OQwePUbgXVT8KjFHhOhaDKrg4XDXKck6XShJGXmE0+KP4GguxH2pK/V1Qh+nff/cz7IO63+LF+bVkfM1IGESxrmeyA3kr79Y0UyFZh8oNSEdOF4ct788LKC+kKZ+OPUWuWzDQY9FUMA4ShSB4Y41B4SOnLNSCHwVm6CM9oJp8VNBQGnZGayLLO7LJz4OcYObpaTaOanoxwsjMi3g5psvGhL+5qfiCR6XzmZkaBYemQxT0XjwKAGO/JcpK48PAoYKHOPV15s2GWyspzJrGX0W5j+LK/qKxtwvAcIPk+0BO8a3zInMsXpiO0ciDSKFOofjnGQHNc1TU14tySymiOopCR5dYdxSSNJc0IU3PxMj5VPhY8RXHoF7BXmLuiK9+f1Bz+sjZR6PE9mDXMBY+4req2cL+Yoxz8rXJvkmTxs8z8lQeYij6Hbe8WcEeHnkT5nFYFLc0eiD/8AH9+aKwxq5mtNagGZv81z8+3jHW5M2gUAMJYoT4dqjsNp1ZXmBeypjGO2a6Q43hZLRItz9YHCW2XKYf4wlaQIoHxmsYJTKawcvHA1BBzJBgUuANgucqEsJ5c0DvkQmlweU6K5zX1fWMCHxsJeUDejcUDJDryL0jOy3YFaiqFY5Ll97b6XQUqpDHme22jBTPItnt1pgmLjQe4Cb1zV6HF4hDlrsEv+trFYN088kC24ijTaeRUAXUcyJIxwT/Yi0AB+pqZ3hHwJop6NRgh/dnV1VOE/u8W2ucVzaDDkep1VAniXyM2zVKNkwlIawvVCRd773MHN/L3t7ri77/03Jhyxwex0Kfg8Nz5I9wiJ5OB3Umy/XaEpRjuPcOyIyBlR2ZAXl7fzvYe4ttAt4kkT2uIC/HNhEfC+5ar1w7DGLTbGnDgO/WwpJsbcfjmzX13truYHadq3BZb3caRYsnMfXxLiTvsj6KB4ftHQvc/bP8QJRabz4VBxBeGhsQyszzuRd/CMSsPjf2+RHkMdchDtcJ9SgcLKIWKOLhVWDqTIHxuIzsl11m62VqD9uNvKLojkBDUB7lm9ziPNU6oqPHawryunOwKFhM41L+RVYEELMF1KOGabyQDeMq3hPdVLzI3JxVhczdjoeT1QhEuqPd7wvLs8yWjCtZwOKtQcLFGR1n9bv4R1w7TBDZoMaNQ6KTy1XjXXhlcP8wiOXZ6ZpBRROvi0qP4iRLeR0aHIrQzu6Mnoe7rZYPttw8+EhbToh4ptVCEuHAPR+PSo7gflEH5XFun3YP9ssvX+3x05NdbnN7/fZm+8OrGw2m3jRFiB5Q3HJdht4ajQk7CRHe3ys9s7vtUvFJm83alkWhdcAaZcZO3qT2ETYzPVOSHqmQO9VEhjG2HqxpOut6R8Q2RWIPm9TWxUoIIp+H9T2bs1FCIHclGcKRQ/2u+8WIl82PzRHkbWwcUUfz/D4fK4XKQnfkWFyiEpxzX9m0p1YFD6U89o78vUKVdrcnxndrf6a0iWt05SHSIuPSNIXxwltJpz1RYfZQTOVkD9LAmOO5Mis7PzjkdRfCiceCxY9fLwhQJusQhlumcYUfeA+ZF0P6s+A75n5BbtLKCKdpGMuwj/v4hvELiBwEfJpP1puU1IGcLy4Y4gvGRhRkMQWif4+k9ep3MX308ZZEMYGk7+SPsRgL/lZhTjkN8ArFylhoiYAcPJ5+8MCdD6xRvKZmPpbhGYORAULIMw1qxeGOmLaqJ3ZozHiEmZCUPMoo20KBStEopRg8JbLvWL+MdPE+Q/WN+hA1L/l52Jj8jpT+QbQPRYPbPPz4DNwauL5cd9FNZHHjnkyuDqS4Yp3SZHhoteg6auJC/qBLNLRWk9nNjalBqQJRXcWqzkG2EtBRF3MBWFA0ik+LafQF1eIPUQN/r3WkfM8QFQQn0fCwdONSCa1CIaMhMRYqiEh6plyOhmJlwv2HkyiT0xseXjy//KyvNbII4WVhxeJmrTOh5hRqIFf6zGEkD/YAPxtaKlwwhCU8G9QC+N5xJvCc0Ii4UMCsYFQh1aXHAinaPeRkcp1BPRVmf3fVtAp+mhlGnwh7yKiET8lz2nuQtBTi+H2xtnSpfJQ8GqEsIL/Lr8sd4Xkt4oRG6wrKNURy4hBDswicT66nxvj/+LS6c+DlSercmq6198PB+htxHPBCHJlC0J/nBN3WNnTDx/hHxDoYm2Gz0fxVGygcKpzAIWUzPqIKdtt7JJd1y3jLiywOSKrDbb6wh4eNfKh4g54L5xTNmZwLJ3Y/u+koCknnnMQ6GDlcID0wLqMo1GFN4C0ydpAx0LnbRQ8mYzFIikL0QNGE9fbyA8LEFENFIgwgrEOeRY4uI1VGb1MZ4wgloDtng+2Q6wu3JRtvIQ4LSMXb+696D+q2zHlm2ixVGMJzc8f824VikQOA8Qk8s4Vmx+/Hs3071pLBrtKZ/bTJ7WEVuWFpmqiAG8l83FzQGREabzcdrsVmbU2DitF5LKiVIgj+8IfqvSwF0jjSKAu7h/nER0ryDpIDLuMFTEVjcZoYL/EZlSbQHO1680gW0KzNwy+WFRsVi5Cm4WVBYpfH1wn370bFYYGS7eb2G3pg5XLvI2sOCD2E4vrdbWgPQldQgEbTxJqht29vR3uvr+oA+Yd3KZ0sRda2sH/644N9/fRk8Tx2Qz0UPKQKlKWrVbKVDn5ZlNxdWcumJNd84nTqyv1jrmfnAyq9/aqHU5yf7iAUL8kTOe5jwIndgqxP1Cn5KK+qKqsrLBvg1eykqAQZhc84dK28tkbDW4oWCi3EByLW3nhfnUZyPu9n04+tPbcaZ4MCTe6oMRN/9iY3e37+rp9Jk0SILipREFPZI8xILFhLNFLXGJI2VpWNHWqCsK+WTkEzGEPHts1SW21pRDIFTLvdh4dHj+imsA7eK5vmhaKXwGnEMCiUI/Gunr9/t2/ffpW3Wb5aCuHmowzni8ui45lemw0dKwfWporUE9FDJ29QODAgzM9nsuBgvP64heuY2Lk52W06lwiGMPEB9BrEJqBo7/u9NafSC6ww3tENoKHpK1mQYDtxqhptrkSQwAPcrnCTB3W+iJAL0sZnRP3M+qG4utxm9l4Zj3/BAAAgAElEQVRCA7jbrnAbBtAS7v0mYf9zh3lGiRwA4xiEjRrCM0UBdhhFQpE4tX17cy5MUDl5HqcfjIDxvJ2UQy5y5Ark/61zYrFMqGdX+9PjxDaph+OCAEiGH5Ak6AD4FzFuaolW4tDEwwm6JehKOJA9hgTkAk4NSi9GoaMazSOSiC+hKEPsVCSMTdmbvVADIWKURGmjwgL0LMjluTcIEyhexmIJpMi9mhwxUqEsGwQ/4GWnALldAImb1sK9lXkkY3K5t2Opcrd9507hGHyOxehY6MHPWS48INkP3WCyS5EerqFyRVETS01317Uec4HEaeO5ltrOLRc4rySeD/ycEdmTj1gQSeglMGRmXBzsRCSAQHDByP8KH9mLSNfm+T3nPPSRoXtlXQM/bCxKNc5F1Sjy9Xj4e+wP9wiyuatO/f06f8g/F18IPlSIKezai5fRaJp7L+EbwDEFyHwmQrzeF0WMLBDCa/H7h7n9ViGiM6NNksqWjFlAkxgULph/kmxBfCojakVpOSeN1x/NX/lvRvbcWyxu/Cy42TKnKnXlpmK0Lh53hIAEXpnU/sHiYeT54Q85XKZqlkaaCYeE+yyqNLPp1X+H4sYI2r66A/w4GXH3UTfMhexPPNpoc8Fex/uEhoCAgXNSyODv0gK4Zq7XC3ZM/88//fHOw4gBJ/yHqvExFiMvNmtIvRwKxOdkOXE1N3U66r7oBuigcEe/3CxNc2UmYQDK4gXZ8aV59egLwquZjZ+p2t0ZFuXVNp1rDAdBNyOrDSuABkLvzRYLbAxuUtHxprGAoON8e90LcWHGrHiJK766bliGKzWLke/n9VQI3s76/ddbbMVyKyI9GzRw8Bk+EpBhN8hNfb3KrO/wv3I4FC4NQcaeIm8qkkSavt+k8OOwo0hSmPdi4QgX1gW4Z7NhhBFRLp6aeyKJMD20KkxA06glQWmoxOt2sEPTaF68TRP7y58+26ddhqmB1RXGqEtLirUKNeJ2pCOCl4aJKq/F6DDGZuPqCIK8YJDvu8ELB9t90qn6x36Dog1X8bZ8FgqJaadCTiexEK3ZPLVplEopVh5erDu3Vqweg0v+RTwbig6REc+d7Q8n8acU8kzRgO8Q6OcKpC2xrkI95/PxOF3KeHb0+Gqb2t5eD4pxYNOhIH+tWjvUGFkO1ow5E2GToVB42Kzt69Pavnx+ssfdRjyBtgJ9qiX9p0CJc5IGXOHGaEpCjzEqg02CrhLl7WWwpFjpAeVQBg4EcQF1lKjifrNVvrJimUmdd73NfAQu1aOvewrcloiiaGpFvrFiudE1UKwSyhp5vOGTTxQI7u2OxiwQDuDq3tOizcSHosCIKaCuFEqlrZeY1lKxX+1YneztDR6f22TwOfNsrXEp6Qwag7+dFG/UIBY4VbYvGxUJoK+rfGYPu6X94fNn2+E1EHggM6GS7rwMiRxnfhgYoL0gUfDUQJq0vnnGQxyLFMrAYhOCeE922n/T80BRxf/3dSP0DRSL9VX3V3EvWAtcu1NztsO+Erq4WcX20xPo5Eq8wGWWB07b3SKbW1l+V2MIF1MWABg+Xmsdlv1lJo8vRmD484FqcUDRCCqCTSjy1Q6nxo4148WFzBCzBJ4YWZW99goihFB+EjQOZxK5OXsinTDPOEXaofKxFQgJgdXDZW7Hzl2m2RvpzikeeH8gSxpNhIBbDo5jNw8eXz4KEvIQuEFbCP4JG44fviAlyqY7w+lylVY+u9qmmIogz3hLruYlIwx3xVeBAnJAIYTnkSwHAvH/7siQIo10Dx3JA/ymHDsGVIjfwyEk8nQYcBV4x8FDC7EpCpLQRM8bJjmXi3/jf84poHGdChA39eS9scfqoAYNkAjFpf8895Lgq2hQuy10BQSFIksIE7SOYWLN77IQ+V00iVwv/TPnoPTEAf1OoTc+vnLLFNmlan8/30Cc8JRz4UOvcZSbhBL9VJ6dW6XINT6wTEndlsGDXDzgWagSn8NAMTkeHFF1awEvgvgeRlRevP2QJfB9xfxuq8zHejwfcJVmihRyFeNoVaDrGqJtQFkUGSvnebe10LWEhwUKOWc0RiPoyCC/MQLNDJYQymCkEFE6jDcJIFCc29w71rGsH2LEM+4o4H5BE/GXTj0+Vn7N4zmmpbwXHN99zaBkdDNUR85AHlV0olQX3QSCuotEigRajdslrLOpbHDeDnersAwCdQtFn4+4sW8a7Vg8DYLxPc8W9wIqiTIKezcuHonrIucHgQMFOoXcKHHwu+lFloo6pVE4R0zsPNaphDN4jSEy8IzKkYAPeul8Ni9CRyHv5F/++U93uFn9/SoiMyM53gT8ptkUYvnMVis2fJRhjnRgDgrqxMVjVqkZ6YyCAdVZJVVhnnj8zfl2kc/NoWWc4QqNVRLZNocXgqVA4VEpIrSpnNZoRAd0nIoHQuQPNw5iLv5MePGcTph0xlr4FIbqqC6MGypVy0hjMZTj4nBReC0Ot+uVfDhH3aSiu9/tcKpFhGSksNtt7HYfrKz2sueXAeo80UX7iJEIHALsElgUIC9+UPtIiyIGWJgsPTZlxrMUqhymvBCvA3m95/PiUmveOTMqpBDgYcEyaVVk9s9//oM9rrd2PLzrAJMJbFZY21+FEsA54UDUvQHl0CYCVH0RSsOOyAgLXygVeZeLkDv4ZHxOHNn7W2vxNLb3/YtiXAgdx0qDERG4kWwHZM5YazyCWlIFxAynemfEtn1rb+9Hq1osHEq7X2ohYZv1TocloyNGb1wjyJ4+gsLgNpJ6lKd3OLsv2/fXUr8PL5dTfbUjShLFT3AYwOWLDEiXrz/89MW+fPnicT8hckFqt34cHcV6Ohep+7RBthcnIVpIScfLcNCrw5dKNjiUHw4yIJWDfzSVGpO1D1cvyQtd87Y9Ww3bNijz2uZo5eEopSrcrceHL/p5sg1RirLm+G83ZSVU2hW/4gZhdjuPxLdzq41UDUIGGZ7r3Ps4DY4aite379/scHhXkZ0mC3varlzQsSh0cGGKivM8yQj4YFH0Fwmcq7meZThOqyK33cNnzVjeX1+0xYzedG7ISkd59kJ9IdhE743xLaglqLJ4D8G2gcOFNUcRu97srKr3dmkr+asNKEVjDGrN9mVtvz3v7eXdUSW4Qgp8jaa2Wy3t025jm+3KVvlG653NfeB6watANEPnTZoA84YJhH7nFl6ujf3bfzzbGwXbbGLLDHJ+JN84RicccGV1s/eyseu1sTzhe0hFiD/ClDlkupb9ht+rllmIK+R7Dh8PDsY8GM+/i/3tBY6Vd/FRdLPn0uNePq2cp+W2J245IJTrTHit7wEgX2z0HKaO0U4MG7Vd7AcSX9yCVeYeVyCnp8bNIEFeeH14ZBRzFH1t56MQPhcGjBzxdN1CuGguxNHBwPVHSC/+YBRjvoc7B4hRlBc0njPZgELQ8YcJBIUlyQo04SophKB4169xUHDBZ2+mEJGXVUBQqnMoNkP+HLxdefVPPCLM+V0ehSSeFFwcgUWOJIqaAKcGVRqvjWt/KFbYRzkcMThGiMD7xPuMA1hFDj/P4QdVADI6I1s+5zjaFPrjxZCjhl4cuRI0WDRwDcL3Y+UhVCU4sIMejei8Ck+NpkxWA3wxIuN1uSYY5o7sUk0QlCvohtUqWoJoQ+KKhXOYKTa5WorjCbFgaopA0jS+pPjwwGbQK50j05sQO34fBQiFY4FKlWImiD5YFyHCVyiso1d+7UmFwIWeM1Uh0ligSAzn+28JmnhmxOhrh/eTz+/iAFJISlw2vyrGCiSQa0Y8D8UNuYYUic5l9KKL87TABFlFPD87sRLuXTPoc8fwCVGJa7/2RkXRbbOZ5aggZYUUSPwzfARDoHVQa8JPUxKLso+hnnhewt9/gYaKRkCBpfE4lkcB8wpqT/HgwhgTzpn2jIFGjmfV86eoRPy5m9nkv/7Dz3fcq5mJesHAwYbqxv2B7jdXBckeAtIyqACbLvEqGv0s/EHFZBBzswBsQmo7NL1VLd2vh+OyWa0zcgrXGg3w5/Ec808adUjWF90wLBsoDqjiyecDLcgxhcTrQqRksgnZmkDE4Ia52SgqBzx5QGcouoUI6HcTA0QmYq/XFKkNMt4iVvYaSjnGOIqBQcmFio9OFtNW8t4IE1bX74eN1IExnlxLbeJE7XT1xdIskYrLeSGdvZ+OugGoA0Xwb0ED5LGhkRgkbzYLXN5Lxitm9k9fV/Z5gzINns9KPlOM4QilBjmjaGxAbM4XWWpgksoYRijDmZgcd8anI9eIbxHLOBKlB1+MDZOskPcZJHkimZDn74+dDuZPm1hKs2K5kl1FiYM3sT90VNOFLbdfbYYZ0QUnb8KWG8XqHMp3K+tKZOanTWa7jSMScxzBh4s19cGu51bFuQ7yKAveWq0d9yc/kODw9Td7Pg7WMOINfj74Hn3dRPblaWPL1VZeaJMbY6OZFetPnjAvCwrv6EDHeDjWm62/LsIHNtCB0XWnEXK+LPR3jKOdPOmo3CUYpnK4iWszJW4pFS8KNJNOkeu/fzsIXZpxKkXM7e/2/varRBtfvv4ikrfUvEoZ8BEZK5rNVMHqGPdigBuBhJ5Fslf4dJo5OR4ktifd4Gzv+1K5iIzW9kdG1oPGynmR6lo/bB51r0kJeDkx5q+0PhCSPD5tNOKM53N7WK9svV4LfWDMybO9XO2sPL3a67dvanrW261GkxSYWJ5wKHGfZeUBFwu7DlQw81jPF0UXylZxAieR3c6trtV6u7Hj26u9fP/rBzJXDpG9ns72fY8682qbzGyTpfKrW6Vz+/TpiyKLMKalYANdkvfX2cfg0Abk3iwEsReKjrKSa0tBGU0Hj2gaHI3X4X29WUbBny3scKrs//uPvSgCP21ijfsRtHCf5BYg7l4nRJ5ijedePFYRqKkHMFYkKcODuvFkeq1APZy4myY3y+YzkWf5mS8rVxCWZ+cpcqhw6P19hho/y+G6zc1+wr6B8Fszez15uC0cLym1OeX1u8dCDj/BqTWdk3spRuHiCOVSBqST8FHJgojpgB98fMTByeHsYbos5alIwYCmFCijFSnFocjjoCUUonrMMI9kLAfZG9RuZrcpKRjOnRnjkXgtDlX+lEeM4hKu2/0GckOB6gc7xaPQGs2AQBMcNOHzaPTFORQEA1wXTClrCRzc78s9p9x3CaSExpsCBONRja4V0RSMZ0H4ZhSbblA5RiGJQ8kakNoOKw+/pxpvgwKFERl/pigkPcf+/sDpKBrckNQJ6CKATxnp/gicZi2QnSd7CncI0++g6FjStOO+EBIOHAmlaPFrhGqO14aKw4iMIsZHmP5nsrgIitqxcJCHldza/T3xudUATP31WFvpwgt3zrZx5DjGAyCoAImiyKFAYv3RVDCGxsWdkShiDu55joO8jD59Dcl3Cu5j6pE6gc9vbe8o/hICHQ217J08KJovgSxkmkqNjaeXC/O4NrwXPicFKyNoEE8U+Xwx4Vqmyi7RGe/Pm1u9qHkQV5i14M+Fo1je5PjPYA7L/uzjcIpNjQQRCCqT2DlhWnX4lMmjLGT3CgTge7ANGXRdxpEu9YQQYPaPv/zyeGd8KMv82F9YY42Zm5PS6dIt4Ugt/ggPhgwBPZ6HkSILD5iR8hoJbXW+2B7S+g3PjbnUbQu6pvnMitXa4sSd5PUAK3uw1ObgYdbcePf5kax7ElmxTPXBKAbcTuGmLh4vHcZ8fBIZTcaxHZ6/WXk62nK10kWjSFAhMgw2g7w8WVjTMtqifJpaf7uE1/KLLoSDGTchyiBOFEw34jTWuj54N4FOcQDw+xmhwvvgujHy4XPIB2twcmEms9DgZK2waldDEIqMmJIaAah2vUrtv/zyYJ+esFm4W9cO1p2JSMI7Ccl2JpQN1IYNn5GtkL+e73GzUoqYDDsNVdWR3bg2oHQ1+YkuCqBwxj+p7Ron802w8Gil8lzBicFAc5GESJQwAowX7uEXoYLb2Kk62uvbm0ZSWIVgiQCH4/PDZ3uUIhGCPbsHBxkF/NkTA1JMWEFGvZD4/vyqbCxilehsQLD29dkobRfTq23zqf1hu7Snp6XtNhSsG+sGV5hy4MMrGonm4phxQPagRQQuh7Fm136gR+5oTOs6CyKHs+6n7EHgJeH11p/k9i6BROO2IHGx8fDXHpToKAsMER7D4cJnaavaimJhj5//KAEB6wg1ovIK+WnebzAFZZQRJc5Bko0sCDC8Rq4jqNdkatWpsu/P7/b8+mZVW3nAdDoTQprOE/vp8xdXAJ7d1PNQHuTJxbXfbQsp/pKYDFKyEM8u5pjHdoGcy3igwYbFRDAHYcORHafpRQjK5r6JJ9aSIAFK6bsjhX2cFBKTMLrkOVL6ATmQFmlkBwrIun1/f7fv788indcXUBkO5os9bqb2BQPUhPiuRO8tjQvLlmspRbkXoKK/fvub/fuvryqG+ezw/eAcslYpijwEnQKGNIer5Vls6SK2NFkJeTwcDtYxzo2XFkepVTUedaU9rPGiW1qSbNz1e2hUSIuIX5/UvMkGp+/FD5MyK4pVwPagu9feD7cb3nRw1ujYsV0wEd+/Ha72W2kqnqBMlFJT/eBheUnCOBQhghPbV9nNlqkfiBRFoDhk7mGsy9FAkV/EjloRDeQ8EEcf4FdBXkdi39agsD7GU9Fw8/3lpXQejvixkdsxXESonlicumxePKig6GNNjhwfRqeMUmQDZFONjUCtVrT/KnncSJViCcSD71/gzySEzBWV7v7to1A+Kypr8a/O7ovEswk6RgFIkcHXOJ7V3s+4MES8gNSMwcsUphkjVppoudk70V3UMZta3V2t5IDXWebjIKfXutDB3dyxg4AL5KjTiHNwBYnBUR5lsDsYCwKNjjQeDCanc4e4PFfQt5kbqNLgCJysfD68x1AY+mvC/Vozbp3eAtkcOom7wHvIMqadzjGDf0jPzKGu1/fa+wMFHVHysdjybEcPe3ZbEzcWZR1QfMC94s9070PgphBFCkeKbv5HwUx80RQLJnh0ZvsKe5IRl3NkbRx9c62wkfBRrtlncuynExmT89puYQMazJ6n2Z0aGWJ5/J4j8PAMYtYzhaSUrCBHKh6hCzC+deTRhRsI+Pz7GIvKhR4uNahsB+tzZu2FIut/RbAk2IO3qlF9GJWmvh5FEbnhMzjeOY/+cnSVh4miHmqCn7mIMZjOeX6j/xmCNle5Xm3yD0/5HX4KkSAig7IoBL9QLGCfQFfBOJEiA0NSk1ydUZ9y2FD9nB29YryAASl1Ig/cDtsG5Nhyso5UZBGbwqhEECfwbl9bD1Q6A30aVAixUVI44HOhEQqKKjr1EMEiuHo+U1c6mWYiFisv6txZeTroYmANcblAmh/8sJni97UQRwOVE4fDfErmH+Mhr4YhvMNhogABZSPomVHFdvMgw0YWADYQ+9ObOCGO+E113dRjnXs7otQU0cA7a4h0jH1OLYanbh/4aTWzr9tcSqBDVdltUtgvX/9gRZH4QcKIsaP7P1uUJLZM10JBVIkHYz5Gm8OttvJ4kCIUlKJYrZRjB0JEUVZXvWw7ZnP/bIsZ3B8Ul622e0aEZDexaFGN4jRMzNAsycVRqpqr3SaJ4mu4Zyg13k+tvbziRzXIw6fIUaIu7XFT2AqDTAqPtraIiBiKSSFEWBkwFsOTiBFwZa/7kx1Qml2dAcwGU18GK2Z3+/oU2ychNttw3f1nmdlz0ND2gnKI+Hg9S9UHeYL7iyqQzYMcSYpV/s5jg2Y+LuJ3UZCFEBEnzLolIN8HYitOTlfJ2oFn4DpdyDkeZaZMbRmByl0RbzUaCW9SIIKjBNTYTjFXpSWzyKI0U6fcNp24U4RBb3fLYIHAmHouFevL4dXeXishhWRfwh1a5VN7XBWWL+Ezwm1zrkvf0ZnCLSrFYcIDq8h4fiNb7R5tvSzUDFzOyiPxsOv7zFWUUvaiIBxsRrQOylAsNYKnHr5wFKAUWHV1UFM1myd6Vulyo0XqI2VGBgRq0wHP6UJZM2d7eX63F0bKcKr0nLnj9W45t6+f1vb48GSLONc6uN/OVkCgT1Zas3DBeDYpzp9fX+z764sVaabRIp1tU1+CXQyoU2pZnsqqQNYpjH7CPkNB9L7/bq+vNBoarviYC8RuPthm/SDVsTCgKwHhNHg+yjr3oLWvKgYo8kEa94fSDlVvy/xqywRi9sXw6X07OSn409LJvm+12W/7ix3EdaEIgO3mXCy3BzXL4HfNCY3HlgTein+vioqLq/q4ticUdbhjz262DuHavM44kqSZw7uI6TGIFYWLFwWMPjBvNisx27+gDvPii45dDCgVGqHjnnlRokOSqCgXVHkDHLlNADQLCPR4gbUtRSSEYZDyEFLMz/7uNfksHuHGs0iDicIT2X5Q/IWcOw5iITActMECiNdR4SICulkNOVoI0+8drHw8txFLYCR6e74jZyPvt7+jVHT+DkgcqIz4TAz6ZVvko0bea4moIMwEuT4Ktg/NmQe2e/EmjyiKwWCYSvHK4arCRwW4H8YqYIIRLeCLK9pCI69x513jOaEpTOuV4+cNo8awd/fc43CXHQJeVyGShlgn3vMYUs29ZwQ8hny7ECfYOYir58UaHDEUtDhuoGanIKUQFhqnPcGv+67w8V7fe7g8b9BpGogQnI8IYVzX0FwZCGLGGgPpgrfFi7JX43+H8SjXnD2Az0GDwniawgsepMZxt5ksGsYveG4UiDRvTkRH8crv9gI0lnIb9NKpTXDbOmqPYJQq49ZQ5Ev48X8YF9LwMKpUJilu/kIpKejmnkZDKUYBqALKx4Taz0JyCaARf6YYJeqYZGYLpgAYfg8+9h1J8pO//Ly9y6NHRdYP7wi9MKMoSOWh1ueX0P0yjpFyAGlz1+oGuMHaXfE5qyy2ZbxQN6QPOQMd4ymnIAqya1ywkWoHQ7z7wEC7E8QNH4jOk+/lkGNjzyL8otwxnfGG3FwhdkeJDvdTCT/KD1Ys8ac3gnmvOhRV8RNMDHn9erX2fLWqcbonF3F2ZwS4sCwuLE7xfmrseDzYbbjKkBVneeT2HEagQvsSXhj8l0hjT25K1dI199b0mL4urOlQlLlbPioGiLpwa1BhFSBQWWLnrtLhtCDQmEOdmBuy+GaDXeG4pLlClM9dZ1NxnFB0+Qza3fwxCsXri/EiCk7QOueOIcUHHWScQhEqRI4HaQ3/bion87IcxGdh/AJKAXl/8/hZrQYZlP/+28nqmky5uZ2qLpDxzdJsZp83W/vl00pjXToQUAXGSRQyUksuFlZVpRzquXa4078dWjuCLvSDEAypS9mMkaWb2ZfHxP7y885269zHQLPEu13JkR15wIoB10UnPPu9paDQ/UhSHymVJxHdx2yyOHECvuBiHQIe10SxhqeWSLsTJ2iC5LTVSR2JCgg4UhQog1sswGPjexhDM5LlHmkMibKobeVd5eElLsGmw+IgwwONLZeQbNCXzw87W64yPRtwq/72/Zs9v1GEdjoQPz9g67GxDP80RQVhA+KS5L5q7Pvbuy2SuxSEu2Kl4uU+Mzs3nnm53q5so8ijiTV9I/sURnc0MjrIpAB0NSn/0DhkWeGj7fsl+D+BwNJYeQAriCSqRK4LIhOpCaeRxsdv75X99nbU84qFAuRoRp1b7DdWua0LzG4L4TnTqat4ZTOQzFUsIhRAZCMqA/wsZSBeJZVn/YCygSwqaUKfwZ8z0F2girI5CgVfJDjwcz5c7NJ19vz6b1Y2/pmX+UJeXBxuWfZoV/MMSXXxIr0OlhWZXeBzXi8Wx7mEH1jIvL4/q6GbzxBX1PJJgogP6sDemaQU93P76/vNSoVa/yA9c8ig2tthzYDDNYVn7qNADgtQLCliOZQY/UWMP0a1oBOcM342TAM4y3V0a+F6diyKN43bQCgCt6TEuLN1XyqKDMZqHFAc0lwj/T7J3Imq8ZEaRRjnCEXI6IVEEcQIUFErjLeC/B01MCaqGnUpJ9U/M4gUqkfeo/bXMfsvuluNm3ftzy0O/0wNcBh3V39HK/jiPcHHOZ4xT/2BNknsA9+L+7lgLBauKfYrM7zhiHih2PJoOQ7LEU0ZD3v3cvTREF8o74k6Y9zI68L7GteEVMtimnN9Zhq7ARKMWcCMszxb19cByBj/iJYTELjRJy2fY5bqcUyzBRQa+F/OCWJdUHD58+hludILxBELPDreX1AVUtjI8ysU38rkXLgZJ0WzUgkIX4YXNXNrBiHLKGYp8iJ3WAct5BnjmaBIyCTIwP+PsbITyymoKGZkn0H+L+a4QsmoKeFg41k2tdcKRPZiP229YHkpQXWxrpgo5QAUl88EeiWR0O882kCJuyuWUD5KpgBKF/DEKMJ9P+U1BWAw+maNnN0/S/zGSSQ6EJwz3Op1W8TJ8q//lfzuzQR1IYgdIpMoofHic8+trAfVBRrdC/zzYhSQJ89ctSoOHakQc7M880mgxBJX/v6s965YJsbsfKz//uc/3qVEbNoPREjdM/EnCoX1X+adEBXf4KNCGf/xoSCPzi1PEtuukPa7DYS8L2YLj/MRqb4T90iV4dxNEIHm5birTEPk7GSmFXIJhwD78v3Zqqax7Wpl22WhQwckgZVedRRWSOMHkccZOcqgFHI8EmNcvBM3ZoNUfL2nVhQbjUG+72txYnCm54poEUGUTQq9H4oU/qGoSxNXdvnXVHl38u1KGT1d7VSd7dS1VrWD4gb0UHrMkm7Ap3Vm69VCijveGwXkqcLP567PwoFFZ903pVzLHz59dbI4PJjeA345RTkIgf9BQOi/ZQwbkuaz1dY9zuDT3d0Bne1V3UhfWVN5IYqVAWNXDqy6OWiMoMVW+P3Liq1c2397frfv+3fbHxnvaRih8eTjOrPNNrfH9VLmb6CGb4e9VF3iOEUUtIyRct2Pby/vNpn4znyoB6uJLPrRvHyo0r7sYvvTp6399LQT+sloB1NXht1wNQTXzhgfHTUaXaSFHgIMSVWAKWW2d4cAACAASURBVGqEa9taxyiN+Xs8lxcKprNj46CcOGJ1KJJlgDkTOZ98TnG9Wka28PlQn07scu7ENQO9dQNdAtIXKjoY62pcGhqU4TbIY4qCADSR8R6PTtfsdR/WKk5QhN7lSYa56Nv+zV4PB/v24q7ycm5PCnvYJIrniRa5lJUY3UI4oOC8XlvrqlJcQd5nnhE1lFqRr4P6xSM4ZCcx4RA5W9+yJnwsRhGbLzNtJBTrKna7s0WLQr+f7EIaEjnYn3uLUQEOxAwd9ZoxKmUaj1lih9Oge/wMitX0Bvb606fEVqC2k0GfYZ2tnG4QrUSUR1nMorpfEBbMFN/E2oSDR+qAkiBQC/a1TnCuh7LhQNsZxWncCf/OBx+M6EG+hyvh9hjjTv3vIEpjrXJp1GiA6KGk4p6VJeIUBAtw2Vx1uSCFIcudq6q0DEhDZg1oXVVpf6JBIsrL1Z8+xqNQKjtUlRCuf5iQsrlDnXjMJvbHp7ktE6dxs0UAxCrejKgUmlCKco18nJ+CFB0uFuMwkERGhIxe+H3s/RSGPOFSOoP86BAFJfCxnLhYEI+7iZ0YYV7croGxkYgVQclHUUTzpuLC88Y/DnAOY1dOBgIzvkQgxBNPM1BxQOA6yALEaPhcYpl4McTvd/+pgAjAX1TckY+YnLzuJG2I49RYFF9SGDaOuCA8GJV67CKp8uad88S5FC+u4o3xXfKgunsB0QeTUAoTDscIGwtECBd3bndLBJouEAj/2dHuhuvkJH23v9GhDkJHQR25fQT33oPgx+gjHM/dHkbfG+wswqFhWQgnxymde6c9Bod6GXH6hjhuixS28qMMYygaRs4KRBKgXhST3GOuC4UBSlLeF1mC0H0QI4Qt01WRfDYUhme3SWUt8UVRwp/LPmEOaT6y+4xmc6JJzMC1QVXPWpLVBUiUf36+3I+OZ8dHxO+tjx35e45oOIAUy2766WNVcaGC0MQ5b0TRwX0CeXdRhHJWGZlSjLHHMy6M8IEkvm1sDrwohRgvdW1AGSmWWUv83v/dyJBPLpUh40eUwvpcdymREQ35vXYFJkUjxTlfcABHyoLu2R2/Ovw6zYqMsb0/v+4HBwpHYoqnQ/i99XSeyT99fbx3LeOSiRAJnzVq0KCDgx/SYXUJtg3dYL2I7RNbF6nliaurUOYx1oNkKs5wWujwlTySYqJtNKKBfMtBqDehhwKTRcwsSbnHjye2snxT0C2Hw3a5tqftRsiAkDp4V0LWgM0rKbL44n2f2kF/l6OCW6aWoZa6ML672GUSC46EXxVPF/b5AQPPm7Ic+XOcy8WTZsmAIk0hAUeW0FWjuFTIdG9/++0l5CpObF+draohcjuCh1qOUONNurBlFok3luEsH7glBAGXVa1Dm7w/GWDeINYmYR4/s+ncM/Aw1ETZxd/DN9EhcoEfBb/GQ6PxrCHXEJd/EBMOGVfa+UHLKBT7ADZ0eD0Y1fq9xneHpXTVQ1BgxnmPhDq9QsiuO4GuxWKqIouikzHzT592tlmtZdhWVS96TQoA8Z3O5EsuJYmFy/V6KnVdWbg8l7+flisNHS+f+cx+eczsL3/+RSOrySzRCA5SImbIeJnR1dW4EsrjjGI7tVm80HsA0dLGFBRrSgQDgVFXjf9PZDNsTRSs7SgjSkL4UjwArDsOegoQoYFToOvMUwCqRigmNg6MCxVDhKoxya3tKkvx/ornipABnsAP7FS1dgrh7cs8ljqGsUmRpxZFWJAoiEdI0K/f38Wz4neBmGHXwEjX7ZAjm0SJnS+9RtOj43a+XGlszPXONyur9qWsJfDw4vqzbiG5y5/qgp8UliyDIqKEIkMyD/5moMh6NkPmoIKc4YB1jRSVEK5RFIuPdRvsVJ3UvZ6vC3s9tFYzZtW1m8gqBRNiwqeFNEHGbvae3GC+P6SrT3K+B2UlG5LnkmdqSug09hCIUWaxsj9pdMZnBnSLZhD0lgNQ2Zxs0EFHhHeYq8mmTLhsNrtqfeB0P4tImZiq2KpObyrU/vU/jvb2frLtCk8titSleKR4wGEo27QokYnW4vD39IVeDVJvh6q29wrfOqdL+EHJaMgNKcexDtlvv2zomM126cyihFEIfA7/GadUpsYawQuoPPUah/N3SUzenqug4YWARjJG5e9B63XIBsNLCkoOW4wVR7k55qvi+ISigcKNAoLuXdFfgLD3qYw+OdilBqQjD+pDPhLbFQRlOn/2f1zURT6PHS1yZMgLH592OGIM14y/g/hO8crByePBwQ0C50MML2aqGi6NowoSkjBWVCyRE/XHL9zTVQwE6wpvxNzx3X2WAgokwrcjYk6O9+KAT6FCa1SSBeQI3pL4WbJe87GtkEtxiBwN5EozuVBxoUkKBHgAB0df+CGndozWGB9vW/9CtuU29XGYm44Gj6/RJkPelH7tUN6xd/N+OFs5gSkq3RPMSfnwkhhP6f2q2HI0EDRKOYUIhbD0xxwWQZPiivzz8BxjoUBhDj+NfZUiY5UwBuYZn9rzyVXxGu1i2ImICgRyhoWNI3Ey4fUhiQMxIq17dBOjV/YwOH2cuZvYyeGaPlBHgOjBkZNS1BWfGpOGUlPXQcavfk0UmxTPbbLwDEu42swnvNAPikKsdnD6Zwwr931vRP53CkPx0hUW7c0Io0NcFzgL2FPO8nbDchPeGOcmo1zoJ3dbEP11n8qWicYcRJbCVWKjxm0q4NhxP0erFRBF/p2iUOPPX7aruzgoC0YeoASOVImITewL3JCBiJurLjRz+qfdWr48c9gIPKVUewp+xOX5qqINdIqNQvJs/CoSXG3dAJWHv604jN2h1xUVvuGCuLy+PusQ2hWFLfNC8SE0tmysLhJxJcC391c7lWcrEsjsVOW+cECR1mmmYFmiUo61BxdL6p2CMuW+GWAwCU+DKhpzwAUjDirbzs79oOy+GSPLGzlalQwXj2UXpLsuOUYCvc6ntlkudTgt89wyuGzu06/unaKDQosxGwcAKBpkP7fuorvHdZz4GS8W4MuAprB4+RLHCMUkis9oLgI2PDVX0eH1hVP32CkxhvERjKwGxMPK7OX9u/3tpbY0BTJNNDKEE8QoAMgf1WjNvRQ87+NG7kc+h7O10OuAjLnBeWdVefBg11miDogHDhh3f+rs+7Gzms/yofhwIiklNr+B7Lov29g+rzN7ePqqA5rCYAw/T7KlTURSxti0U6HOiUYhrkio2G1F3DkcVAPIdyoeF+Ry1hZGrnS1KEQ5uKYz5xcynmohTQ69ooIwBsVSRNvhBHULilaI7ZWQHdAQMvxkcMoaqxvdP/6ROKHplH94OJ30GVHfbJYr++lxq835wsY3zW1fnqw6nZwzNb3ZerW1PC00SkZRS8EEJ0zoU8R8ZW5dd2DoJjsKvN1A1SiqQA3bplSwOVE7FDlChyaoM+Ht+dpjnE7hqSBzLBKSRA2DBA34wlHwh25OB42sDXoVdFLAgrCgOGpBbilAnOAMEkR00O5hKcQ1mSViOTPOYg/QusbqY2jFoVuuUdWmOlTr8iAxAOsWe5FFSramh4uLxoBDPocaqlpMXRknNaVQXm3whvEsHnmtUHBxO5VxCMk9MUbGyqekeDdHko+vv1lTlbIVqRnjJgt72OQq6EDOyDPV+tV+1ci4Oc3Xuh4zm9nhVNrLgbisyhqNWf1AgNzstg7+zj4v1Z+JNAsXi2IAFB/eS9sPQujYGyiIGVu/HxCKEIEGsugIgiwQSI+IM+uHQR29FLBVKf4T/DAFvkvx5YcejcT5gqeRFw54ZX0o5QJhnOeW/Q8k5+UNo03/bzfsdP7WsXEFFsMJnl0aBV6Xn8nIzNPI6v5h3ksdIoVXCH/GAYRPkWful6TbGYJ4Oej4YvTEOGvk7MhvSjYIgRMW6hXVhpi5SgHnzt2gh1hVMEaCn6cghBB4TFHIZ2Z8DblcxYqCgn84jes9BYNOYvAoflRQ8GTDEaIJ1O91gEHXRXxjH32JU/Y7t3huO4+afpfet39Iir0CCw48y8hADJOh0UdMKQFXJ3SzJlTMwZWjsMTFXgK0m9YPxTANt0jxuv7OrxuRTEb1jA7PZyLLXKQwxk6iCExjpwBQXKP0hvAvhxginsICeud++OOlgooijPXN5+0x4NZIj8IvjNRAqpkAhc+h9TLzz8CYkIKNNQlfm8+nvETaI8xd52GsrTwdN4bFjoJ1xciZfV4ImPaTu8Q8/Dx7NrnEc6QQGp0HjuPZFZFCaUOJ9WOA75/Jx+MUWZ4tKWNeiV587MoagNdF/cC0h4Je6wie5GwmuyH2PRoHwhlZrbgfsIeVDcgeDU2IRIJ/pqQdX8/70h0HtKb+06ftXWM+wpJDJhIHGAG0jAt1sQKJbJvn9rDJRFqW6ePg3Rhf4lZ1nQ4l3NHpqDV+wZ2e3LJlYleKJQ3gLzq06JRVWIxeQzdGOe9aLLvVo8i78J5QtilouHJLB/x/2nNt399q685+QdQV3EGWVva0K4QK/PZ2koVAFhNFk9inba7xV9nSpYJ7TuxpvRaZ3hE2OklXZfEFAbnuBztUV10P3NrHGTBeIl92he12jB4yR1Q4RJClBlUFqA/FvxRd/aB8Ra7PKEBAOk/Hch48UVyvQVg2i0KdLRAyru4X/TdFQ5oRj4J5Ya8HkVEQRWiULO16a/Tz+iwQxPlZjY78UDhxfxaIFGbq0F+PF+u458GxOMvn9pBl9rDbaMOAj0chlKULcfdABmQGe0WVx7ojM6tXlhzEWjrZStFKN9vFxJEgKwYdZKQcqwtndEyxywh3gm0H4y/83YSSLWy1WYmwzlrC/21ydVGGYoaIRaIgZsSBQgbLhHMr+wS4Tf2Z+4eC1V3fCQRPVrj/TxXZIqk0j8iF6CnqGToY/KTg8vW2Pzb2/vpsp3f4UAt7fCBP0YuEIstUxILMgMC9HmupBWuZtrrj8X/6aWfbVWFxspbNyH98e7Y9PqYDrum9Fencss3KHh5+Fm/r9P5ih7dvtsjXct+XQxobmTL5nJzpTTZdrMdk0bMxvr0OjRokDnFHzUCKyNPECgX/K9YGzffU2uOrGoftpvCChg8fMb7jeeOEnVoee7NBcsHhsLfnw8l+fW6tud1sm5j99JDadrWWuzxIC/SAy+0i6wwKYpp9SPTy46MoWGTKEKP4JVqJdSwLDmxUCLSOY61nzItFrGa3upB7ChoIkruw2zSS3UV52ItIj/O/cloHJ7KDduOxxbU67N9kiQHyCFKpEWrTWHV4kX+bUh8WmaUxUTQrIdk9AdwUAHWr90/BhMiDYgq7jbJrnMzbEMrOho4QyAsSRyLu+rl4erd//Cm1v3xda1/5/7+XlmNom4Txx5TNnHBeEGzPUGNfo8EglSORszmWFjf555GNmSi1glEg6xYOnftmSfnH3aa7v4I+zjTyqPDfOt8sh/gcuQs3SB3jOrcI8GbsWLofF8Rk/oyGl+sP0Z5DHbQKBZZMoWd3xRSNikcdqIwBFVWIqMXVjhRBoBV+cDpZejTrlN0JhOOzWzywRZI5CALB4crIbxyicU9RFyZTt729yfLHuW1YFXD4izQdriFjJxWbkBXvXGtX98HJpQDUtCQEE4+8Y2gJNM+MPMWJCrQPPr9bHXlm3hh9o2t09XGjmHJwO4M56RjoPPKBRrI1gAT8qfnc0XSKZRpTKDfuVcUacr8wGZ2Gayq3+TDa5TOD/tAMA4Tx2ShUq87J+UUS3OXx0EI8QBPEveZ6otjX78A4maxOz4kkA3Odu3qSNVgTsnz29wGveFPgQemFIO+TUSt7OvdCbgIkKkhQEpBCGg5+kWxGfP2w1kDfFN0UAqG5R24g6gIDLz7cuBRxBOtpdH6X8h5D5mAM6mgwBdEPSxU8u0BvsQABzfzhV/bDM0vFjWiM7ilGEcPrLhPP++T9UgzpHsgWxC0oWAPrxIPcoSh4beGjzrmc/D0/Gr4jo1Q57ePewJqdgJaRQzxXrUDNgBcmv19n4F++PmjFwkmAHMu8lgJF0s2FOyazYPCkWRe5J6FrgXKVuLBnqw50g618f2S8WF8Ev2eZd89FwQEK6bN1meRtsLap3B5AcCTweWq3icenUJDg10R3zffItK8+Wd9d7GGV6M0fq8YOJ+bzo/Mx0nAQGFft8XnO3WCbAhd0D5fUjBuOFgZs0dTWxdK2OtypyHsp8jCfpGI/Vp3GhBRbLYtjNJ5bTOzTqrAvT1u5WhO6iTSejf3KYaGuEzK7X3RUfYqCYSy28IG33PB15vnoRoZ1eAnhUcJsGnQLLoeKUPg3kcYtoIIUGKBKemhBJCUIQCLuoz+QQhaznMy7NrwvT3v3ObebMTYD3erdPm0ww1xo1EUmJf4tOvSJsmlOUqmNGzxo0Knp7bXG7RtDRrowaMbe0/H76YB//rSyP35ZKdhadh6zWL42xE7c8bKCcL0AeSRb06S45Mvja9z2Q5JxHb43u8sQ1MndFMsy2fRdQddcSCFmjZVn8SWMUec46UNAnzpSVZdCW7kvjJWEpsw8gJpYlxMh1l0r1+2HdW6fHx51TcTFQPI/cN3OOkw5iLnfjCk+PxW2y+H6kYe5IB3Lvr0c7PV9Lz4ha2y9zsU5xPoCEjFu/Vcij6qTTdKVnPW9WeBQQimK43IiLhljxLo6iT+2XG+9Q7rfjJHidQKBv7WXb38TOXwyhfBxtvXmi3NzMAemQCa/NGasbPZ6BI2Dw0hBdJXSLpqQanCXLxyjsjOq2QtmqRP7+nlrf/jlJxWH7vxCVFZr54Hnl+B10DEvnrBPkCXEzSO7QHLZmAXND3wuzFEjmbdqA6bYuZxt9bC2eZRZ2zh3y0dSdztWpawbQLc3u41lBby0mzdg6rKR1l+tl9VKbdeOoghBzkIB6ZjCrgsQKgpDV0Q7qXwm/h/GtwR6gwpiOIwymB7sWJ1tXzfBkyfI/oPrvXN6vBPfFDOJADapGz8vIriKnf36/KYiZ7PBdy/T+JlnlJizpj3IDBjEi/sFB0oA9ST9nVdSopELSQ3sqxQX8CB5FmXTAQLbwu+Cz4LsnetMuK4XbTRTFA1qyBinJXe7Dn5Y8flB+XXIUYhzr1GY6uCjcBv9hHzMyBfFoLp/EGxWloKfvZNnQkiRzzh5PLwkXuH5kugkcGqkSvQAb6wQhESpdfBR7GpOYeS5ew6gcJ19nGkqvhwxvMGlUmiwe4ERMi3TWRSToGxnDknidtwjioKI3wUiJG+xMZRZuXZOQEcZqAJSrva+rvg8OogVcuw+VSAoFJlw5X7v+k5jGjMZiRwFk3O50J5gvdF5UeeoG5l9jlBpfHvGE+qHzYbb5lDgesMvQSRYivbuqXhEi9jVl13veYMUZmnubuqX/qrCiwJsX09VvOcx3mtTXSN4UkxQKC5Q98lkmbSBOap17uFVVg88Z7wGzFbtFYrh83Xg6Rs+puQzUAjr7IqcboOAgDc+KgN572M+oc42aoig4GOtisOGAveKqIYM07udahfh2ZXC8Crkl9/Be+fLrUB+RwD2paov2ZuAUDJ0VJPhLvDsZ2mg9PDq2H+wHpnq8H7hIroh8MTuODMM/G739VNGKkrzkGQj5FNGy8IbZZTO3jCQrTk4Sq6zCO6iRAozkK31HTk6dghuQEccSWy7dSojRFAmRldA7RzicgBHWnyHHF76G8EyIYslUcW4041EGYJ50LC8g9gQRAygKm10SDMC4MKwCYJq4GjO6AD+F9J7wXNxIjWiG2Z6jAIht1XHTXaVEYalq3Wu6v90bCQBXRYLOWYr1ZxsPFyvzzfbZCjBsCmIPWATJVuE8+zcfns9SDHnAbJwsfzB04ZK4YhZ3jyyLPboF5AvED3QDpQTfE4VW4rpIKh3Ie4avYkKDBZZ3Sr0mAKKAGp3Up/bcO51DbiOdz4XI4zwGoxkxDFC6t8cpYTgcHWOGf0WP49ZJ1Ctk8YhOHddZSVB35D3e1QRHh9Ap/S0W9qf//hFxbRIiKrg4Ua5dQR8ImbhcGXgi/BwslnvCT8m5Hputl7C28ul8hJHbIL6bGXLLNUhphQlbWIoCwkEHVSYUlCjwKRgQmmpDU0u5bHLqKVGMqFp8jE7vGjtQASHxM/BM1xqQboUpQRnU3QhHgDJgQPFTt02OOZ7SDlfPgLx9APCrMsaTy53Jrb72X758mifd7x+qtHPqR7s7dQoRqasa7nksyK22c1+ftjY426ljVJmn11rh8NZvz+aXS1fFVakufiDNCXqnvCNwbl+6g7Ji4wQa0LN3dGeUVm5f1NKAj5hZ0ZnEMmVdO9NC2uZIp4xMojofeitPHy3KF0KOUWMvZhj/unQOYkE//YfL/a314Nd2sFmEcT1yLbEXqWFlRWNz1GvCyEargbv+WG3sp+eHm29edSGAzG8bQ42IUgZsQojskWhdcjPimZAUSxfMY+OUR8cF0K0eXYXKRmXWGMc5ShP8ZQXK4uSyNqqlWHruT3b8/t3fe5PT2tbbXYyrqXpwnvsrGdnLr821vNoNcL7Y9xMc8P4b7te2mr9ZPPIkWQaOl9jNBQIVGisUIri39epiXh+OVjJJvkR3suTZfa0Mdvkkd0HzBgX9lYipDD7x59XZtfIzoOjcxRxzjW5Wl5sLMuWih/CRxCZP88xoo60eLLZLJcA6TJUAXkOh+rN0xVowGgYGdnOsWyh0r13H+7XZdUJ0aHDVrbhxA2GP7zHOjdzJHprPr3oWZbiMWh9JIyANK1gYT8Yxa+CRC4He1dZw6mR/9R1Ysv8ZkmKdH9ibe2iKYoKihqMLiuIxb0Xcv57XOHL72FsiNfaWGQ5moU6z2wZT6yAWC30xMnv2OQwllogIqDpn+OD9WPUKKUZ1g4hFolzV8iXIlrgMuGaftP9pejD1oHvoQjTXqBnEod1HyWJ3EzRM44QCWRnTArBYAa1BJ7e6JXmBAkKn4TngH+fMLLjQAd4ciSJ96jCAwoFXCH6Q5AsjVjx7ZvIzoac0Wx+E7p4u/t7FbeaVBXWLcUOrv3yqGKU6ua4tO4gMBSoso9RTinpJGZv8ny622Mx0drle1gD+9InQKDsQJHwoFD6s274e5JN5GpA4aRYI7c2gH7C92gUGOZ0SieQ274X8SimKTCJv8NM1AVJqF+dLI6bAM8/zwB7ISavzle72lqI0FVEeQo8lImiigSLkFFZXvfuhC8n/b/jAvt1dn4aNUgCQhxRjE7l+6aCW5M1576htFQeMUUwHqNwXaHjwBlWVBw0FU8tKTJQYuLUrlbR1A3Ov1S+rwpsD7xu9QxBW+K++FjXDa0nNslm87sc1DlAl8R4JG4HAFcJM9Dwj7wm5osPd2A2GPyIhEKF75Xegd9yH7RAxlEBdw11Ed8vshgICDYLjAlBLIAd2UAZlZGjxryWUQFjOMiTbWVdzSgBv6pBgaOjoZ+UEnHyUQBiFgphlItFVYnZphRr89g+7wp7WsPVmIho+3ps7YDijlHe5abcRmb3OMTSrWAg+bjKJfGXC3rnGZBC54y8vCFA97nGD8D9guTTpUQAkF+Bn+GxSJ1AQRPMYSk04eqAtOgL0UHqpq4XZDsJFg2ZOlac172q4kDrrKs7FXo8ECwArZ+7q+mapvVIlfPVSsj/uNnKJM4T5788LDXywp8MawGZx+Hp1LMoUXc29nas7PXIGMXzuBSkTecyM9stp1JYwnmBVBzljz6G6/Eu8+KMgoYxhEwO+Xk5prOpEVyKanS0cnCYHfdg0EQ4SfyEfMb6VoRgHiiQIC/2TYUa416uU1Y470aXRjlqrn7hAaarZ9wJirV/d77OcOuFPuHhUneNbZZrjYAJIZ/drzKupcshTuZQw1ckJYH0dhOiCkRMbtd2s7Y0zdTF/fW3V420UbGBuBCE/LD7pCJbqs/Tm1XHgxPss1yGm6BuWKEwLmXjuRBGex3sNtCEeNYkXEFGdRGoAz+bxOLteSGTygOOBga0Q4a3oIT3iwc4E3ZcNfb8drJvh1qFJXLtXz492sMmtcmtUyNDQXm7nuXgzviPdRIxCgyFHTmL8IaO+73uKfcqzTIrNju7zRIhSl1FswGdAMS21XulsJrEXkgKDaFoUEPD/uECHKHc4qFFKpTb+l1K0tPRi6bVOrGvX3+x2SIXqjDw7GE7gY3HPBUq2HYna5vG6spTJpZ5YvmaQPW5xupYTdChXzq36hB3jwiarrXv7yd5xlV1Z+WASAZkyEdFXEtGcU/F3L4+YP2SCM1RExPF4vPh4UbDRsGEhx1ZoUSk9H2nPFfFcg08p60O2IeHz5YkKzUqqBsvFNI8k8ErjkIb30IFlE98P6TYwdMQQQfPNw3Voezs+/5sj6uZbVexGyzC9zyfZXFB3iQIEIdMkoMYTIWC8UyAYIB0aSStkGwKMj8wKFJQu1E4wKsBuX49OCmafL8sY8zsYyKptc5unQD/BWEC4yghbfOri1oI1j6j0pxYKf+sHzJ8WQQlpAdAfncrjABu+7hRgdghR09QhRdS/DkoH8iuqMJC5zzYm/0VHy1sBjhwFQsD+hEijBQuLqQJ1MZHQzQW4wiLtS/6B0qz3jmmSTSz+nJV/iJk9bEI5/2CakO0FlIIsgsqsnDrJCFgt6l8wOC9jV9cb9YyezLvDeVfRI5g4ZYGMg8V+EBRc5UJLMR3CmbG3xTUFLMUxVxjce5Q5oawY8aMbyWjwYnhU0uSQI6DO1Exs8iOJdOOsxU54zGug5Px4RHynin8eF13Pw9IWED4HB1mDYZszZBkIBPRyAtyuGSse01WQJfmoELOVypQMcPVhmOFYiFEHLmXmN9rjV4XN5vfZ7LDgF/b946GemLAaIvxcUk//kWB7VKV+igb4QUWDTS2iiIK/LqRh4ZvJ99PrJCiCWdE/4QMRalMfcQ7vgbjZyHGeLI11CwYVTPyBIxAQetAkmeLcs98QgVCxx7E+5ik08kdj6SH7dqWubtECx7Ez6d3JIKLDPqk0Rah0BfGEJDCIqFTPHTy4hHRD1b+aX+9awAAIABJREFUTIdYvKDrRYlIseGFGxsWvB2Is8D8bdsJOePgFwlZMmInJwKZl2zmPfYHVJMXO9ZAiM5rYZOQTHcCFOlGqvQiSFG5OHiwkBjOIIyu/3GzUjf86/vBnl9xUQe2c3M5Dssi5f1eVPGu159t87CzeHqzpny2v7282qXnd3hhBnEVQ1TUBnwebgRdIgcIMnwc2t/3h7BAIN4xxwb9ilQFp0km4rN7RSGDDTJwoPcLxclCYy75nyipfKYNH1XV8/OzPi9SdL4oYNvmrIKiRBrMZwiz/p+w48gRuV40znja7tQt17IDuCvglPgZ1Ig8UFg5PJeoQx3+5EEUmRoDwWVij58+iZN37Z2vN4mcM3PpvUMHoeF9UFQioYd3owI45EAS84IppqKfUKGqs5lZddp7LEwIzebwT+ExCfZno2NEQHHQC4mZ3uc2l0luIrWX3oPWBRtKY/u3d6vrRpYKchleYDcCeRffslrX/Zevf7Lj4WT//u3dxzbDxV4qLATu9pi7dQhxN/kCTh5u0hSOZ5vHIFqeFYkFCYR0WUEQTH3nftCNJ45ynGsdhqBIfGYaC0ZW8MlYlxTNDZFIt15ID5v16N4+KqLI/oRAD7eNhoYDAbsG2X+QE9i3UiZKDMKIGDRT6LHZMrvbP3xZ29NmJx6UxleKwqFAGWROyEYz8iKFoiWZSNxkVx7eX6w6vcvHK1896O+A0mk8bKhtcoE7hrrTi6jJIg8DZVej2aVX/wViSwdUN60QO5BK1mEGQR5j2qH0BgaiuwyViQnLbZYU2sD5kgDjeLT6BKrZ6WDHgR5He9Ax+U3B68P2ZbnVGLksj3brSykxX4+dRC77uraDGhHf9NUR2108q6+fGPkSdm8y7KVpoFjBJy5FeR3NpOg9VnvtV5v1VvceHz8OsrZ6E4IbxwsV74zI1QhMU/2c7G8ujfYRaAGebgFa56NCUBwKr0NZS6izygvFclHUgaDixfavz7398WnqaJsOtamVNdeQTf1uyxzEa2qnCpTOFYPKnEu94wel4j3RgWMPQXGF0pAvUBH4mAqilxLV7NMOMrWJ78W4ZDKj6fuhGHN1Igeqm4Tu24m91+biqmAoOaIQRG89FvBiXFUGEoLH0UDx0RHL4jYs7Ku0WlAY2OPPiAsgm/O+r+71JDNqEGPxv9z9m59RBJoikryJBS2Bl42NAdcIQjb8KQjsMgvFyX7wgodxOr+jg6On4gjk5sfhjlfWLseI1Okm7BtSfgbjWrnSK1vQ0R4SBChEKCYpdPvWUUCmE4x64VAhXmGSJW8sPpP4Xe7nhWIOwECxTOiEZMzrBHV4hxSleFlRkJx6z9zcIdIREsN/e5g1xbXbfyizQs/SUtQUR7zwh2S/H0d/oDko6mW2Cl8pCDVQ74urqLpypL3wbPrkw13/fZ/i2SHZK+FZVoSSG8zK3Bt7IsaLUoMySfKR5CbmHHQONkU0aCgTt//Tl0a4vDdACRSCIRuUxAlZ+3CeMrIE/IEQH2L3mCaM6mGaCKoE1gdFGKNXzpN1OrP1cq46gbXJ/5iO8L0gygl7jihHTJ4GoaaIC+CGcaMavPLktI+V083jetgsPvy0QAqwfqCqrCt/mOG5QA6HfzTzD8aXlEBwkOjegExRvGQ4wbOJeOd8RrIfCKUq5DCUnDIC886ITWlZbHQYclN5LUZWMoMsT2b3XhfIbyY32uW98m/h8YA3IALzQh113RLjMbFtsbBsQZfFQZLo+9puEJpFFiHn1IN4aJl+N4o0Cpv92zc7n68WpTsn4/a1HU/YHNQiBqOSYEx5MQpN79RZeJmiaGKrOncJx6aBC8zmrMJ0OrdlmlkUIol83EBsS6rXUSHK54Z3QdHCjJdRo3KZIFmfbWhQRb3ogC/iVIUh5qmoULzAcoIgB8fjOrafH1G8RUIReA06B9R3GHH250ZxJoxQ5jySwWMHV22sKHAmJ16Ggvp+nwlRgEfEtYbrQoGb5BtdszMKLo1jQ95k1QmJ0CGG+CDIp+Mk132VMeUFnyGIvxwuJ+savKsI7F5aSnA1fmnBVBR1loiXhDEzKrw5siXqpnhrkXPuWsZ5vZXNyab3ixUpJrVL5VVyIDHu5kEGiWrrzo5HRleN/XZqDZMCrt7Py8j+9PODrYrEUgq+dK0isHz/rmeEhoOG4XCCEzTYarW0NAQdq2sdGm2a7sdFgQuCBVkdlIwimvU611pn4ejghV+WFTYlsQEEtXxXoTM6FafFVnYQjFy13ujaUejdrlZWvf31t2d1UKxKuvvNEnL/2nbLlRXrtU3pNENkzySGeD3TgX6/dUIJeG2aqaHHkqGzlKBy/LFsLvRK3kAWWUvTA5oGJ0cWHDz/zrGjYJL3I0X1BDPC3lGSaG5xBi9yat9++9VO798dIVy6WplRkmwfBNu31ne1YrXWy40lOe+BQvwgNAhzWXyzlmliu92jFIdzvMcgpHaDtftXNW6r3ZNFC4qf3p6fv1nbDPayP9k+NH1sau44NbH14m7bzdyeVktbrTa2wuMPywpVB73MCbvGBTWg/nCI2J/gESnjM17r2p7PKE0bm8KhQfDw8MUWiFbuNyvfD/b2/t2wYs4S516NiRUghkLc5owoUPMetdcwPtvu1raYwJVjMwftcrNkRQZd3OCV/RMkUlxXaBMy44VfEytloOsrm035PK60ksFpDFfIvexA0yjAQPbIv9uXPib6aefyfEKrGTPW7d0Ikc4jJ+CDwrAPcxDqWJNqzrlCHN7jIelXeqL8v8eVo08cfhVxZhOMXt3agDgX9m/Cf9lPeQ2fTvjMiuuIH5j2GJzPB+fb7JYUMUwq3H5DXzROsgLwggBk50IjIATIE7Flh8C+B3n/gviEcZeHTtOogpSNvCzewXziRcyaghVxBWrxUODBkQLVochaFUTGMJK7yQh25MNRHLrQxQnx/Dn+NkrE0PjLRTEUZOvMR1oUeoSzsy7q3iOIQNDYG0HiumFmL8fB9tAlQGlIMlgBMMxltsl7EAqJUXgMQun2STLeBn2hmLpy7a8qRLBxwqKEqYzzyXx8qfc6wROLIhaeIYpQb36EYsPsB+bgPOJ3XnCYv9uqiCyOMu2X+D/Kq1AJDZxVeK5BL/CRLwjWCU7h1LOLQaBqiOnCDUdlu18rzn2o/wR3U1COQeokmjC1EX9Ve5AjjQJkguca959nWhxuvWdfM6xhinZei2IRFE7FN+9T/DUKMOcvYpvEuUjRzNlLsk4WXyylI5nFEi0JLNL+zrTLzWsn//2//Fmrm9ENG7n4VRCUBx9HMRaBS9UTo4HskUMW5RJZaQRadqWQIDpMNlbQKBGKZanArNQrdj0DzMApPGaR5WlqMfmGov1TtTfW386CzXkvHGS8UfHGDLSCGxY4EQocDhdesPvccgrCKxdxYl+f1vZpG1nbnOz5SEHiJojMayHLP2x3MoOUqzjvEfd1KXVebahLHwEwaupxRwcBIO4h96gWWWQg5b5K9i51xYD/UqQRHxwuNiGQMmWoERWR505EhmcTOCWCJJjNU8yEbsx3eLSjzuXi4IKHRFg04zUKmNfTSRlMmnmj1LOpPHBQaLIaKEwft26Zwb0kow7k6mmNNUUu/hCfjRHM+7G2LMttvV5pxABpnW772iBGKO0+nes+q9gLakkOZw4LDFjhvlz7OvCibjbLdkLP4Khojq/rC5yKGWhsXVPb6fCmzyZeCoUDhwi8kZzsyVQmoxRRmF0yzr1fOYBRGXKIX1VwzjFwzBmt3MUlgjtIc8Dhh/yfzQg7EJAHmA2ozgiUlaJVqERpb69HcdMYg7C50xE9Fon9/PPPtt5t5Uh86bnmRyG23AMQJTbLqj4qkoax1U+//MGSfPfDlvA+s5IRFx5aKOtoZOyqcabHKDnCy0adxRjtYtY7txZVY8gnq8j2zAvLVv+DrHfrdRzPsvw2RYp33c8lIjKrEl3dPfYMxo2BPYYf/P2/gR8MA/PQ05WZEXHO0ZUUKVISjd/aVGT2TACFqsqMOCGR/8vea6/LUnwOxj4i9EPqvA12OO6FyH3bN7ZrLrqYXzZT+zRashTliyOmo/ntKNjWAU7nyUiY4gheVAexHIm8UpAGK0qKvsR2u5O1HYVPojUrUrR18sqCCE6xxsiaBghkhC7YORakFjz2FAcjpNLOjrs3XRzPT2uJHBg5gq4xnmfcOF9sdEYwouOSJdaLvUAB09ZH2+524qkRXbRerxVw3vU0V/hy0SzcLMUnLc2kcHt/29mv71upRnVQ0p0bJFi3h0mj0H56WdrrZqV1zBlCgan3xGiQ0XjP6JJoJyf0otZ0AQfjFo/oADnlO2fpRA1bnD9bf3GXnwRftP27nU97T5HI5zINVsetZgwTXi7KicaD37dbkXh/ekLhzF51+wLOHS47zkTI8GeSKs6Vx5pNoVBAfCYNovSLCUVgWtipZsS6t6xwZerpiAUP6LuPFxlpc4597BAG0Oh5VM+ydFsIvrMQZcXt+GiVdejoEhe/84fwiBbpmnEvRc6folEWITmUxDrdLFekk9n5hjGqTwmkfLuyd925nUH5D6L7GPRM0cc4DhQGNIjCDG7SIqcYcZQI9aWjZ6GaYYl6QjevdPL7SOaGBsn4jOeAUrzz4oq/E+8wChOKKX+DrpRcJ9j7gAx5DA82CuJQpe5FxnpFmSa+0JRixoPHQab0bqDgonfiA96YUFA03hRBxPvl7+X9lLnbWvRww5RWENgym8jnjPNNPnii3YBkYaEBSdwbLMayjDaZCFDM8Uzlx4VSM2C9ukDLkSp41lB4nBubwGVkXaNYGnolo7BzaSoUkzcWp/UZag8ZgpznCC3cgBSEDcoKCKEQq+Bm61nsk5+Lo2gAIKIEXTjdUU+G1l6w7LnJTJknvj+jVPWoQHdK/B9/caJNFJxdoJwmXuyKdyfrlboEBas/N0CWhvqFg5acYGgQis6BlsO65p0zCaEYn6hQl6pQylyeBWkZxGe5mICrGZSR/FLqFYR5DwGJkiAQGyh3KFSTw97U/+VclQH3YMF/+ttfFZEqFRzH6Rjjwc2CtJoXI4n9DbKxk9wUAj11Dw2KHjnqEvwIojOiX1gV8LAZDewOZKQ5iZCqWCMKSSPc30L5bVSZKK+6VnNjPTBGHHQ9dasK/WH0x8iNbz9jvAL0KcLhoNEADxmCP6gSJp0sELqFp2Vhry9PcoSnUIeQzuskGohuafv2ZsfTu8jjSLDdlXrQZ0XR5INsh/4piTELxeyQwlCzbGwtSKyfYnVR6vAD5cimTlyWzwjPR5wIUDjno+ERdR9gBQYWixAp+YybPaKWO39XMbE73Gx7uliDpYasIon8iER0J7JFqKHsHjoLB97buGivndLQ4SpxcWq30LEj17+brdfPmudzmNNV1NVORHyyF8Mwc+4ZaCRjRpEIx8IV8qwQTi4vzOtSISEQ1yUBnzqf6hGSzWdDgk/HXSxfRObne4J8ZYgIgpGPdef30S7H8pFCrSZVj1x4BxtQkCnmKVYh3NSVMvmWq1f3L9Ka9GxINtOBTEpx3CCC4wF1s2UBgToU0ljKMZwIl8jS2dqCuPQ8t+ps7WnnfAysFAhMbzFcnegyplObL1/0vTWakFrvbqdjJU4ZI7I/7Ce90LvcCZu+qhAkRzEmVxAy5qWWtQGfA8m8SJkcQPAhUKANodXV2X779m7f95Xt4WXdvLP7/JTYX758tvXqSQgSliocViB48M0orkGjOdTZ20IaQHtlkniwCSRtLDOuF3EfQQKrUy3kjOIVDiXjUgXNhrlQFxAVyN6MmMMEzibO7RAjUOWwjqZKlyD7kPfPunpeLezl819VeMs9no0vJZKPbbQGCLInCQJLE0Zc58rOp3fdRDRRFCuMWlm3KFU5e9Qw0XXf7+KmgWC9bU+KhGIdgL1RODytM0UH6bJI5nqXjDA5U87VTs8brz+6UpAkTIdBjgm+BvwTEf/SKRLmjiEsbQIHfRJZXmxsNt+IrwjKIRuKnoItteDmYdZJSXNHAzXYdr+3j2/vir9C5MP6FUdsXUiYkMUoObGxIIpodBnX2P1u27fv8jxzVRcWBRetey5Sfh5NCQ0UnMVT3ViReiwOoxBGxfNZ4Z0+yECc2+nY2K/fTnbqnJ9FSDdTAXis+1PvqlQKHex2ID1LIefu8IhBftsH9l67Y7aXO+7SDX+JWJjNDCTMfZxAlhi/cdxIuYVrPvFEmoa7vYIihEAfalcE4qLP8cZnxizTx0+PTMfRWNM8b49RoLhheFaF2CP4BAbEDUEV46t5ApLi1hP8fkKqVfToJPv3Dk14fX0qBysKSRtk5omaGHwA53ruv7ZHITj+PWNkD8+O4oE76dr5ucrnoVhTbK5+O9xfzIvhl/rkRnfgiOpJrBKb/cdPmGrjr4dj+WC7erBddbcG/iDFWE5B5kWdImEMhSIFjueLgnQCFvgvfh8fAHTfix7uBiF7104iLxHtR+EZe57AacAUij0+PzxrCkeUq/w8EcaxRcLbWUpJMiuhADjPjv2Nrx3PWgItxnc4AsjrgQIHQMbNng91bydNjf79e5Dr+5g6gFKQZg0EUjF72EQoXJ116XmSFG/csTwDGbSLOz06sWJTQV6m8oQdKeWruOUYQAScOsa2EOpRF1Kwu/ec1ikcSEK0e/63k++hB9FQCyeB7jPSqSRdQ7wFfeJyteB/+YefB1AhPihdEIcpm1gHtOS7D4M353FxcICiaExIESY355vCLRVBIW8XRzMUZ9Fj6nX1BzDln0FM80XHg+G9PubyZOnx55ezUl2PXOvbxr6+N7IZwFhNvmfY+eO3ZB6iKyfjEKlra6eaeTdzcqDMQL5g6+VK6iBQJOwdIMxygc7mS13Yb9++yS1cxGrGK5j45bktl09WlH4goybETO3K2O5cqVjhV6eiqrUkShUUnIKmyHDvojGceG4yZf1DFcdRxdhGFguMXajXY0cGONxYWKAoOFm/vX+zfQ3Z2/1WnhepLRdujbFZP+t7cHH0Gn24L4+PPFFiANvyzIhOOBvjqOk0s1uzs0tX6zKgeJRMX1U/El43QlUmFlyjOFX3/CjeHpJ7bi1xdBSh4lEiUqREboRJ0jrGsNXpTfAzCE9OOHKcCaHiGafFTI7tRN0I8bm1NGG6NKIBfzSiNtwDjUsEBAa0BW8t5eDlhdy/EwjTF8QOBzsdW4WN1xo33tWNsBHbDg+l2D5tFip2MCslHUCyfFRkk9gadOyKayLzCtK891dctG5JAAF+JtRN33WKiu7k7t8DET3ucu9KXMphyO9nHSSEYOvfAZNDCpdkmMxDPLhIDnD093R2tSacPv7Jx/Fiv72d7G23t6ojouYuPtlPr3Nb5KUl+cqy2col6RR050bEzQJlInw45bxh9Fqr2+Kdq0CWhLsWb5BLo65OFlwHC2IvXrCWSItEfCV+LnsbIqu+qzpKT5lg/KWChxUUTh2Ov/R2PG3teNjq2X15/Wyb10+uqCOOg0IUBEEMcR+BwXtjBKi9wOdF7HHcWTBQbJsyKacRTurkSx4ET4AS0d3utnv7+lHZFpUQsL3hKWS2TiMJOVBxog7WhdV1Npuv5ZQvvtT9ZvkY7ifz4AF1qyuaeP4IFfReagQH34U0gHDl5cyKfGlBnLu1gDIdvfnszgdZboCQ8nsYg9P67A87e/v+LgTr49iLq7MuzT6/rOzl5UnIG3duMIX4/geCRvfO/ia8ncYLUjsFJDwYzps8c1Nbzk8aIMaCcAs5H+sWpahTCOal71WxWDFdxG+qcREN6xHFH/xVmlxlzWEYTEMk/yb3IYBIT+ELd/Z7ZR5M/LjI4b3F8LHMSv5Db4dtAvY8jHE0LvKCTUg6PlsgXSDIN1BHJ55LjIPfltzh4Sf6SI5C4UHSl7Ersn7cz4lMkrmkqwNlJaeCy5EJiOgqNWQv4TYQe2JpKABGK8w/K9uwB8AjcJ7flaLBHUXjRvgxJ8LDcJS+mLGTYlmIMlIjw93j6kX+HcV5EvO5MB31SJpHjqFyMXsn+PN8GNsxemKfUfzeJ4F9LlHCR/ZR3zXRkJVQGNimMFsVrolsWvwLncMsfqAKBiwYvBnhl97pJPTCrr86h0wO1aMiENrKyH8W4HLr5aH1UTFV6UX7YdQIr5kGkDHyYdeKkgOyDbLEvvWcT5SAEysKJhgoxSlMPWNVZyuTld7RR1f9ubUGI0xx7n4M+V3wpNilaSSenkqicS1SNHMPyvE+dosiBYIzwkPQcAc580LWUyYcgUV0oMKWe4qpxgQUEnQLTz34goj4fA1RNLLXHjQrmm2uflJYcCnguT6mbDwXpwI5X49i1i0iiFqaWPB//5//ZWhwt94dBGsz5uMCZpYqHs/oag73iG6L7DI+KofWFT6VSOHunSOojDRu+AdtK18swpMhy0v11nk8igoARo7IdZGvj87eBAljCknR4BA4I7DWtlUvlSAPhA/PY/UX4jAsVfYdHy9gATOb5wRiz2y1Wmq8KVk7GXMWa2FMQBFGr59vb9/UKc6zQpe9IgIwb316UUwOCBqXFMXA/riTJ9MwuVpOFEjsyjs2ofykIsawqfBilD2gVw/EBiQN9AS3eFfqsQm8UMUCAoNTKn34IWTNff3YCZqdTjiQGZPiI1bIywyCtQWJlIxst76FPIvtgBw7NeJB7MDm4+JTF4z4AOTs0ljX7H2UF6bi3SBRF5eZiwo+CZyg6iBiN7w1ilM67LRkDIJ60qMlQB4g7bIpISljWcCfhSdD0QdhnOIY7pQ4XynPmMuauX9od7oPxoMgLk4LEBozXFuNFHQYIBVm8cvIixHdzjl287VOT0UwHff267etfRxObjCaThTFAn9wvVjIGJXA7DQp1NVK7RWmGleqO+NUDGKbMArHGqCHwTXGVF1ahXoThSOrkijVgcdzpSDnEseW5IDxptIXsBrwUVpeYIh6lSKRbmxW8pnhLHgUEOgh6j72QqvsP7fwgETNIfd2OEt9i0jjZZ4oRHmWJ/b582cLokKHk9BFUEmOKcZhU7rgVgePcg1RsLZw9hy9FvetOWoPgCZNirkFYSY/Kw5YUCqNdLNMHDHPU/TmBgsH1pm8f8QldMNLikVQSz9szY7bD9vt3nTx8Fm/fP5FQhlQSH7RDPBZWBc0QOxtXTYU1ERxCSl25Aqekyz9Isa6nClnueZzQX879sqWdO4XSEBgn1aZvSxn7iLPZ5vSSGKcHKgAFOWgAGUCWblYfarcaBhUv3f+HOg035P1JzVf22g90wm4aS3Gwox0/GBn9ALfTeKfJLWUrDWSMrKlRlxfv73br+9H2x0phgabJTfbLAP5uc1nG+1nmhbGzDrfUHEOKLIhLhFLRXMxSCUMBZz8WSYM3rD5GM2dztnDg31721kY9GPYMMVXYEUOQupq4XLmYdt4yymjFnV2488dRDSKRkdsg8N1t1MT2LoMrSiu9n6c2NeDF1lwinSRS503sUV6txUKw9hHaCBZjOVAgUCGeFacv6jNaN7giOFrxruhMMg5bpXXh/oOY0j3BKQh4t06xQS7AzdsZd0w/mNUxfkVPUjpvUencRbw87kjGEPiMUURQ+MOmvPgAj1GVqSBgBJRcHKOMa4SOwO7ocY//yOkW9MpoZxefLH2H2R0uDysSQpaLmqKRMaV3HWznOJrovON62p/hMfnP+t0doEDd+q2cpsM0EapE6WGg3owkWcWggY8xfh7KDiA+2hqXYTj417uYvlpgdSm2KWAYqkS1f2JFdI0oPH3RlsARQ6iThAzDfxNRZxI6GOzyNkPP5S1o6KRwPlZrESS/emiBJECJWA6/ZFQwdpib9DYOAfKC1SKSThPDwPcPxe8fjKTHBBbSgFFYxd6YDZjPsaDipYidieNFfEmpaFoP55bKuNjmib8PCdkwN6MuZDnebpyURZDGJUKGILm5Bap7EcOOqG4eFmOlkmMT3nPMXuE6R6iCyhTQt8w+XaCPWhn/hhtSpBgFvzL3/4yoNjhks5kQOmqL4VUjg+YeSWb06WhFFOKgNUmlTEnxRkVHiMc7O4vVLAj4TlL9eEVjzKqGiDI1WCyBE8niUUgYZCxgUubs33sT+5dlTAO6W17pCBz2By1B7940ZQrO/xEqKbFxxjspyeiYF7k8t30XoQMmCcSxZBkUq/dZSDaiXT7tj/bvMyV/ceDjbPCFwkjTjgZyPfr2kngKGKSVNE8Ls2+Cs3yyCHPRfLPBq/LneNZZLz8vMzEMxLM26KoO4sIz98VTHN9XwK1v70f7NBcpKzBbuBlvdQsmqXj+XYUJoy2/HPybHG6HjDj4/P2J83gkwjBgeeRUWipMBT3BsM2abjdaA5TSo3eECKM7jeM6ygosNzoO3HTynKtQozvoyib/nEx4ASeyLmeYp13W10aO1UEm0/l1ZQVqXuuZbndu8bq6jBKdBmRuF2GeD4xo8vQguGiv4cCF4dwrTfEDzWXVSDH9VN9tHqPj1ht584VhPMitdfNxpazpdYT7wGUsal2KjKnaWnpjAzCqdX7d/vYHixEPCG5NSortydwN2xXzLhnl/9vvo86FRA9IbeB0Mft8d2i60XFLOsNPhDPDOTtct5JkSh1IpMzFcgeqRQRogyidg2FWEDkPradxt9cYKt5ZM+bUs7tFGpwe8SdUyC1NxuPeBEJGcbgU1AQd2tHNYYasrNJBOKK6ARV7cXmq5Utn36yKC/1zhpQJLpzGfBGY4iwm57ClWqJuqlrfX81Fox9VbijgiPYnQI2EZ+N9SGnedAxWbyUVjfb0STXEV0EI7jMUzBzrt36evTo84sCDEEimfZoUQD6RmTWWQ3IoRnshGIILmUU2M8viW1mcAtBepx/yc8AdZsEHk6No7/MItmgA6o39ouPd7U3MCjsr24/MwUBh9rABc0Ivbc4IfAb7zwfwZ6qyo7Hk9Ao0C+8+kAUlXgQZvJk+v5e2dfd1ip4L8PEFkkbPTsjAAAgAElEQVRvry9T+/K0tHlJRBRHcqKUB0QffnhMfUwNSqaCq7MkRymcav2zcSQogKDb+CRApPfRDLPvanvb1mp2N0uU0dhTYAsTaP9C7VATfaklRqLrhpuivFSKpOlIKNYzcxk/kVMfNekWXvycFIMzohfJYHN5PdHkuk0De9FREuegosBtL8jkncN5qrwA8DBu9ySCJ85YPCdZAvdwrAiEgkHkhjIA0g/a4grGR1wLYzw4XLJuCBntek6uy/ppwFGvu4M7P44C75ECImQ5QB1M8eNjTz4ytgNcqgBrxCPBDYQrxcU+1QXsAlkCuDX2v/kFzvOlOD1Wbp6KOacvM+4u7g7QSIqDqdR3PHdI3VnGaDCy3bG3KYUQYz7U/aiw7x4Bti7hKnmEVXtz3jAYEOcpI955ydgMLqTsB5XdSbIH6DwoL0IK1ps3RDc7nXtZ4axyBwnONeuW8ySRtUEwQV03lcDrUYy5QTGWJnC+7pYDMyqODDUpxZ+P16VERNyAOejdRWvisI22GArbxgOQtTUW7A9+nOPIvGMEAfhv+nkLXQibBoosEfjxK1NesX63CxaoSUZe3YOjJ8sFhdPTHFDwjQasRPRh1itSvIdHs6ZnMy/QjpUXgtQcFL8CLx/qfPh3FmosjbDCuexeoENB4r0z/eOzg2zCIRSn8D+8FoNic6aOzkymgZ0rZMdu9yDFHYc0DxKzUhY1hLnBFGmig1cQKIWJR3JQacv7h8gZSOByw/VKm4ns6VjLekBeUxgdRsmPeI398aDK8alMbJ6H1ly5zHqhVyxcVa0DSJbPi7cYcNhdhcnram5PT0/6fNuPrxolgRrlWWmz+cqSMrXmXFu9O8jdmvEVRcAURGNC6C5mZhMhXdX5JP4Ii5Vnw+cs9Z0orHxJqKtXd4mrNd8d/hKKoEjEbYox/Ji4eKf4MrGRWh9lNG0tqTjdBREMkNgxmHPJeWJPi5X8zih+G8YjWCsMnRVpYmQHgiTdJxDgj1afanmSKLMJOa4qcboiIN9EqBKLRvl5YaYi744AgsK4I/7dLC3gXHn8Chws8SIYsU09zuZKgUyHXze4zomMywHfXThIMUOFx0QB4QXBv76BQM3sl59f2OI+ghA6Aafmm/giiyJT0csIlWJxMi2lfG3Pe3UhjIjIAnwgMly2UoIFqDvvtphhkhl5jBGE+Hymi45CjQ2GJYfImFef1yfpTP8cwn192mrEJwXNuVJOIQgHG0vBxGkxckicrwWCCTImGJnQ6f3Wjrud9bdWBxIdGNwIEDvxGR8KQHgVT8+C0b/+/l17iF/4XJ3PjAZQvOGUf5PSC/7BvEzs5fOLrUDvBtz3PUPtEfTOuxXPbPTkAVkcRuSYIhku0aU+Woe/1nwh/gKdG2R/1kiaFZYvn2T4CaoNcsdaUFaZfLs8FBopNYU06+bSMOpjBOPRU6jvejhwQ4N81vkuA80D6r65Pb/8o4q47fFDh7yidXjPSL0VpgvS7R2vHLshzZ8ba6q91LKgT4yT37Y7KaCOp95ONwqfQXYVm3loz4vS5gTOS6wz1RlF8cdhiSKQvcwBy98B6k1zAqpK40fRAbLGKPOkcedJRa3GC4yzyfgDAZNVi/NTQVZcuOJS7nNztKE/2Gr9BLYjNB5UEsUzY8LzrbdNNrHPm6nsV7CCWBRPagRRA2NA7KbGqbwEm/pgYYQljn9PDJ05xAlDp6hW7JNCtuc2TRLr29qbgHHf0cypadu9+8WnRALGWRCT+btCFUVpiqjHrKoY0WIv4EUAvxTx3VF0+BnCGff3w2D/9uHdv2pVkZTv9jIS6ekFxYWDqJwzPXADbCyCuJS4OCnqPj78jFzMEFA8sl39HGWdUSlhygtZmZw6mug05XOQTMCF5pcaxYsuQPOzc197cUdcDXctyBHkcfdwnIxFm487SRh4/OJyXcHnm4/GphSecIgi+GyO8MN/AsVSXA5Gq+IJun+iCm9Nf8BgaGxRIbr7+alzegziJfGPZYHgsUYUhqA8fE5RVHpyKa8al/LOjp3zhCDly4NMPlChNbX7r7GHWYP0zKQXgFphFXTuIvk9gYYz3gN1Ws+4Wz2gmueBcM05pvDqKBwj+V55goXfr6z9nAB1zn+JVDCypuAZE0/goMljDD5v74gR1gZGdq+PSrmjpSzk3JJAFHsSOLSoMlF+/sHvc7afj90eaSWsd+UVj+pToUSyFhmVjz1h1871Zm1JyRmHbs+jMZ7bUmg/j6NLVjeFJk0MvHB+UWgJ52MaRVRQytQmtEOlFEz3N2MSNyENJB3FTIF156vMWynCFY93B+EHEfbMRbXCY2rLDzHfv/xlyUcTvCc1FwHNEIyJqalbzYT5ww6D8DtDoVGMVZyD4V06RZXcrTFDYyQ2Gq0BL3LQskXZPIxzII+CGgHryl+GQ/B+lecQsaB8YGC8Eyqmmq7PC7yH5YQMChldAEte77ZUobUSNyNKC13Wh/3bWF2XUrnF+czs1kgVJTURogJ4ETfIa76I2YfEt8DHYgY8m5VWyp9pqr+Pw1sHAlUxPBW6nhYDThRZ/mIh2SbZVIfddJKIOK3DWaNIL7QoApGSt7ioyYAtFLJWlvBSzO4KpyWcuLTD8V2H8HxWWp7NRrl7os2qUGONZ3bqsnRJjoo2jQfw8QohxAIZu1M+3BguV94H6COjE6k/bhwuV4tAf3JGueMM/36zw3Fn2/1RRzGyezg3rBflhzGuiGMZhDI6YNxCGgEr5YFKodQQGgdvpq+taSubz1ZCQ4XAEGlOhApZXcez1ZfajthHUDgwcrjB6UDFaraZJfb500bxNyARiCpQRuIhJY8qN78Z7TP8nXA8UdCR5XeVUSn8Imb9jL+wnah1sWYzfL34s6PMuYHTBIfHjWcxbj03lVABAtPpWoo8tyl5fBiV8vN6Dw2PIJdHbnsBL+b3tzf7vqU4G+zW3ezC1gmc3/Lzy8yeFmu9H7rsOF2I5Hs+M8b7w0GebECKIfEhleTgZFtxngZfW0J0FFEBWtRrTAzvrUWxeetV+DGC7TAr/dh6zFbmQdcBMUcho0zUyQDuEOsvNvSNinMVKrfWPva1CmssNSCW871pMBhbYtnwCHaWeARUGfPLbOajC+wXKNpQ+tKg9Bc1MF4QnceopcJ2zd0+tnvZNbCWGGUwTn9dJraa5fKeisJMak0OZt4Tlzs/H0sIfrYXRxMh2CBLWQ4yRQfuymvGgYwR2R9c/oyrxCu5YX/B+yCuCSWrc2r0rBtHuLkU+gGuHmTbie32Z4XVczEhmMFQ8ssqtU+fvthy80mXy7m+2LWnGPSRL0g76NvDeNULLJohiNWXH2MuqRLFfe3VtNFA8S4UTk/xgboMbqOF9pXopnvjQfMXbyZoOlSs3RqnCGACig9hRlPseLbOcsEEFALOI5LjeD2ocJBAAc5T4sgAHJ3nBeM5eJueAgIvyZE2murBkdVxJIPyTBY4nEEGuRvOFdy0MV5lysidd1bLmwpUgfcBmoRikb2u6YTQas6fmzuVtzQ4FDOOUKjJDAN7ryCTO+FcaPCf5CrsZbhbiAcYcRKzAzIznTKS8wKEvUmWK5wfkB1c87EyEk+Ipgj1nixHsMwYERDW9+CNBM8XHloBWqT4Gg831mh6BCyUkYlxLT5TDQWIu9Tzi5EslhuMV0HKiSVyvlGgmCjSUdw7MFY+4PEA5eZme5SYwU2mt0RsyTuqJdPXK2Vl/MkGZ6oz5NRC6/hTpMxYhKRTklIYZxN871zUR/ElDid7TubjrB2P1lHBM/pGPsxj4ebdg5vtT062d/zIo5o8K8TLd96hLCYQrSXT0TNtsHnm5Hn+HXfjg4PGne31AHy4aMxqhnpwtSJBRe82F36/gGR7aocQppFT9UC5AG4ookWchzON2h26CTE7EyhJeCJ6fcA9xLvi/pW5rjh2bsrLecj+YU1K1Zj4yPGCJyXxTP/bzwtKQEeX8NVRuKwjVD+kmlGoL4DtAQc9hyv/Xhd47LWoxkiKumDWzUJww1MyErksGS1VlY+GgCvpch+IxeOBPPKoUDUSkgknxStODhQkpSw+kt3/iMWY0aHmpeX4ZcGxIpuIKBd1e24yKeiGeKH9Vgfhcu5ZjYwQiWThQlRAdgBxMLZFUYofxffkJGEcJa4RvIDRtkCBpKgqxJlhbDG64kocAGkThMGl0yL6N5gptuowPZQ2ktXAYjW3NJ97p8By0Djhblla6rufjl81XiuLlUaoCn5tW40auMjIeINcPYdPparfC1MtrjEktDvDZWL8k4q4/zAOhZwP2oY9BMjkbLE2izJl50kBBpNl6N0TCi5cNrN5mYkj9b7bi8QNkZr+h3BxjUiJ9pGNyFSqKBWAd4qvscPDiVjS+UiFSYM1gCJTevv9/bt9P+L7hZIIQ9XQji1htBN73SykpCqKta9Liof71eLZQn8PP7OtzoKXaQR8ji7MxOIMP6RYxQajXd5NnhU6hDWmSd3oE4SXzy7uzUh0h2OH/B+kiCIRWQYwti6LcGqJ+D/kDrpM+nSq3ex3Vujw+/j4EIdmry7MO3K5ZxdTIUCbzcbK2cqGO9FFjsIofBgzUPiQ4ie4usYiN0pV/iCoaZHbVaiirxkUihxAERFZOK0LudpLkPD4xcWvLvnSOkl+9ICh29RhIsQNE2H2Xm9TdW143J1lSErQN0XyZlHK9DNKspHg7x06Y+mHPQJcOPYVHK5JlumzHXdHrc8kulkHghT46PZ6nSiLVNFI7WW0NTFbxIE9LSN72WBdAsqaWTTF9uGmdSnF5Aj189mwKyCEGF4c7xYDWz7vcvWiM+503FpTH60A8ZvEdu2cPyblIOHSKnhoDlOrqqN+v/JLw6m1l7sdjzuRu2dFYVt4dfujPJ34PIxNCLF9ecrtl5//YvlsI+8gOn9+wTsaKFgv+1G965xFun9GOUJ37G4NCk4K9tGTD6RZRR7WNhpVI8ghfcLzM13Ye7cd51t/UEyJ1MFy/G7Mwl6oBL261vfFM2+LMrJdc7XJ/SZVGtDGru7tgHt8BUmbc9O9r57yQBYDoACoUJdFrH0w3Bs1ANNwPfopNRKRgJ60PU0J7zgQ+iKPowvHpfsYiX5w7/QeRPTu4IliQlq6Yai5utwrRZCf3i6M10bXdE8RcfNPxjf8bFSGKhRRjP1JIalGGCNopWcFNgWBxX+XYvBG0+DIkyLVrq68vMPNjad2PA8yDuU5aDRGZuIdFMvj3ghGxsxSe1NKNS864F/xPfm5FFt8Xy5dFOWcI6wbJkgnmhtlMhI3NIj8vsgdkaNw02cfo9nkkB/Cg821hml8KlT3KPlbTIwDRe1BfKcQRMQWgYxhoNz3lgKHx7GizNSwTZkS/FFggq6xn7LMY8WEbopLi88hza/z0yi8eK+3O/E+XqxASCdjkULr2BDJM9okkNPLCx0tNR6llptrjIIJeWY58go2Q2oLfGt+ibCPYXUU2om7CXRKmZa4w3sOI0UrNAmmKPKthIPGhINzbHT6B4V8RNxRh9DIU5hSFB9rp4qAZFFoEbnE2gNVdEsbii9yJU1NEw0R/4w1yMcUHYhCmwIag1wUjCkUK3hzrN2bBf/1n36S5sqtG6h/PTwYSTMHVnVqhJA48hNqpqwuSBwiv5w0+4c3BYGQiz9HmceBhdkbhLHRN0sWEePDxZUcYnDLeNIZ/HR4mMONKljnZUkZ5EWEOlCgas1DGT8Ct9LlRKpCxTGT1J1h7FUcovsN1KS3Fif8/m7L1bOgbi5BFEx0CiBKXGiMkSDps5g84/Eujo0Kl/vN7oyskHIqV4nOE3JjJuIw829GkRRfTXPSuIvrnv/GfZoii1oIWwouKrpKPKCidGbTjHy8ToHOkO7kCyNfJfdH4e8V4oJzOCaLSL+Vs+ZxKzqkB3ew51IAtZNzNJfY5SjFIyNcFi2fUU796iI8gmSYJBbj9zSJ7bj7qngbFiwp7xx+IAVFCt9tamGME/bODtvfzSajGMA6ZdVpvKug74ulZWnPLz/rncFRo/uRlYGeLXyuQCjnt/3FfvsgUgYEBw5DZC+rwj6t1xo/M8rC24lxMGsRyw3eLUU8KACNwqMjcu7ZTYIBxpOYc2blTOgD42M5tUNApmOBm0QkCDmESWrvb7/aYX+yGZ/78xc9X9bAA40EOcJ9PmG0i8EoDuxjajyFNN0O/83IFwT03DQaESpHMmHshbEjBdbSlktUmXi2gbYyMiE+x0n1XKx8vwePDWQUCP6mcS2eWKDHzr3wIs/RI30Wno14gJk+J5Lx49tvQriK1VL/XFwaVIMSJ1wl+Agi9rwj1SRGYBzL3APfOIo6Ogak0zRWhHNv5kvLi5Vz+Bi9gGB0N6ESIBCgOKhYFQVDPM3pIOd2shF///13nSWvzyshd/BD3k6N1Zgv4ieH8sjMnorQvjxHtp6BEBY2zTb+niG7RskPxA/5N+77FqY2RLmKHsZoEMRZ54wBeVaMwS/1yb2BMBqWoeRNaAxjWFc4TfQs9BxaeFbCf1XInBpQQy4QIr08kBtCMKMgSNDE2SwWM3tdri0r13KMZwR+rivnoMFNZQSkfE4qicjwUzPEF3CXIrcYv10q0RKETJOXiUXNtXcD1diFR/gHit8YF6IT8P3OjN6rrQ3GOZRbde6sxr5DuXBcPI9LTfMNTSsuV5ojRl3e1L6dbvb9NMahcToFgS3ywT7PmT7crUhSuwegqJ6aIW4fQhdOuqBQSDRj2+E2NlKXSm7axBdxTkuoNAofECEweleCQgOv1ZWynFMYo1Koc/nCb9KehitKQw9fDN7RyDPj/Wkkj/1AN9gZxfIYoP3gASl6bUqx6M+Ad4+IiiINVgLFBqNDBBUPQ1VGmfgvUbRxUXK+gbJJDTv6YtHYBdwfhXN/cGmHE8u9RMFAnI8sHhjdTlOrcXLvrkJXKK5A8uvR1BRQZJ1h5cAYFHQ6FioF34xIOTjwOL4/yPz414knZEQ09T+C0ZfYDA2kB/CsO1kxINqBoM/5RKFGQ0UxAq8IFAnEiGcC2lS37Q8OINQHRdeJwuNROvy9FL3cKSl3GIa4FC4PB3051k9sW13/p8DuBwFe4qPRS4sQcExCcURgxKqR9Bi5xprHAP2RPcq6oxkjbo2zQICQCj4QU4xGnd7EGSB7pzEKiHOIdcIZx/fg+VMYUvzhDUaTKACIsGpMUcd7iukavxdBlIyxJ6GmYNzpmo5QvLO/dHaO9Ah4liMSjjJW6+2Rjfi//+3LwB/GEFTclzjRIUr2F5wldWSoLiCTynNiRAGGm1RYGqFRCac4tpNv+FAF9PLCocCBU8FmVeEFWkXAaB6pI6/P+IeMJHeZz/H3+cZYlHC+8EgZlUHq/kILrlTeoBWRXO7fT71GiM+rwtLgKuWL4Ga72Xb/IUktsRk2KXSodteTbQ+VhUFqr2s+mzBDwdrwYniRUlvKZ8d5E3x/RiosYGSw/HwuLLlro1iEw1HXKj4JykZyLQM1iJrT0NaL2GYZRm+FyLFYUPAip/nSfYoU0tWro2Uxkhknqwyu/dH8kYO37/E48l8qyMa8PMHnQmhIOI8tpCpF9cjljJv2iUPfOSKonTjY+I4KE51kigayKzEqjVUE2urSDiWLp4gVgVzISmCH7a8ao8lLjeeFzJrWEEUYpMAMuf1MXlugV4zeCODWpYy5Yt3Y8dLb7tTYGRJnhKQ4sL++LG21WlkQ5jLHhRPAZ0fQwHj3z6RbiQOIdvrhycL/uismiHdAIbZYrC0tczsfD7b/+O0Pd0EDcaUzQ2KOhAv34qPVVSXn8c36VeM11HhC4eJYvDtGcnz/RlYbrRqPur7Y193edhXjhG7UyNKVczjG9strZl9eniSk4CLRvwkzjVnammDlVocLBTfFkNzd8VmTWmaisQS+Z7IOAc4PfZSvAwHnBPzIRgNi7d/Z2rkKoMn1VhYJXNJZudHfwcV1gX8H2Z1YmSIXr5BMP/yharzFBmxEgND9LIBrlBeMlj0aC1HBJB1/FmPBzr3VIG3fO4jXozprJKDTlX7stq5s7fGL6+Sxtd2f7KKxJzlyN/uyju3zZqYRGErPYrG0C6ooop/Ej0FIk4pj0lV7KZ5k1Hjvrb74weiCCy4nGrOZj+i62q7dST8jZXRY11JwcpaIWxoX4kU9aAr4aeHAjUEk3xnbjY9j7UaMHUaevVCO9SIVV5Q98Pz0KkRH4fbQJC6N9q47gft+VTPEyAKKBUVyx9lJBiYjSkZ7nVDncvnkdhGIGzTGcqsYuIXdZS+kLp+9yIyZQuO0/92jqApc+Xt7//bdqnrv0T9XV3CDsoQhIxZXPnIhycDTCjs1V9uSBwqgzepC0RsH9td1YPMZI+lIikkuKvzl1AiE7i8ng2NGs1eaXnhtndD5KAlsPp87N0+h325e2vYXUREoUj1lxJNJKDjvdxfSuBs9PMbQ2nMvFBa+lmgcQ6TAa4jtPAeMMDlDelS3ILXagc4BIrdvld9sXQY2L1z9jieUQoKFXjo7Rugu3m4BprrE9zBOxHjWL1CcQQiYBsl6O/iInhEfexHSOpQAKRKZDYUe1UMRwRiafcqlr6DuhjtzsBpi9TgCY+QJYjhPMWklBoh9xAQiskNFpqgnpsiMdFxI4qtRZMAnG4O1QU1xaMeQVQHLdzf7VEM2xFb3d+tamlxsQxgRhmqeUHLSwOvTP6LiRsGS7F1A6PDHVBoEQoGrhBJwi7lnoeEI9RL3ieIVl3kfKf7Zt4y1A6+YkGkADgQDShZIsLDAmHcqaw559JFdZJdR/R1r9Mxa050tykBgzflmjRpU97yiYAKdFwrITcCagrsJHxF0CsEbprVEvgWcr86vYzSs1I25G21TTHPG833YIxRKGrdT1F+wPOl8TcT+HLkbdG7Q7FJyikOJQMDFEaiD4fixp4L/9edXaZxQ1HDpa+SF+o4Df0oUivuVyI0W2BZfE8wzQaTwHYrpUOjCPAuJogP2vcZGcDlk5uZd85mxAodcDLm9t+MZDoOngntRx8ILtTEIO6ar+bY7qCpnrPeY30NOZBHLJI1DqzcZjzJbtYTDi+o+sLbeW7X/EIrBxfUdleOttTxEdp7b5ulJnTSmlxQTiiyBO8LnwpMocQRB+VocWEC4ICnYI+BpxCiVKlmZjWeF//JVdBEyCium6iw5XFRVM3ZC1QTqh8knPjaoO+ms8XEaXfwfaiMbGK+c7NI2uqR0yGHIh4cUYySCMdWVPcj62BkggQfSdJiXJ4vLPx02nSRconha6nkfjh+CUkXsE6ejt/ZysQ71VTD1YiXP3Y9oPHiwCIB3Ba8O9Z9bSCQWyQWYjrkQhwkpLgpOCMMUISBXb/uTyKNayPe7FWFoL+vEZkVsxezJ5rOFNijGnG5D4F2te1B5eDino5zhw1gkY5SLkLlVRMq/iy5lKv4Qocr91XlP/DtOU+T0si/Q70ehRXbWaMwbgNCh1JRVvBOPE2J7Sv2MU9PasQK2xxoi1Hxf8UCXXs+PDrCgbp+Yvaxy++WnL4rd4eBE6Uhdx57hz0ppV+EyPx1J7BDR3dMK1OymMG5HBLnQHvmfjFPYixS6HmbtKjMaGsalIIGMjlApMWou5xsV0vDGJA4QuR1SP2HNqQplufB/fFPQc164874O2DiRChWekO+Ls7hWRAtR7Pq4FQ8lDoaR09SChrcuxhCKQC6Z2du+sgr+Je8XFAxuJjLuaWB/e43t5+eZFeWz0D7USxRWjDn69qQGTryMKLV7lGvMGcBLUg4njSKXS6uRKYVaWpTigrFehLKCVrNX5GMFP7EXn5CxHD87jHM7N1RAmNa6XQrn2+G0t+OImuieu5llmY+bZmVmr6/PEjEoABfKAnyvixfiei/yFeSdg1pj9JhZjxEm6FTj7xcUFn4JxsdYOkQx3CtQ3JNNJ73ls6VV7KExqiinYSs3ns/Zne183OoMQzWaFc+2P1X227/9f0KT5V8MfWDq4yyyTaGKfPto7aMCjSCiBITZrGF8R0B0Mtin+cSe5jTQgVSYeNoh6IHTSbHKe5BZLbzOaSlRQtsedbmAdtBQYojMs8Zegz8Hb47noiQNEDyZLqs9s1NzFsqYx6wr54Jq2sHYmWZcuvmbRoTJBLsdz3hkDPeIqtE4cGxCKaZAsl7mg70sQQ3xEaRpBQGGw8Y7mbrVDXFTd1IOLvoMNGxCOUEtRs4UY0cuZ85W/MUosrigZYFEHudoj8QeAOkB0SiSqV0giYPTBnf7OHT2fuxUZFEIyi4jmdg8uY2mpIGKeZAnaCkoC+EfPQQZTsJ2800eB4WWHO0pGBFsySAUQ1ia54kVGgZN7HDm3u1tcu+tyAZbzD1VA5BDnCSFXpuQWwparGWmE5TcLpbQOUgRdiG/sXPVXsDdwz7C3R6kl3Eqa0lR0aKBUGo9ii0ws4TmTaR8TE9JgKG+ACdjLfjn4LlKpEcDItL3Q2UbW1U1KgrFthffGFK+hzzzDpQaMHKsqDsKOHkZj8ALUCgAFLty05eowZsQijHWLV9YDeboN9ZcnIvOuUOhLDEPRSSFenoXzxp0t+tDL1a5r5jE0SBc4OK5cI+GAIGdvET/4Xk5aCwxxlCIEDrKTtVNPtxnJ3RHfklQwcHmpxIWqx9SN9A740KFX1PwwOAHmvMvpUBGOhYM34DXQbnk3OvkRQ4wPHKW80SqL5RjGGxud2+a6eO2CwGWUE2FMnOxj1mMqIok88bXKY6F4oDOSN0Qobqp7G130IMgN65I5zYXPwn36KOq5q7v9Gc8qwxOQ6yDhRgeuhw56zLq7KmOW0H0p6oVXE/hyFGVp1Nbr1BRJm64Ok2ciwXhWooURnG5CkSJBIDUxyLW7hcVTfg/yZgNPpLyIzt57oi4qiBv2s9O6jmhYVJQeKixchWJmSGPUmMmDwLnoAa5SyapPoeQugZeW23FbKOC7YqyCkQPq4jJVDYNPPdO9hl+OXDAsr/n5cCuqIEAACAASURBVEz8qZzRSDJXh0TGH342/J10kIe6tsP73t5OmIw6Z+/R3T9iD35aP9mszDVivQ5TjTM1OpbKjkKrt3OD/5t3mFL9YfYJwnBmJDTYegP3xtFUjTVQBbKWkfpCwm5PbgUAA2T0t5KcGOdqyOiMyBMQT8bhZ/H+nCSv+sE6Oswa9SyZl50KBvgHHJlTLrlpZJ82U3telwpclccapM3yScrIc30S35BxJs8dxZ04D6mrhOjk+PvwoGJcpUvm4pxDRY2wdyj21VtScNMpTcXz8wupt5wMQXxi8ENjjCMbFzdRBRkMprHttu/6uymgQbgo4OHeURBzkNPGU+Sv11+cJ9Gf9awJE+egQaTB35cWC+/WMTPkAtCDmnoY9vGkQkgh1aOyjY5aIckcDIwkJmabIhBqTY5ZlsS2XDx7gVE1IvNz4HJQobbj2c3nK8+CQ6INIfd60fs6HE4WBleNfpWXJ1NSDuGJDeNIUgf3SIBlfTAyprhR4YmwwGJ1xI6wuqoav7aPU63EBn6BLpRxZItiYusytgUj93hmAb5tWSmESiRiRZK5fxPjR5THon2OSCR7CoQSCsNOgpOLrYqpbTbPssfgDPOYoN7279/tPoBkJkoXYF2r8JEPHkKUVohvjD0O6xcF432icS0j/jynCcL6gJ/BBwM2iMUh+3pAnKDDQvsdTCILJ7bK7iK9cwajZMYnkPOIM0R8Fnh3AXJ/ODrOf4TfyTjukT0K+kEiBt+Zs9RzMxFaEcvFhZY5nwaVqCKs/IJi7YGS8L1QqsuSA6+uiVvndHf2uCdJEGeDI3crf8Y/hlOcGxDfvyxDW89BA7lD8RRz4Y6ifNlL2Fp0vfL4HmpF/j5CsguErVKegNJjoQAw4GR1DzF2tSONd0hsC88cl3XQsAALCVfL4QUFDHOs7rZrscNxV7/HSHORec4kd40no6DDHKdGIIg/UCznAyuuZzTu5PuAlmA9czhfZObKOYBoocwRjUysrjr5PXFeFDlxeuw9ECQQnVZ0B6Yb3FEUFvhTUaSSpasRtTjEzlUGfAB9xPpJ5zANPrF1rGCQrBaT0j/idR5iBFaWnsXEpPpkvysuTp5o4/iNslNRYQ7IIPZgFEuVgTBJlkryshqpTiSoMPtlIEHBzUhv5JXxmVkO+CzyH54Zth0U9peOApZxI02xCyDEY6Z2ubFmaWrdnf6Pz3JVEYklB+8ANBC/SxnyKoLHCyueiZCryYjw6fuBcLrvKO+nQ+H7y2Y+KFhWJwW+PE7qppGj+qZ6BuFiXMGGQRXDrFrkSw7cqY805FrMw+WmVaAoJmpOJoSYR2wO3iK8WJadEg9Vpw22LBJFVSzLzCWhFE5JaX1ztON26z+Dsd742eheF8vC5gWdUCx1DguWQ649ETJ8dJ5VgPtwpc4d6atMQfNM3WNA7M4NgvlR/Cu4BkKj5jONMBgRDpghUtZR/HTI0ms7NrUI5Sdc3YlUiICoQXkKwebL5Urfn4ueLtbuXjH7BeYbjoOJ0RBKRuWi6nBGpcQGR/koZzK7B6mc2F26ig+QE5TTuPwRgi0PEQqqmnBo0AgMUukeMWY8C9mRCakIjhctNLhHdCeOFiQyRQSVg1xMXqVP7x9uvZ5hV9VnjSme1yt1b3QxLG6I2APrRzwzs8PpbO8fB/s2GnLyThgz09GgJivz0NazmYp4CmdddnRjHOzKjYO6AqoBD+Ogi55iLM8zK8pEnRDFBpuNi+nhkaTgT7gUWBxwAMALg2QegpQddIgnIzdAiB/NA90G49JsqbEoqISUXhbY9tAq0w/yaUXUAgoi1FRRKGNCRsOfXxZy/+Z593cniHPoQcB3nyuKcKA2CkBGiHc9O0je/H+hyNVFCNft7qpQykKctikg5ZINj4gkAhH8ncuVE+wcxXY60Ci0zuUhNB7uQkK3RhSQ87MohGRb0LPWT/p37F32CHuD8ft8sRI6Ap+EgtkJ9XSZeIN59JEKhqmPqRELcIhkEktUtv04CLnkAmP7gzRhtaB3r5xDs6fZVPsc0cNqiXUJNh2MDLBI8aKXPQBqQnYqe51nJFd5BWdfrDnthKAgMSdAWRmZmRuQknkJMggvSNYPWWqtBDveKKHCBY1brDd+mKMWw+H/ehdvDEoESOX+eLZ93ah5WuZTm6UenryZ5xaLNhDZBAuQMHVj11GUIGR+dNOH9M3nuJ7HFIM56905afJxi+ABMbLvJJLQc+i4UJ2+MKiIGmxa0ARM1Riwj8tspj0Cz6lvQIoq9w28hXY8H0QxoBAlfWOeL21fn6y+QKaPNeb++7azdhxpStQyFofYE/zT56k9z9mLKLegO2Qe94tqEq+lGDY5thTwpuDn4bHmIh2EGrxP1j8IME/2IbBAtUfDGkWlOErQAaq6taqp5amF/YuCtG83225bH53Fd13MD3SLu4TzfN+YvR1p3FA2+lWu84ILNmYcBaJMk0wGIEKCkePFKToJLEldEAO3FG+uwwkbGTJuaTChB6Aku2qkxOgQFLnuOSdiFVjQQ1wwR6i1nyEgc5zrFLbsIeXmXXFYB+UnMg4/KR9VcQZyAYM6sSeSDJQOc2LWoSv5mf3dmZZozOgFgdSMI22Efw4CClf4/djb9/ej7i54yPMsl/cTTQf7F4dzLBzEUKF5VYzPVZ5VoOB8/qZy1JB75FidLQEFTTI3fcVw/O75vozXeEccKaw3KjNsN3wc+u9/iRbBGJVzNsC/LdRYGoRV05nAsxVdIej+kXCwKbYRfDEhw9sNBI/z8OHVJv6oUw6duI9BOQ2rLGrgBI7TNzfL13qUJQVFNNxBpm+IG+QHChcays3DZd/5dfJrA8XBTb4lB5NC2uO0EEHgLeYjUSg8/tkUCQSH7O4WJ/6+SNjh+5ImQN1jFvznf3gdRPbigoJoxyVBZ69ARkhnHlEg/qiyJPCU4mDr9QJR+MhAjIqfWfIEXyTPAwJy3J87RRfg9KvFg7N1hFeOe7hk09ieVgubzXDeZoZ/swCFE4Gy1U5d4ERzUEfP+DOLxcpWy43mt1fcwDXKigVZ4/3DFmi7xj7edxZEHgSNvJVFojBphVuzaCCbn1RWYoaYgjbgBXRHdQCpHpTP5cRVUwkhk4RZHivYNeDRMrc51segg1Ghw1TKrlE19lgYIvcqE4pF6M9ihl1CPJHxJao/Qr/58yId3q52apHaUwPzHT0ihY3EuJfNBqmWg62V30/nOWNkDU5zGzD+IyR38K70x8GV4kuUqmNFKaRLgcLngpIL5d/UisRJ1lzwUvkRAUPXBtdiirdXbd8/tioa5su1Lil+1n5X27dDJbk3BoV43j2XUysKVCaZ+F985rt5Hp1m32mutQYpFhTFOQauuHuQGDVqK3m2HLpsZHex55C5tQgPvIsUB62jOOgV7Gx3Umd5gJ18cxipgUiIj6cYHThkNztUjLThW00Ukntl3ZKDKHVQYKs0tCKfSvSxmWW2WixFFMUslnGENrC51wwFDypUNgRFNUf1lcgZ8ggpuBv4K/AfHcVSFmB/1p8HrocgyjPmHdN1ykgzAxUD+xbZx26sW+J3yBg0FHm5q2E4eIjUAvXi2wmJ7eThRjKBJOd0bpC+MSaMC8+7pHLV8yMYutF3cy7Ow3Hex2IPywmlMIxk4vfd1j62J9s1vdUojcdzt4xD+7SJ7WmO/Ulos3RhKfYPWMQwxoW5y5jAXEQQRblQMgoGCjyKZ0LQ+X34hX39/Ve7tHvbLEtbz2dqrvg88HncPPiiIoSRJWMvKXmrToo9POFAGhLUe3xuRW7cDU+/XXURBUBrRtA/nkuDPRWR/cd/3NgEPimmuSCEFL8Es+uCpUNn7AxvI/MzSBmbPiJ5qAc5H6EjyCKmwex1aUU+175ipM0ly3OnKFbxNHQ2Wz1ZXG7EvUFcw1olhSNOE6EMp+PeggkefpmsLna73ZgNhzeiK5YpaLASYMrwfhzs+9GzYN3nelScxRN7XUzseRHaar6yiWHB4/xYJ5ePJrxRYle8s+6B0ggY7apouXmeJ40G6E+EenlCPubDowuVFvmqpZDD9+2HzlAQptmoVBavF4d8G+zj2AlZZPrARUujBT+nv4W2xcrh1P0wJH0AARiR5impEXBzuI8yV6QK/XQulQjMBBGD9nN/gXT10F7gJLlbPqNULmVslRQaLT9HIPaJTe6Q9qlMe5GzKaywCtnVdxm0rpegIbEsb7jk/TykXXbvqKcysOcZz51GkHfkalCe2/HsfB48pMDt4O5J+Yaogwgr3hfFkWxJeL4eSF1VE9vVZBH3Im/j49YPoZ1ONO2tFIn4QuFXdqxrD6UXn4ymFrQ0EAJGUYHCFJsUF6B4NqViZ7COmWBeHWqEy93FeoJ8/z8XWTSKHoUzS4iH4pzhHoNz5iKSR7HDd2OCoJgj1qQI5jQc47kPBYC/H8QockUm3xuaBnuT4pZxM8g/a/06RlBxhzwAGb2/seaQYz9ibqx5aLTGAlHZm8pghi7EJ3EBF2I5znLEAtQwEjyGo1IRdT2iEPhsGIRj/i3fQLfPUL40DSfPMwAZpRZx7nbwX/72eWDDc4HCqRLMPpqXqQO+Uli5VJ/ii5mneB8UBCSdh4zlxjDJG/Dv3Y7dzY7I+Qmw9JQhoTYYlGGkpgcPARyu0uBIxSMbUF8YBdF9sO3uuw7SNATahKPC35fZYrkW7IxDPB0Eh4PojowQgLfPXhjB2SlmqOxcTfjIORMEj4z63mmsxyiAiw0FG07TkNshoz4KJXg5kIpBSfJiKg7WjPgD5raGc7WrKWPy27gElPF29zy6rhHRm+dESryiYOB/JaAyvDhhZ34EjjyFMzlnh7NgzzxnY9ytbiD0cxHzLNx+gxfIxYt0W2yDO0axuYjbfNbTCd6MFyPA/ix++At0oaAGH29beQNx+SZ0mYQyE72TzyzNCx235/PJ1VRypCczsLO2v9qxxdfF875wi+ez8o4ZtTwtMlvmflknXJgKCPX0dVX8RMBgghhnQshAzQa4WGPR0DEqRYVKtzNm3c3KuQ4CvWYyNRnB6nP5uOzSnnQJwG1DeSUn4aFRYTsrFxampRAU8aB0mcNPu9mvH3uNizgQnB7s0mr3PgtsmWS2Wi1GHgqM08Q908QrcqTnoSKEf8N6nYaJJVzwKIOEAlBQPUbAQNLuFE7HjwEpYgA6SYouDnIKJ0bOIVwpAqQbj5ECvhbqxQGB0k9mmxxYkb437/iB4LBHhe7dW/mLQWovl2svyGTA6FWR+JndVQ1JniUqRC4thSfdLJ/d1w1/N7A+yljQjO12Lx8s0gvgVPInGBGuitBWWWR/+esn++mnn/Tez4daFwdjYkj+t+vZTXnpEOE4kS4BSkqTRfrCpVKRlMSZCovd/rvc0ssMmkGpUaP7+1Gs4pOF4KawaRDZ+/5g//YGSgivhgK5cG86EKnAlc5YsLxtj7Y/Nxpj8eYZozHe5sJdlZH9/GlhZbbWs6fxQeyB4pFEBUQ5/P0pqEy+UpesEWXhXS8mvx5LRs09Xpgy0HPXf4RQjGlp/CaTcQwhJjTNJHsmlX0FqCHS+gK18mQqegTNIeo2zoHbkNlhdzQLT+JvUtjgDP7bt71VEJmHqexHKEA5iRnn0OS+ruCsOtKfxXAiSQCZKV6HMQ4j2jCeWZyvfhCdWbIIdbpLa9f25EHWSWbna2gU3BTNGDFHmEnpMnMzyKvczr35RYTAO3h5etIYXOHe9VbnMDyv6zWyb+9vzs2BnDoJ7NTc7f3kaAS/PBrI7GU5tZdZqKw+JlhuqulnlM4MphodSmjfF0JB2N0Bdw6jQM9rxKOK3weNZbNyi4/vu4vt96DcFDyc8VeP3QmduoLQib+zJodXOS7Ylkxse3ZRlMQxvG74PbHZBoVh5IYHGb5RUWpfP262O16szO+2WCQW3J0fzF2LJxzNO+iQqADikV6FtNOcCdUJQGooHm66+GlzUHVqgrBInVzOXurv9m27V0G1LmfyUAO9Y5+pGcQAGyK3zKMZz+Jd5pYXAjcGmqFQP18WPUILH/5YrhxkbXGyExiOypO16GsfLiNspYdqGRsJFHyBzWKsabBm4t/d9d1YJ2q827PHzKl4Iy7vLtoBXD/nsT7c/D2yB06VU2gookemGKjajdGp+CJqBnhuOl8JvpYAgnPNHeYfqBlTM7z7MOuWfRA2FGO+rHuJgTfBA3RhAFMXGoYHCZ4ilqIPiwiKxz8XpQGmpiAIIq8OvgFBeLgkPo4HVcBZylhjqgIJt2vyj/DjcpK0d9TIQXlJgjHlQjtmG0XMT0NblKAa5GL5RTMEuY/b2BjTWOqQP2a9Pv678h9yraaJPpOrcmIdrIzVHlE4Kp4wTxwhPfFPEpzbZy7THkNzqTYv11b5R0DTcI8YAelCvOIKvrf9sVIBQIXMwmesyYG4KjNfxDIpdddmNiaFD+HKcmlnZDOapTJ27BsfXXFoqNIW8kHeIR5YVOleZT8ubHK2INaBRBCEzPhEhQdFYUqGYanDBi8rza0DOGnO2+GXCtgQwh4zeB+lZRlO4+5HlCeZDmDGkywQuB1nPmM8lR2FPuc9tHz2ZDeeU9doNCy+GgRpRsCK3rjZvupsB1oyCTQfx5vkde3RMjIYhRhN9w9PA+Lo4OMwigGsQnDKBtL+71+/C1l6Wc1sNWft5Y7YcGBzCmC5cR8sgS+CxwtHKqHmKiDxs2GtRXZDcdaftHl5bvDnZCnHyHEyFQLyvjtrnMiP3Z/xE3I1JkhoHsHHYU2QFIDXWi77E8jeqEucwDmmAFw7fRdZKYzRFAGIGGOckeyptQixdLSqYATHrSyD3ITvSNd9VvEK0tNezuKQ4fie47t1M1lRHI/f1UkxoqYgghQPOV78BkbDXIAib+Jy36uzxBYDg0v2h5IRQHRCxu0eHs5hBXqmHMbthy6I5eJJI2HFJNFggbboaWONgFLuIoPhbdXI7BiOB4cpHA/MGaeTm/30VNrnlycritIm+ZPdw0SkZLhkcMT4rna7iDMWEuGDqOR0VFRKAnKTwAcDiCSWif0Nl+8mvyvUQMv5wg2Bd5Uu7eWCKCDnWXW4jLc3cTMhwr5uSgls4DwRqYLylXcNpP9xdPSV9z5PAvu8Se1lkdiicF8fxuzTuBRfT2aH/N4wUfFDZqgQFMKiGdWPl8JssbQoybVvsBnBBoNROecChYR4Y11rH+8Ha6o3m5epzQm6h7ZQzIU8cpGizpO9BwIM8iqN0ah317ceq4xG6wBrCtBfLqNZ6XQDjZX2pH9w+f7hlA5a+jxzlBl/t+VqJvRnuz1r3rJeFDK2FR8K3hujqwzrFeLFML3sdQ7x/uQrqCfialnOA5pO9qFR3CGOYnHTuEROgQBtpvCIE4o6l8ILwb9Cc6DgDa2ChNwGdr1w/qJaj62CC4eMfqSd4CK+zm/280umAhRFGuRwlIwgiPRX57rTM4JTQ0GiaYfEGqOpJ6h7PNWa2J7IuHWiOhYVNCQUFNuqlrk29AZoImuSKjC8JiEEdAzPKhHCQS8mtj3dbd+4dU8aO8pGkdW2E2vvN1tkE1sXrn7FnwsPs/fjxVblYE8LjF0RIPxxDzz8+BSBJ1WcSZgDzw0fKxB2TJQlRiP6Dc4wkXDJxBYFd2WmohMRF0gyDQLFAO+HPxNBE0AWN3lMBZxXJHW7SPbeiEkBzSgOdR52FXL49/fh/y26NrZdGhWmIeNS53UzosOrULFYQ2TnfmKHhkK4E39rMUttEudWNW6roigdrR3eqSs+yR+cZ1OJdqgB+Czsf3l7yasPnm8gZItzjfv0Ar+3w2tvfJ40GmM4NYcqhRZFHEglhSz/XyhqT5YoFB4SQjy4mrs1E6Vp6kW7zkSPYeI7YX6q5BbucUUSktV5twa16bhuvcT27xP813/ayGgClRhscufAwLmoxeFg5AQJEyY+6rtjfdNmRqmywCEOVdu5t6p9OIBgNkYljzFbaHlEsHOpcQiyaTr4CZwpiKTXVpcBowKk+IwPQAG4IBWIObR2OmK4yUtTloD4PEjMQdhuGgcx1uOrhpqBc4k44R+iuB8OEDTprFi0ZTG3pEgsHLkckIl3h6Ntjyerzp7hJMql4m5C+W6s53MrmXFLuswCBPbNLZ+VUj4xbqMzl0Rf4wUCqkC6JE/QxTF0xCSAaoxz59EvBgRB/By4VxRbLWTEi8iWsh+49jpcl4u1Do7zcW91W4sThlv3fJGqaGF+rPEbRP92vGRxyYaol1A4IO9nQVNsMi7GL8fz88Ip5qRLHeY8SngzIAayaqDzAEKms2JUJJUGs+2bOHY/Peca0SB8iDmgcSDX+LKzO/YWKFBDQpg3nhZPAS0UjrDVo3372Kn4pMhntAANHH4KSATkedyaW40GMQ+ESOGMMo0bsbLQ2BcODkRgMYt+jJtBfS4dPLLK3qvadhUoxWOU4qOAnCT7OBSnaLZc6Z1LuktoLZ+1c1Wk5wGiZvNNin2GDFQZh4G00e3TTgc+BhUCxyF1qfW9yQFU4LI4e/gQUdTAr0nFBWNEgW1DmC3EeULAcG0Jt8YvbC1Ekp+rZwsCenfVIutAIwdUtnkmc1vI5s49QyE42rbwTEFEFb3UyHdKRTq8KMZjKIS4TBTwyztm7BLZ4XhSADKcJlDSHI87uIz3q+xMnp++qNBKQkZKSzAAXdb+XEAkrvLrY72A+sD/AellrzEK5eCCzC+agA54qtBa3CNH/+aOEjdwJCM71jsJCFaolecz/UwKSwrGt48PFSwvm7kVeWlv7ycVEMfmZv/2vhe8z0XCn9iUkf3ynNlfX0p579kkkdhFI075mIXyFrtd8Rf0wpbPBtpG4YwQoKlOWhsggtOs9AJXTdbRbXQIg58WKsjgcV3PJ9t9fIgS8OWnv9h8vVHO525b2e77b1JUchmznj2CKlJmZlW927x8Vi7o37/+LupAEYW2Wi+gndvHvnWvOvyFRi4WQcygkYvYL/QvG0bGGJ3CbbkJub/2Z1svNzabLdVYifPCyISR7h2ja/c2xM3eg+JDa9vaI7a4DLH7yTJxV/cH7C6co8Y+4LwX/w8uLJxfUTccuTlVezdSLSKrWmxXaOBcNYdtAKgR/JfHL4jrXzahrEFo8CeTWKIL9ldZlhpTU3A7ouWGvb4BKVYggiMgwuSUyDEXeDGK4lwBZcHWgkub6C/xFofe8gy0BvRo9EoKIiGYMh3uUaiRQzu4qnPgUh7sdRHYywLPton9toWewR2CHRLCAxq1qX37aOwegCRD08Gvz88V/sPdh90P0wX2DVOWswjwWBCZsi7jILWq4fz2pgmERfSFYZASNMfSQvFe3uDzHNkjSm24dXp+eBZqf49h2l03cYQPk1PSESaMQhGjgGIxdB75Y9IB/vELAKuQ/5dTjaDMU/CxBjyezaNr4LC5Az6TJyfYU9xTmMCXZBrF34kymL8KMARHAsjqojORbINtzh3zUZqJ9kcYNX8PiBdAQ8NYHhsIOLM6+73A5h1SRCmTVqHQjET9jkfUJBESilLQfHno0RigKkXxbuKaU2MwMQpQTDJdYBIl+w33Dn2gq0wHXderBag0A9w5+M7B//VPTwMPldkuYzYFzPZ0rqA9Dr3yq0Y6Scy9TXTgskgZcZwZKeoCQyo7tadlYpvCUQWhT3eifVCxuH+Vk2yHkVDtD+MHWU4kQUeuuGTJSfv179+EpFDNzwonwtMx4QvEmA7Ugw1HQaLLEBI9oA8RF4xVJOd0RSTfD0iWTkuHd4fCrLGPE9JjJ1pyATNOA90giiWHTI6ZGqMDDF+nGIDOZbTJJdC2bHB/UXSAA6RCzNHgeEjN4VYDN83EnTin3L6RTCtynZxo3WVeag/GqGPgMV+GRScPkHttl7aWOo6u8mXxZMtZJrQOPgXPBjSLjaJKH3UeBUhcyEj02lduxYH6h5HwGDo+mZQapRIW/LY9WdNRYF3FPWAxSfoAwhdisTHV2HgzK20188Oev5OiDEQLHECcG3VBV6F9im9ihMQmEBRLoeAKHnpwXWCYY1JE3jqNshnrJnkmbgP8kAdZHIjZVSrIcT1uCPNRxiqIJdyx/64gVlAYhAysUUpcuq85BVY22DzN9H6JwgCloqOiOOOZ0QkrDuncWEqUDUVrnDtKxnoFatZmvVsAB0kB325E6We8I0iKU1IMhI8yvIB3U1k6U4W4yxyStsdDrNv6qOBoLqsUw9V0rs9SHw7C5X+Em8uuHZFDoSaDn/FQKDLO5HtQwMjaAuNMiOc6PPDroohoLZkh66djbEXmh++nHECRiFt1nP/Pf/u71Rck92b//MvGZkliddVoLLKYJVKzgkpxCaHOJUOR5oN9I9EKly+mklkp1FcI+HEnFMKzy9wgWOt1IBqnFfke1BA1J+8T5d7X7x860NezzNarmcash+NRBZkuXDySGo+Uut4S+76r7f141GHJ2JuTi94HJOOfvsztr19WNssX1sn6xBMIDtVB/80z5sCloeIXuZV6vsXS0WYUcxIkdLZ+2miPMN7woGtUx8mPppWxzb33UakOdyxg4sjK2VLKToqM77/+q1XVV+Ww8n1B1eC3wf0ku5LuG8HGG4KI4WabIrbNem7HdmL/7e87O438Qj4r33FGOHQW2hokq/R0kGFSiDc7XB1xg/8FkZxFQmEFv62q8LIz+arhk8dlQbPAWaXxcgNX62rFLB9TAu52PF3sXKEYbmy9LGyalHJRx4JE/FIEOUWh84RC9HLv7LQ/adRyv8e6Z/jOIPHcN+7s6L/wqtrkoX1ZTWy54E5Y6NzjDCCjMyfgPsQN3bnGD7NZnhGIDvwqimaizvg8EMAPVSNUlOQRDl6PSmQ8iKGqoxAPTzKxrKJU3DnOQm45+Ep7CgTORlXunCVmr3zGsmDw5UpJFNb4NKLWBWznmWPuqmgrtz5ivHUVQsJ9SCHrHD7uKbwIaZy5h3Ax18gQFWdLoYB1CckS2L54Jimj9WwzugAAIABJREFUUCY4rBUafN1I42ekecPpHj4hAInyGCXgGexCjBRB5WP8jVxvEL+p+fkDHeUpgWjBmeL5ZJi5MnvlDlHSi8cR5RLbwdflczC5olijcTFxoCiAeNfQIBi1MZ2gQOP7wIPmn2vyh/KSonOE2R4F6RFKTwfJnzPTo4eYNnE5PYyluY8VBTdysyioWA+PJBQ1Az7pdOGPeGAAQSS3uIAN3ipvfHcEbe4Uf8QUSzwy7DJujFXd6ko8VIpZ5T16TYPVBY0k4hO/KwIL/o9/3Ay8eJArzW5Bb5B6oyxhPstvpNvBiJTU6xxSeyApJogWl/w8QVWS2HxRCoHh0ODgAnpk1ktHxqLk4Sl5gap7TDV9kJ4fHREvSiTzobfj/sMOh6OI48vZXJJtUCLGUNtjpS8aR8D/uQJBUSPx0oWWAS2zsMeXJlLb0NnpdLSPXSW4mw0DkkUe3WqO35NfSMCDXNwJNgAT4PydLvC8XOmBgwYosPVMgK8jC/CvgK6hBWpkpKMKQnsr1RicL2DkPC1E9kYFxwUF2sUoju5IRZmCTkFEsKHoLJ/iau/OyipNLvgV7UX+47KQcR0yXRb2zdWeD2RFl3/Q2xHfow5+AJ8OpCuWzxjeYoRLN6glkLieanuvHN1DsUJnXaLUEfSKm/dK8K8UWIAxdEi4xkuxht2EEw01FqWIYcwqFZ6TXbnYBjZBy4E/KDhaGWM4oIPSdEDlNxloImfXu6G4ZpQowz1GGk4257mT/Va38HPgWeGpFdip7e2Aaer5kS032DKd2qenwjaMS5JY3TtS2MdzAv1QNzZuSOX5jTmLfBfGQBoT46CPspB8OcjkHFhSinVCCDEHxZeMDbnbv6uQT4i3oruJMS1NtDaIUnHTUtycyayk4Gls9/67xq04kadYRUSxXVo8ZQgLv9qZEYs4duRyDjLHZewotSmREATNNpVzS4iJuBC4jNCBIoq4nF7/Xoq40A1L2aFCKsVh8AIRzmPd9fb9WNv2UEvy/LfXpT1tXqScROXJ6IoR3XRaqNNszzQjKC0pEnN5mEGZZuQW55nUikDxMky9c1EuvOhGCHHlGdBguMWHFIVhpnXTXns1VVXTSkTztNyoSMd4FJTs2sFlgdLACD6wnYqS2k4KuPbjlLX8Ogvsl5fE1uulvb7+s9V1b9vt1pqObEhH2um6ebfnCrsQSMF3m9wuavTIkxymFGVYiji6mCJKGDNbZYmjwnLkc9CACuHJVMhe2rP2/2wxd0dp1vBAo4LX1oeSHrgwmLR6hRcJtRSHykJxNrEeIcEBZ3GUYNsT4h4/acQ7iyb28yqyzYJRM1jO1CJ4klMMmmK7XWjCsJjB+yn0uKf73b6/EUvU2GQ42+a5tMXiJ6HcFJN5ttTZ5Lm1xFyVQoH2+6N9fLxJlZghqmHEHZVSE3LmSjg1ksl5pl1T2RVl2+CxOu9VZ0wxOQdC5dyC8TseAEpEpNXrKrRPIEITfLJAaj0+TY9H7ROoiHx7Rd5WkSCbBM6bi8v4QcKCyI4Hmq6zLkBUkBDpMXnVJIKzTARyz+hj/4cjET2K5lade9vXrThZCLi45CFtUwwiMJhjlQHpfGB6A4mdewn7BWgYNKyYyLZW5qCVGO2OQdKgf5ba6VyP/nrdDzEYz6nIIjW1qOIpMM6XWqpIGlC8sEQiB3lPyJ1FzYchK6NBT01g/0vkxVlzu8kbCxQWw17+/8P+gkKBYlLPTe/B+XbCjOH/gsqwluXEzrjVvdAY5dEQ8Ay58hbE02BjgV8YtlAS2ADI3FRcU3Bj+fQQnXF2kh+IaSh3tfhUqLRHisQD3eR+5F5W/ml31z3FfYIhKsIlBDFwzZi6ycJDyTJ4ULrBLZMo1jD3KrxxARdCQT2GR6eE/OhIvnB+F8Hg/LtpTH3wsPugMIaLxVTmKnWmvBH/cHizWFFUTt531aIXryCNwb/8shl4IQdFhvAgnJD2SOXmgbOJZ1lks3z0BOqvVp85BCJ7Wab2tHA1FBwGFhZIlFRFnJ7jgxPSNFrac9OwIET0ZQzAg1aB9cgXJCTzbE1ztiCKVHDQcgEAc9k255MyoeApMMoiyNpRBFAhuDQEr7rrMlUqyEPf9prlMy5EEs4vXuJmWdjn57XMFeVVhApRFa7zh0QIh5wuvhiLh0PVXY+Be7PCjSGBf7louAhlVqpOq7fL+egGcigvEy+cdKii5iSHbQo/BD6GKw2BVCnAIJxiqpflK+tuobLp6Cw1Z+ZtMtqQq3Anc0cvIDC0I1AX1ASu1F28DxUSoRd3XP7YXwSTROqZXdXYoSGPzvlQdCvidZSOfnkoKy8OXoTz7CDiK3JEcndGE3RyjcXTwgoOELIzxzgGxqLHFtsBTyiYz9wwk+eQUXRiv3H40GfnOUhNWa50+L19/6pREygJ/58DS1ylEWpmDIAIA+L7XpFI7uAOvpQlka0XiaUhkPTMXp+/6Nn5OvHIG9GGNSrlDIfc6mMTJSpG7vPFmsYDSYiq5L7uAcRa5GdAJseLjJ/D2puv1vpzu/cPdX0QuoG4peSDbcl6H9W+HDoY1FJlHA9buYqvnr5YGCVCe6RSg6SJ6lZZhShZJ56XiE+N9gXokR/eGjPDN8HHK8buA67bzObFXJdSC8KFH4xBvuUwUtqRkYf2fqzssN1Ze6lU9JP0wAH0uizs589PNstLIRP8O5kAhrFF2Upo7mH/XeMiOc3PlzrMzpUjORQYrFGiadiXKPGov/luRGgprDvizCCzDz4jiAjfwa0R+fyM6ykdAANoDE8gKTg7J6mItd/ft1br313tPMrD+YhlHNhPi0GF9k+vL4oYmmQrqy+Bff/+zfrzSR5x7GPGauJhARSMKBT/DJ5QWT5ZxFmgrFH388IkUirUUTlJM+R+VhNlgbJvDHROii9G9nd9f4j/cGzamrWMVJz8NniBHqSMRxlWLnp2k8jO2K5IKhdbfQttXyOmeBSSbrC6zCdW0AhYYKsFKSCjkKmlCw9stXqyKMv1M0CBt7sPWTCwXztLbXs4WmoH+4fPMyuWr3a5ODE7yUpXNp7xM+PcSawfItu+/2ZDV+k98vNBR4OosO3u5MT/cq7RXJInSsQ4nnbOL8Nt+4rRZm8VhqSVB9Y/flG8PBdmX9aJCPwuIppbd3We7L0/uy3MKCYaRFIehJYCdDDBcFNghE+ednA8Y7EB/xY6gAfHw42l0OAZu3cd/kp4vjGCxP+rFw+pKBJrOtScF+2HfeU5lvBBhSpPAvu0jpwbbPhVXXQWEA4Nyf0q6xn2HQXaRYUEYw+R6EPoDy6NwiZFtILhatEAyjOx+QwKRSzCN9+PSJuHW3xd+34HGOFWXJQg6dhZeCwbaCK/ZHHw4ASDSGFPoWLSqSxYccCZ0r0qcQR+Zo7CSIAj3hQNup89cEpJVdAzxg4HbQDGr6MLPv+eCRbNJIpxvifnAwUSKTAPkYM43qO9BVYK/H/8q4qMxv0BmrgyGHCDghkkFvoCHmzvHychxdxTojhdGYFyB3maDQ3rn60zmGvw7JnoSAWCrYRyQ+HMuJE6yNqfnwl3QhIxOXChF2eeHPKvWEKYOwU8KjVGlUpVIESb5AJNQ53veXdVr878vyzi4SSJMSMeX/iMBKnmWLApc1l8rUrcmnv7ODJe6rUZnpYL28w8iBeZsYcwuieHFwP+Uv0F+4yZBURhIpNGpbh7IDW/x4stunQ3mASe0yXFBTs+JGKE8LnCTGwaR7rcKX64JOdwfHgpj2rydtMoBPt/YFS6YZYnUCeEfUjhz8/PUphgbsr3UxGobEjnyGAcCL+gw6G6qgRbp5l3jPAtQN3YKOKYjM+P2TuEYA4aSHbI2kE04DAoeRwvnfHCFboCd+pGPA2HL4axpg6EZ8ICErkXh1rkq7GPSyVpGkmAIDr8OQ4zdZia0aMhQTbrXCYOGDoF5P4UP4xZtkitUSmRZ0kXtYh1kIhHJF8/YhFaqyG0g1JQUJLIDmdOcCmctMTHX31rC5C/LLbt7ihkSfylvpM3Gb82q7U9rZYimYLmyLiy3onrNk3nls0Zn+QMH3Xh7t9+td9/f5MprNLqx8BTmgLGvs0oZFAoqAwDJ/Y6573GynHjYveuHMKjf3aKKh1GQSjeDciSvgsRI6AyKTwb1H1Ee0Bgv2nsQ3C43JxVzrGZ/YD0cVOswlRjcoUq35UvCMqh7o5rkMsAmwDGx/x8eJEoXw8fcvjncJovngR97w97cfCwFMnEW3PbB40nGVUjTnl4UI08J7e3Qz3k3SbFcBSEdp1MNcrwouA2cl6cpIxrNp/h43CUeIDCdUYI7iyxWZKJnEq+JNYGyMAZNzJKvStOxDmUGp8KyeCwAcVj7NJo1EMME4U/yl+eN5cnF4zvF/YAYnfyxnAYP0p9tUY3/gjdjVPLso3OJQjkpBF8iLPoho1CwYZQPmjOVaL9Y1Q7sXk82N9eI/sPf/tk+fyLna+ptXgH3Zx4joebx0ylKvj98rq6UWiB+TDu0BdHx5NUgg79fZfaLs1RiCwNoOTfMv8kNggxC+geUUaDCnsQu9m8kK2Jk8Uvet+g3fw+yL/XC5xXzrXaOkZPrHN85npUWsSekX/nUTSc0BleTagPURAnE1vqmcV2ONbyU9vMM4WEw+1KFcf0WcbIFFgEgdf1h77rx+lu3+u7vcwD++dPqa3wLNMIaWLl6hfr7omdD28au4FAIY6CqM37/PS0sYzCRXYd2Eow+qqlmlN+pZTCI8Xg5tYx2C18HK62JYngfyiyFllgn2aBfV6HlqUL5QgSBo7tid7LGEuG0INL0k0veR+OULAGIZzStLK/QBx224NI5RQpNKSsUeX/NdihMPaNrKBxibEEKkT2Pjd75esymjpervZt31vVwHfy7ERGhqCek6G3pxV7E/uXid6bjDFFCHeVHHxPpQegHpWJLqcUvCDc18kojbS3SS/g3fA+pwGCh8iK2cKaJlDUGYU6VBumF4wGaVwZuFJc4xafwcNEBYdTPP5VKHtjn9JQEHAfKcyZwmtU7XFPM8bDbJUzkv7dER9TADnmq3gJ+hjP7TFQwDOm5JyR6En+kU62pFhC4Y6JqMboEfUCRqlXNa4qYiWc8Ei36oxrPaGEjiau4Wjxl3gLrLMKOgl0gjtjK3OvTXwJHb0CFUOR74WgzmQsjDrnlIt3RcA2KJeiqryYYs+DSKlhvyG2wj+L8SCTOig9EGMGt8QRj1p4qkaz2DioOFVusZ84Qv8m+LzR/I7GKpp2eLPqBuVjlqLGySOhSygWUDe+QqlL4DkcNVqbDCLJ7isMwkL7vCwkXeagYdapLw1RefTRQdLOZS8eCBshcO5AMHXlIocJi12p3WNBJln0FZk840nKAPgmvV3xIaGLJ+vwsLftwYmBaYwbdCAfHQwvmfnSdXaNKzT2Gj8QHeTZTsTC4ABdgIZNM8nCnVzcSBBgRiZbMfJnsMK/CVYkV40xAMlOebG0NOcwHe0aApMTMqaSGjMRro2kHDItYc6pj55EolMIq393udtezuI3sbnF55lii0F+W66RyKHmMqxUJcvHZ/Qv40CXr4yc2yHEdwrrpdCKIYjqIsOXJNKIB88Uj0mhw7jbsXFOXpqG9nmRaiQUypcEOXSkhQZErK58uFrTcjHhleWO4gHkcClQR5QHQvVgIrmjZPu337+JDAmHASUnhY64BynjGijsFB9XoYZB0CvCiAudA4LDm4MHPh2d7P/7r3+3Q8Vcf+xieycfkieXwRGcp7bIiWNqdRis10+WglCAOoD8MdKu8ba6aXTKKJru54j5bVuLZ0iBJNSIoh+uk2Fy2ThEH02EXoJ6PEjSD4dhuluKV8ZxdPLaWGPQsMKwOdxwtGc0TORMmou8rrW53zvHCOI6cuh8PrqH452FL0xu87IU50oHNIq+i3OxOMxcxDEWHJgqRiBwbvTq7vs3FXwcCzJ/lVO1o7ccWP/9+5t9bJHiE5Lsh1GZE2G1sNk0lzLocumkHOQ7MKNQwSbhBsgU6M3Ni7Gpq6b0d3YgsGd1pFLhhVjGxLqAGTkzMsSDinXAhXnCXFUmjCYBxHI+c7m7xtGhNefODli5EKzcOo+MovD/b+/NdhzJsjW9ZRyNpHHyKTMyq+qg+nQ30A0I0NvoefQautG93keAbiRAB+dURUa4O0ejkcbBGt//bwv3zMoqVOpS6Y5KZEWGO50027b3Wv/6B5yr33Ixze8Zwa3rXePHu378sMzjOwLFi0+xPxD6y/24xHG31brro1Sk+G2zJfGpQ1k3HEZezMxZUQyTvZYY6bEu4NS0mYVZJxdfTdFCbN5n3zsQd0jyHJKzxb24dxT2u81a18ZB8KDCQ6G7f/2yiq8vr9pvUcCCdKCWZWQle5eUHzAfd6TkelwOtQ+hvMWDTCNMHQxnHeoTYssaKzHZn6Uok4caFjZYdZDEEbE7XGJ/DvFR/rCgiUprCn5tdxZNAz8TQYPVqK1tC3vq8QxRvaexLFygcn/QGQAqA08TDheFKIRjjIG3fKbyJD7peySL/f/TvBs/LMjipEAr4tZxbBfoKwvBxs6mRzBK8kFJYPJVv4v3p8NcprGE9nVij1l1KlxFsibomDF1XHVgKo9RqR88L6D2qG7xlqJw78XulMXn10Mc6pOmHjhzoAejaDNVBUd9x8C1vosACSBWRyyJIOIjipBXlsdKjKl5f4ypQFruHx9VgP2/f3mO6/UYj3cjPYP94TAZfLIHHlWEUeBJ5amEk77ORjd+Fi7IUFl2HxTr+PRxD0BKsdVhf86U+agisM1y1NqiATMgwjQLVBMtrCJ2MCbFkHrUFZFcFCB4cNAUVHCyCV3E52Pqg3XHTvxLjwOVITkGWOnH7nDQKJR7xp+VkQyBX6N7K0THQ3jf7MEW0yDskkCL993AsTYXj7Em78vcKyZGnvSs97d4IeATnBFbJgAj/gqkCyW7Iv5QL5rAn5FnCYGfAPOKz4rwzybkTAVUmchcFTCqiaOKLEMqgou6Cf3DHHVgG/AbzaQKVK8nfl5nEbsVl4w3hM8M3AzM0QqMFLtkubM5OyeJ7gXLAbo1yMUgL82t51BNhsXiDzJmwafFiyofjWIy5SBl1AQHDOjuoIe+hflAkNjgVB5LPYjfh+M6NFa73MQBYeyEeedfPv8UrzvGM3ksilxETn6+JbZi3UBYpEnR3Fbcq4u4W1JUjCIfTfSrKHy8qZukq7FeitXQxnQ5G80YKuPBirIeBpxsMj5scIGuyaADouawY5xJN4OT93iii6zfk8ZPjHv8jyUPqHxAklDr8Fl5kJH481ngpIEOicw65BDBsM9OykjlNaFtOEBRYtH5YekAdEx2Hl2wR2Z7OCFwucizPKGoiBiPgWx7MZuMYjwYigB4PBL8OlIBrVyrG4RHOu9R1MeNigN8bCaTWXT6RG7QYW008rAIASfATGhJWbkoKMa5RrXyjYIDk7ymijEO5xRddIJ8rjYg+RTlqTKZHzuD5hp/WZUWLwixsMfNcpHHbEJ2JuasfdkL0GQNchy3/WCx8Sh6Ctd9lCQYhCYyOiNuZv56X3IXZ3R+leO++DRyEDbETOA56jn+iJKyPZAtPrDDO0RWxl18SR3YBUmzCaiKCgW1XkQexzxQz1G1luKS+02UD+sH9Iv3sy9LRdew2aHSlQM8TuB9iNWPUsexRhnFwRdjnMahz/vhMJLvMkiyxlGOQ6HlYGz89XkldSGk3+k04oflOBaLRcxmhTpuuHvNFZUwHJaRdivlTdJdMj4FIpd56CXyPkIGlMqVVIvKbpOxZSOyPrwwjaMGE3X4RISAJMKRZMuVYOLG+BC/mpM6VST9dOzcD97vy6YUEkLaAIeBe2k2QliETnCAV/inh5EKekTLd4u5wpyv2VhFBZ572E9U1Uo/MynmMSjmGhlKUFNtpCDOeqx/Rq7cJyvupKLjQEhkW42AsDTAb6q+xmg6V9oERSToI2plRW0NQftsgEi01KnGWNbWICiYuTY8j5hFvux2spwBRWM2RwfPYdR+TXpN/JdPI5l98pDzmk2f95nZk6xncQaIJhmZfIH+osxkn+KQ5n55pHuJfWnxi4wcNfukM/c4ZZjDj0JotFfzViw+aW9n3fMPBT9xRp9X9tZbTPCjIzsUF3X84a4uvrGIOTaxqi7xvCmlsHVsPFSFiKdZTx5IXH+4TMUEagN8H4op8yltkwIieVWDztdobMEK3R3PAY1bVZK5SkOIISXmvGT24oPYi932oOxS/LgQw/BMHo8endGozqfoyjhgvedtyl583iBowAqgidnEhRi/D0WbaCoDW4JUFapHGiUQLgp38wzPjY12secgPYWmhMIRZXvnNlBzTBE7myeF6ddnocagukTV1QjPSB9ozjEfOYKOwoZCX+j5cKCQ+NYAWugVHOQ6BbZHT9dAI+qMgG4ibyiuzZ1S5iLO/tgmcB3g0aHik1razSxTNVA8xBg0+SowQQYRfOjas6fQMPPf7X9J0VJd8GLjuUYUw9ixG9mVArQ1TCdeJ/EZe1gbYShrURtCSrjTnh9wLjt/lnfJ/g64CYdMgehJ3UzBi2kwtcXr2ufYoA8NiHPA6JsyPDly08Qa4YQSM84IA+yXBZ9tkjvKCUWsplq30H5YKvkleTymVAynASRLJ6ks3o0LsbgSXcTKR1lgIFT/btpv4JQQnNk6oIKIYE7XVtBAmWzebYQLc1wIX3CgQF84iCjUBsyEmesOMAqdiMxpo7ZKuWynmkzAix1ZpTzoRw6qwkMm3kly+e3YDRzek0xCu4bED4eXeFkTB9GPx+VUBR/VOygEPmEVXW8aXfI8cgg9LSbxeH/3jTBoopyVDhQIRpiAwe0JIq98pKgKpCSipG+1HM833XuS71N82qSP6IORqvBDCVpS69pRTUMKPYPw0Rwz1tEYCumhR0H8fjtT+4ZnXRN1DwfCm0+Gv1PuE0Rj3k83gMPNc+vkM3HSdpuX2JY7xZDAl2IzXZWMWi76/dJW9LJYzvpxP4EsnWIGbja0I5RZiAmdMDL740kGrUI04Z3Vh9jtPAokMJeZPJ8dzo1cznk/GW7Kp9jtk8IHzpyiGlhHXG9QQhb0RIafECcZR7D5g5Dtj8dY7fbuCDGnpThPuWc42n83H8fjfaHRmk3/7PSPPxX3QgaxMN3kKcPntXIEvoyLkFyCDSkNT3uHN1N4ixxvNSheLyKXtkW3+FIgUYbtscpgk6LwVSxPA9pIrBNdk7s+mcISXH2j0DN8jG9aucN8E1+6QrYm6v7waxrYrJUxCRYBxCatNi/mRsnTx0HTbAZ3949Se12qVz3asgsmJ1EGhi542TxpZrg2XFuiql7Jy0Olqvy+TBQAfM1+/O5OYo36DAICz2ot3gkjUcYY/cFYB8pZ5qjIzxmvF+ICWs10dkF7OUW53WjEzWeCeE1h26pINX6jgUGSTkHW7ygLko2D8T6WIvw9zzoEVgitm+NZETN7qcD8JbPIYcjFX9wuImwG3fjj9w8qGCmK5X+DiokCM5kdHk+l/LGux33ks0UMJ3dC2ih+KBRR6Em/ldS7iH+E4FIMyM7llCK8Rto81SFD0JbdSkS3T+gyyD5yeitO+cyMoUE4WYtcOzp0iVLOEc+vOzVTypMNRnTwZN/sczRuUdRRFv/luyJ+fFpICccITAalcB5HjDsxf8UbCCNVK+A6t0uMi7mjrqoXFb6sPfYVigg8DdGIbfalYkQY9eIzNRex3lmYUlP3iqhAyyT4cR4hDQl5mnBupDavIfYPpJol+QLBTX1tYnukWD7Ko6n9ovH6fsZ4dxizYhLbfRUlmZR9rxe4ipwPspsA/ZcJ6ChqGXeeQwkWjJW4ThyG0cRhx7reCEHvsKczcq7Nj8M6YbMjWooiNCGr5P5GJn4W5GqUdfBw9qcmntdc34sUaTwjeOcxnhQyoWIA6wl8EznTQFuwlejLA9Dh9fjc9UVUp6Hh9yP4LDRJAUEjU9JNBtxJPi+Db/b6TISOvqwp2JDg/VGEUvCyjZnHd9XalhEvqKyENaBDBi+gHnB+lLzejbBkUBZUcye7msvbz9eO9U7xcYDgnaoQzinWHLdMhVaBUS7jWfY4FyBXRnMozzVCZwSI/5b3vjbSh/dCgYYitkXdhIjd8Fuj7aNog1Paie3RIADIHQ25RnrNTfF+0J0YZQ57PFuACskigrOFgobzMc/l/r9WXUBRi0CF5gAur25VcgvgZ+ziL57fmb3HSvHJuKd9hIqMmh7nBQpQBX4ns2vWsNE+QClQaT6/rTDERb9wyMOhRJTnwkuFbe2mhj0j+/NT0RCHg/JMFSBxH8ndVcjM5eBZsGAzqwx4fIDxuakcCkDxY3lhUIzSCRBfYxkkcReMwuBskV/EwtdNBQZEXtntqVqGzWTbCeIUTIRWAniEIGJ7YJSqNBlHMcrhEETaj2oS5A50jowoPHiA5zk2ddFVVXtejjkqBqGu0IH5bKsP+XuUo+hwVhSHuYobCrMsdQ5Awoq/cn4cHSMT3VbdALFSUlyujz6zoWo2W3N3MEaj+EId4UBhK0BTlp5yElG5GFaVnxNFx7nW+EZ8KRR8ypEjMoBMw40QJrpMKnJIp/hseaocMeo0cTfry0cK1EAhtnq4e+KbFdOlBsls+shwhfbBs0HxtFsJUenBGbrVltmOF0LqUJuWpQ8hMuIOR1RgR+VI4eNCECfXEk4EBo7ErLBGWgibsQMjR8JNcXCnSBbq0O3GtOA9QHhuJNH+9LCUQo9uR/42qMVA09h4rg7d5qAUhN5DGUT0k3lxirGJm4oOOn1UhShGdHgru4sqCYGDvbUcZEyxYmd4lF94C1FQcojCyxBXLlk94F/WH411XRlPgcjAs2O8o4IdHxxQwz6mnLMY5EUSFaS8yyZUeGB7Ab+OUT2Gs+I3soLxnxmNhdZQ/ICg8Owob5EPAVwP+gmkgy/WwQUWalt4UJutLUvG45sGp8CWAAAgAElEQVQ8gJ7u7mNaLB3o3R/H9lDFbv2s52konzM8sozSgu4y0sWgVxwcRUSNdfARLdOqitBqHw9Hjcsw3h3mM1EBDtUqcRDJByOKq9I94+zuJG84lFjrCg880io8ooRHYhzDXeF0cItlkeufuxmo+ih25S4O5SqGvWEslj86uL6BA2LxiZSSw3EcD6U4ZKibu91hdHP4ZxajgDhRIIEuU+jBudJ6J1xdwg/inyo9D4wKJdEHxRLp2JxROmaPDbyxw1PTa5PX0pysVO4XilJhjHK8EjtzjOfXjXyBpIRN46DWMZtx1XyCWTCjkEFMZ/c6lAkOx5GevU2iISHQuBMMhbyB/LPGQeQJvfYo5ByTYhEHsit3rxqHOTf1qAJ8Srj7kAMKu4qxUzV4ZnqPUdVnOPWKUkHoI66pIqGuWmNcZ55/xmbQPBjH/fvzKf5KIOC3gQuoWRP3044IzZ/uxpH1KOIJozZ6zAiaDDmeWxUtIC6JhE3jih+VKBrsS0KkLkIqKQplkNoBpR5o7F1WFB42i9bo6nqJCYIp0BAKjHMtDyeEVXDTntcUvHWcE2d4OiQeZyBvqOMhjcNJekjTEIpQCmsKrbvpRDxF0EwaMfYEDnh4QxRxtivK1ZRx793At3Ex5vtBwREFNhHWEXNhG0BBLDU5Yy+ENJdKv4NRJXuIIvRQgcsywyCGJwiQz2udB6h/hWCyTjhnSKPAKwxKgGJuTC/hS/FHqPV6jag5jNOwQEJIRbOHAhj0iP0P/yyKCtY941gEYDLYhhuKbUMPC6W3c11RNkmhL24kUwSecf6NWSrTRSHwADU9vQa0Ad4ditI+iKSsM4wuUkOMcBlIFknHY/p+eQOm+yw/RJoVF8vaTwEoNIngbEEYRVPhQkgkexVojhjyuBDw5SbCO8MOikFGgwPF/khRIGUoEzTcHOB/cdbzpXt2FhHK5zhF339+KhoOEtAHiLTAuC6yXAAwQxChXQ9ZipMQibgvld/pkAKQ6SbTpsE8kwMYJPAmG/6rLr4Drzsil+u1M1zG3aGwqdxuB+Ws8aGJxNFhh8mcUCBUhSZEijArCalrOirJ5XwUD7N5jIpc3Rl5RZv1OqotBzM2A4UUDSgGGTvR5XfzYRSQwclmosyRnwHGi8rD+OadRcemgijNfYV+KNwXBQnGkTeRvLkjUk0JKbNag8pemU4ksYuQbQdzMAu6XZASkA95snQZvTG7xnPlqCp7Viwja2pVyf18roMddKbc4USN0vGoUcThygjPRQTkQQh7QKmL8TDm81zzaXlQIfNXZM8iWVR0hFBpQeggOcdmQwFXaqNmwEu7w6ZaTBYmNB/2sdq8apPk4ONnN/tdrEoHEY8GdBwDPSh0Jksik/pDKUF3O1yj4Y6dBbEjNaZ4mI97cV/Q8fowpWZlswdtI8ZFknspBwmB9YPKfVGGH5l/GleZ+G61jcnpPJCMPsRt4QHswx3LhViwcciM9mLUkfEFodtSyXaHkpkfKxRF5jSxsWNDILPIRaF4IXG1emNtpmW5EjEc5A0yOM8Uwgd2OvIKKZJNKgU8xcbiKtLxuS7NPem5uSEkmkd9Nr2z9cjxqN9FAWGTXsfK8OALzr+5i4L0+9Mr46qDxnkodRifcE3vHjCNXWoNCcmTqWMdJWjHqRKSgxUHa9DPezcO5TrFS5n3ZX6K/eswFtW4VqO8ga0CIKZP7zWOJKwaA12aG55fUGeaG+Kn6NbhFIGYYmqLxQSmittTOzrDXsbRT39aDhIaCF0gIUYU6icOn1rO7mSS0hyxDjC41AEiY9pbNAR1p6xV+IAU+fvtVmgWXTZ+V5gDc89ZC6JBXNhf9u5GGXlyGNdX8bxAUIVqKODdOXXiNqrYAk1FIYtvmQswi0e6sTkyoird1OArlaxvqJvhxz5NB3E3oWseyE9Qytma8TM5rUbdROxovJZ0eB5AbZIbOE0Am3x6XZqlnM9NVMnxKEd7QuAZY355MdqzmPZiATFcrTfFoF3DWSPHC5L6q8xpX9a7uCjhwIciCjgh8PU5RokiwuEIXebLxlFJHFeLYRY/3PXjaTmJ+Yz1S8BxP9Zksh5PVuzJWLmM2WwR4+ndN1sErTPtVT57+K1CDCjEGL8mVbH82DhAaRoOZWz2e/Gp2JNlP8P7rE5CtrAIYjTn56YfX9ZQHq4xzjOnBkBiP1/ieUUm3iWKaVfXp/WlEo/4RiOIipwjopvyc+H+cP0QIZ1jOh6IQkFBzN58VaEEkgQq5UadM1DFCrwhrivvF2Ra1AcbseI5yV5P88YhPsS0dFzoPrMexSFEVYnZZuv6zubQYI90jdctjeM5ityxQ4czFg9v0UdtkcW/GSMzRqOIohhVfF6H3+WfrSkoO5cA46TgRvzG/fd748xku7RqT+v+YpQPNR/KP5pX+IHwRVlXrHkKEIocABSKQvl6pszVNstS41uKz5yoP1MiOgj3UP53aCicCXw4nTRqZkdSIw7ok/Zt2ZkSLwiHDZsjLGgkghA2FMdzpgbvvRkp6w3QY4IwQY72ngLx8wAlhGyPiA9MfFX2HMCIb+sWEUEyweZ3iK7y33+cwyiS2kxutCJxS9ieQir9i7iZLIDpdKYHkO+T+V/yq/BslA8JmdCFkvPrkNyadOxRGTcRl2Q/kJC3xY3p96SS+brioUbd1ZWcE+MwmnY2QgjLxzQmhEg3nQ7k0MtMG7h5yAEZdJaVXIrZ6Bg1wovB50hZ0OrKDzHIcH3GhA4RgAnrfriJEjGHzCiWDVhBGyQVTs68Hv1dnP4O0Y8ulWga5tmQXMQBaKXR8LNwDPe1lVEonASlnSd/ETpMxe3guMt4BgL7xKGYPHCMRJi9E1BdlrHeV+KxAFmDAtBV3BdEI7Fhw10AMLWKTh2hVEIm8EfjjDtBicntnAdd8S2bVxeiHEQgFZORlTj9QiNPbDAwmTywITBuRg2TEwJ+E89MaB5+bPlUGYnA0nREL9tDfF6XUYEKaBqP8SLKm1E8LYuYMXZO3kz2LqLjgfWJMsTjgdYaRGMX5PeMfeTbU2mha3TF2gVFHU40HgVhoQu1ms9dJYWRVEqgDjQOaWQMQopxFnwPqcEqkBibPLK+2ND3my8xmy2jmN/r4YXwrHEtyjXy9eYz8ZvkrYKP1GGjNZLDE1JcB58DrgOO3S7YOcCHOYc4I1uMJR22PRiBEB3jeCTSJldhiSJPHANI1lJWMTKu4uveIykcw5+WNB6gu1PxJi0RH0YxW8Y1Y/SyEedIH46NG0+qrBv9bj8mdOs0Bvu9vgd1b+uVppEt3LEhaiN4IRCt07WlKRsMYzSapybqaNQHhHT/qq4STh3o5OF4jtc9fnGVSdOJD0UfCbeb6BzWMcg+40FQ5wN+QehUu41iSBhliw/HMwf590iuJCPVIs4nr0Ocumfzez1HbPKr7SZeX5+j30FJdicHd7I7GQHIVBXzz6ZRM0ExBY+GeyGPHzhrKPrqSuiB8hyJT5GP2cSHQAOCSuHIvchiVR7kjUUPxBqhOW2RBA6AqTgx2GuM4rv7uxih1uwOFan1ui6lTsw6eC/BA/L4gzWvRAg2diwmgvG3izopUmnuQESQ7+OpVB2TYzlFwzA+//QaX16+xNO8J9sbPrOYrU1fRRW/k9qLdUyUmUZP9UEkeCJNiFiCjwbSCir95ad1VDc8+i6KcAMNWExC8TQ/LCdSe0tBeDF6wD1gf6HBglfGeHwktBIOHRE8O11Xmm8KKilc4cYkvh5JIhych/KoZ1+WNsjxd/vYVKfoEsU2UHKw9gQcvLmH8FSlmj8hZMBf0Y7yrds84zmK4rI6Rt5HfcdZxpmIBUAm1JYRNaNnhDHKXkTBn84juZwP4aMx6nTzpaYE0QVZfOxgmD6nIGSKMtYCIzn2p7Y4RFjE+aD5EWfEgLMClTBCM/biLN0jp2h4LdI4pZH0mSbLqPzLBhWrHc1BYtpxYdIQyuAXFE0q4MKu7ogR+B/UmesNcQW8JviUKCf7Ue5roeFSC+JBJd8qgBefcYzX+DN7Bmc0Yzj4wo7yo1lANY8vWApzlwE5a4uxHsbpoIJWN1sgZz8tcmrbODrOSLy1hIihFuxZ/Ue9IGAnGb1qtKlMzewbYr4n3BwhIMcja0fZitb5tgNvABxMmxmDUlBrxA8yD2+Xpj/FR7XqSa4f3qNAHbKT4ORVr95xHCp3E8udH2bDhgVZTCF/Z6rUTe71mE2HJ5LPIQjJXKMKCKcmmGNGltSEdNqMy8jFkzLGUmoeKtXg8CCyjpAgIVUgCnQ1mKWioMpuCjTd7RgBABLhn3KNgzppLzzg7pEgzsRXkJ+IK1YWF+iAPZ+QIDNCyqOYzt2V8x7IX8KBnIy6IaRdij1nwOmSJHkoN4eCcpKPtIgYx3D4cg/pjuHp9LuW1Mr9PYyycYVlt6BcLeT3LF2xcLWYWld4F23EPSAmwJx0pG5Wjg43EIuhOG9cfzY/eBB26q910yugao1AGTw0emiIsniYTVT8coh/y9dCuQY/oDOIE9EtcE4UrIlZKYRWUAmsJxh/7YS0wKvi+uPS3R8zTsHI0cUDXl9A9doOUuYh+Xhw+MwBIWaCAnsoCTo+SF83lQ5UljNhpZDcKcRAvEZDFK10cGeTy2WP0NOYgIKIA1Wu/SoevblqFArZRNmAldBXiJI2JGRdos7x2uW1GI8xDlMRiez4dFBHTiGRXT3L53shHHOPtSmfUVdlMS8otIq0ngmsPsCYEbGTQougZ8bmHLqgfxQUh2oXpwPO24z48O8CYmcc7BQBPRMJoRqMiMMik/Bqw9DsFpPxXH/PJoU6Vf5GSJoxtiRmpcl1sK73RylLr7IAibif9eNff1zE08MnKckUKdSl2LH5pTLTZB0hM4oUGYTnD3RzpyxMCgerl5u1ZNkgs4RFa1w1wEkfTtrInnqILvY7EcoxF6ahgV8DiirUkJSHisByDs2ROuvn7UEGpe8DWhEC4OuGX98DETzdbuy3a10DnlOeFyw7KILNzYNHaZ5P3Zx18DLy5hnlUAI942d5hslf44Dcb19VHIJK3t8/xvz+UdYCp9LXRi7bWMpgMHmuhKJx3eG0QfBHucqB3g1GZ7lHhXUV+XCmcSUqVhDhLy+v4pudb10dMBpJaypgexK+MOz8w8MoHqZGqUGcH+++i+jzey66x9hDDBihgKIMp0qXIG4LxJjDqCVHexTuYktGqzkK7cIjOu2zITScx+X5+TW2m+coRrVGyhSht85EDuzs6Vyz0WSmddyO8jwqsaIKpFlTPgQ99SV+ei7jC2ILCO1xU87kf/p+Ipd/PXeDIqI3dUxOuZOHGz51GsdIENKN6bRQmPe+rGOzWQk1a0OUW8Qdrpb2IFkbOHsPvzD52e0RMyACsvUQaB1ke84vvnjfmpKQ9oFAi+dcua3mL8FPxfeLL/pQxcRMuF43Gb0SFL2cM8J3msH5WMaZBAHUaVSiXQRYvVgsZlqXN0myjBDqJGAdMouVe4DzEUW8Jq+xSSkKkIOwSOj3NMJi++YZIsNwnJ4HUCNQc9YG1ESQHSgTfD2vEAjsxQvGJ5EicX0kEeEaFcXbO94c38/zRsxOyz1CVCA2U8tlZjIxLOJYneMETwqCf78fr5ta1+SakdGI7ya+WCaiI4zAWBieNHs6z4OimSqyUVkfiJgc/k2RCi+KtT2e+DUoaNgDsTsB+qGuoKhmPSBSKBh103ArDi0TQqtrBnqGzUR9Tn502Fj0VWQxKuQWUR/IrBWjWArnHghfpqzLN583G3mPU3HOaJd1X5/tFYq1FckI1AwCWlhbV+oUK+UBfdp6RjoXFKI0QfTvypa9Rfbnx0VDRcvoRynscqLmQCbvCXm0/bBwx1ZnBxTOgTyhK2JMkvKHRNpOBZpIiPiXWCari4aJIgd6qoq1SuCBDPCwgXuErQQeNjZjS38t5Gk8BgLO9RDxoTgYZBhGsUJhk3X1gMpfCt8k5QEWgmUNS5pzRhdIBBBoB/ElVrOYW2Z+lh/Q7mAsdI4D+Kdnj4bYeCmK1DVyqCuCQ9bFGkviggdqx1MsaiexCc6PsDMx6BLSXK6NBEDMq8kQhKTZUWYdhz4IQLczkm8V5M59haIFWFiDSVv/pwemGGJoiK0C//jBU+6Z7jAz/+QtohgQ5OuX6Mp/KldhKsKlDDc9hoPHYRXQUOgQiDfFmKBk8ehA8vAaIXbBm4no5IqvwSPsojHCKwxg+V51NS5h++GBeZrPlO/VH+A7NFZhAwcLvg4bpzoX+Gh4/cibC64BJpHUsf48FGRwfyjeeYPcQ9BL1jAbrjZY1gEeLxoDJSUhqlHGksz6u5DjF/Ju26xe1CC06BZrWJCx4o5sHAqs//X1RUR+unpEEKwN/I0m2EnkhQomoWqs9zTSEecCRA21Ky7rjL60dtyITMdToU8UKxweiJ5afzcZi+J4PSh0z/cHCq1KB8ahspiE94pdSDFs4mk2ieXyXt1vpkLEeY5GVEEmjVRr/ckdH55VKcuAHOICsSkpFF5dmCTa3djvNuKTcQCTn4lwAj5IjdCA77/WDuSGABzEyqx0aLKOKVp2NEw10ulrbOVp9kaYJvOOjEJMR5eMZVMm3+tupTFTMSu0o4FoA9ebC8ieZJQBjh4F9Gazk7s+XEgSGriubHBtQcI9Ed9wNIwhhzwRLDLDPJrM3oRsGba7ZwkVQFnnSzzjphIOcP9EsD+dxJ+TiISCGl++DqSPbrxs6vjpZa1xhkxyQboSD5XrDlGcyKPHWU+o0lKFOSHZCEuOMV4uo7kNoj7utYcoE5MGIvk4cRDJR4zRGJxQLHFqk8YZlXON/DkxIobP5++PbBTbXRVfXn6KTnONp+UgFkuuXz+O5VWmn9hiFKMmHh8xfn1UhMt+8zWai41IOQw5vOB0Mu59KS/xutmICqD9uZ/FJ9ze70CoidSxASS8N4obDkdsTpob3K7c9gzym0NRRyOB8elGHLnF3X0qtncuslmLKbNXUUmXc+y2ZezLvbi8cntPZG0QrT98T6D6RLQOFWVnc2Yk0lAeKBQEDK4vsaeyuUYM8ybm41wNHcgrdAzWFayE+ZS4nEJKuNMFm41GakK6a8ayszEc4JHH+SAt7JnJMgmzYNiH+YC/Z9THecekAsFIEu7ozIQK48Bm8eTgeyFGoRkmR5WIGynzQVoxKs6jm0G7cbTUelcqa5RzBcrKvm5NN99sNlRMZk0gaF1OTRliA25zB7+uTrJdkhvBZGFlKGdUfZJ4CREL1J3RwLxewAMoB5zpYBSLGSNDAI+Jnie524Puy+uSvcIO7ti/sOd3s3M8zCi4exLZUYywzqD8UHAxAeCLuBtQSfjYWlVE78lzAg4V40sAln4cSlt/MJplCkZ9ANf8Arqk8i2LyeCm5hWnmbUyMP2MIrZhREnxCG+N4xP+cxsVREkG0sZIm7NJNjcU3uILOuZP1KCujV9ppjn1eFbgUFIvCJj4n//zHxs2VjZ7OxN7ji6VSw5J3EZdChGujo6t4bAegj5YzmmkJxEXk9qBRaU8J9FncALm+/cyJ+SLYm4I0Sya2O8OUuaIhAfyou8IkfTuZsz7C22KfrhMdPf3eFYNH4gNhwKB9ys1IKMccboacXz03Rc6163GU7CrxFMZsaAHJk9iOoo3DMTB0zWq2kHEo0khFR6jnfOZzQnZPTwyDi17gmSpsLlq9mujPR4MdXg5HU0/LiJvUhxymEPmxpBuKONCkdqT8y2GjaBDdISCgCWbtkMtho1U0oR8F6OuHkqR5ZXF7QUJ6RAVmdA4gjqR76uK7ETeQyVKwcPIhAcAqHygqpwOkcXEuICDV4RfeANXFhhjMkcJvcKxOdBV6HkV0ma+yjU+b0G9mijwdSKsejqUchRvs3G+1PfxueDqWXGK8R3GkawRArBROVbqbDwW9ENEzAXF1m77qo3Hpn1s3LilU7BTTDsoGtm0OjgsQSKLA7y9rrt+OXzr96FwvalThD/BQytZNYVnrzUlROGKge5OJFAgbeTkIkn2hjHFO4Fik886tNksCj3FOfEwituTrExucMTYYPtC7XhuiKyhmFAEUY8MOaJ3bvF1hemm1xjIIL+bn9VICxUlMRXDfiyWM9lzaJR0xuuKQ34YfUw54Ycxfie/MdlQCIMl9xRUBsPNrBOTGZ8B1OCoTk3pcCQbjNjMO3HYbrR2eJZ5Nih+CU63y885sPFgw1zv9jLAJZbndbXRWoOHwcYP8tZ+Ad/PxuaG4Ol3N58orYERt3h5UladhVxFbxSnahNxrtTckfHJ94CqbHaM6BjpmMMmiEF+KFhSQKgnAcJ+Q70+/nDwdWzEKrIzYxysSITEbqPXuQYo43gyi8kIl/uew3u5h+wOZ6wrINSDAMO3czHHmOZlX8VP6zK6TRb3c64TWapXWwaop7wFheV8nMXTYqy9kIaubThQoDIQZDTLZs265GesxPZI2yIaK1zZJ+XUPhqIc+bnhPdkpZlc8BWJBgfRyDjkatIbpnkRq0PE62otfiD3YTEv4v5+Gd3eRGaxoIC38zbm85micngGduUlnrfHWB8qfWZd8SzioejEnx6n8bBYmlwssjMNJWg6BbH/jK0PBUUny+X9JVrI2ZYfhLDPpngwUnh5hEZTxTiWw9W0lH5s9nWstxs9s53mFMNho0YTo1rQG6wxRliwpKBlVLQ6cDUyZN3UcWkwic1ET+HradaJ+8Uoup08XrZ1PG+OMeqdY7nEv69QLB1pJSCO/R4gBMUUvM9Mhdjl1o9jRdak3czhk0HQpzFDIQrFYr5c6GdoruHYSpFPPq2EWjQg5qJVWP1kdRRCU8e67+yRLc+ztSLhfWO1sd3WUdZMmUCwUrbku1F1+8yBZI3ziAmeVL2blJjdUZEABqs0N+u90ksmE5B0fObwlzzHFq4ram8SK4jNwbG95j7THJuLTCHBdMxjWnOalANMYXWmqGUic5G1y3gEamUOKKIc2S+gvA/QJhI9SOeAg2pQhU0MqyOMt6Um5B6kvZ3fBwixptBKUyLuMyKUpFn5tk5BXVHt7o8ES+uJlrqQRmGWu8gSyAMogW8bvC5F26VQb0XCUWTiBWrARJ8dLhjjfYyR4KVnjBsZkVsVK0EL+/WoF9n/9C9PDYRORnbsDYq6SaRP3hAFBhwcjZqkxjEywAhNcs7W/FKk37MKEYWpogpTsUbBwZgw8QoU3plptg4Mu97uhN7whqk+dUFRG/R7kgcznhExGd+SGsmslWO6EDn5hfz/VJ4JnfIoEY8R+EnwUIxu1XGudlEDRTNypPPPjQCwWPflUc7qVK3AySwess9UZMkRmngD/I/Y5JGpO8gV9IZFdwMqpEipLdHlGnFYyX0X1VIi0isORllTbFZdqcaw0EACC7fJsDOwJPLlnkh6XgQc8qBe7oI4bF1Bs2S4Gra0oJDgAV3tsIKIeFjMYjDGXsDkd4iTsidgnie1Fw8bhGAM9BweXTH2SVJcl3kgNnRc5hg9v7KBwycgRojx2y0elijZUKARldGN+/FY8U7zO/Ik8XDC7dgkczmM6yE+UymLqyI/I3mroXzDYoHRb6brScHMPVBHpRHxVd2rlKLwIbojQ8xxjtXqRQkDFCEUYw0RK7jt01nK0oH4B9sl9OAUXPC88sOqooSMMQQIpQsiDG8pMKWKQfmXLEv0oMNXwm17vrCbNoUqI6vq4LEOhaR4YYVtNDLk2efogDCp2zcHsVB+IHymLF4gjK8YW/tAM6fuosQDOHRTvI/GI8VkOBx7IpPN/XZncjOO6ArM9jNhk1OyNuGpMHqlsLPvnUuUxMnUyBBEE4uVgw4nUAkZTZLjRwmtQqjR56HQpPhGZfjy8hI/Pe/VwbLHogBrN7vkqRzfLQdyO0f1TNIDv3+z2wUMChof7yNuo+hYZZlR8pxdRWweERp97crUmLE+15dGRb50jTmBFJEPRRNPd4wS78RZvGW2NaE55JAQGiduKQhlGZ8//yVmxTTuv3/U2Kslu7c0iFpcMUvl43oU+X23g/91iiO5bzw3DU1FLx4X47if5vHT+hj/97/vYky3nEfM8BsamEA7nS5jNJ6o6GB0giISlgTNDZwzkB64Xx2sXuC3CoFjzyllcQOSQGFeIHyZzVRY0ByLgiICNqRpCnuMn1kHNJEJ5TmdZEqNWGEwOMfjPSrfucxkO92xipiavFdQZmXRjeLruowvr1sdaBhW8sW45dOyF/Mx+x9m0QvF9ZzOpcweGe+gnpTCU0gq4iNMcCGSD+N4gSiPit2ehfJkRKmMUvP1WfeGc4g8SPykELuhqi0PGzVw47wj0ceEcSFiKfZseMAgMUf2X9MkFO12dMFyvHbiiKntEf5SE7NxFsuirxQRxk2M5EGs8kETjwt80EZCJvidqN4ZP9s30MVfb0jCgM+lPqP/xSzqOovNaqOzsd+jMeN+z6PXn0R5JJfUkwO5wSfBGdeTs8SF1VGHMokDx1OmwowifzxzqLvNhPHWO2l8CprqgGyPS9uRWDu2duvUifsJhb5pGIwMQRQvTV+FEYA3fFEUmTQu7HE1sTRwlM4YLmM27DBsmhqeaxVZ8sKro4sYJhmZ8z44P/leuJprVOZERvU8altMvCYoyuFJiq7Ne9Lojr0E6gTXLosMzz/GizXiOURXKBPf9gkKG9YGXnzw7PhZmasnn7C2GUBTwXkkSxC4fi2nCs5wco+nNpHpOBYOPOfy8qYWsQVIXXdkhCuBnGSKnlZRREngpuAIjxePJ5BFzlHGmZnGtTqX2V//9ftZAx8Erg83wUiPUQo2KSBLrjJ/9k2Fb+KDyaTQ9AY5Euo69kIV6PQtH1cXR7o64xV1PszOT7JsoMBxfZlIZRgUDnuWloLG3FDxOOSXfYMujIUENMeI8Oluqc3beXfISyHy00rZ20LeLXLTNpnVaBY+UUDjcLt4H6BtOD8bClR+W864sh+9PNf4hCKPkQE2A+ENG7wAACAASURBVFZ/4P/i69S5MQJERQLx+vBmInk56eGiYMWbgy8Icy5nGJOhWjoLuZBvCsBjP5Oklc9PsSfjWPKqRH719fZYlgXvgpPCDW7HEC4LULag86N8sIb9Ydw9/RgZPmXwrU4niwBUlCUVJagGozzGgmRZaRzouTeOwy5MIaGe9PCvypOinTCYZJHS7cC/eliSX4elBEn3o4iug5fhs3BvOARarhqh2H4fmdR8ECpvN8ikHhuAOoDqQNomLirruACCowyipLBf7dIu/OmCMZhEul8d90Ji4CcxdgK1Y8wFZ4vPCH+LQ03joIbx9VbxFxQYen9B4eURKfA/XDoaBxSirHl4XYrhkSP0RYUHr8fhBoG+VCFwMD9jgCnuWNmdoAyHU63fByrIwXJQjlpfmxkQOrwLng1geSTerArk8vNpobWvMYT8dYqEvt1EmuceaSSLZxQpDjLeozFygUrBCpqowk/Nk3klIsYrQguFj4UUrJ/NK8XTi9BFUGWQK6wEOM7oQsmawx6Cz/D587NMLuFgnd+NCFkb94xZJgS7Rzw+FDFFviMECusBQuE3sd5fFZROAzHk9+NCDtE+54AGJWUEitAijwtE4sR8whuKkZrUxUTPrF+j27vGp/u7KKYPccKyIykgyejTnlZfVURfb1UM+9x/uJRVFJN72SdQ5FPgsKfREPAcneE9aaTRkSjlp9e9/KNA9tiIp8oRJf/SBpvcz8+rMv7tr5u4G3fjz3+YqTDFCVvxQPlY41xGykp2uDlpAm4m61h7JqNrkB+GiSDUONNzP2WMyd9jtMw4Gg6mI1oYwYMC0ehxKKhxIAuRPW7zItPUqmZNR9zdT+N+sYxiPBdyxj0lpPpysWcdX0Tr7Mpb/OX5NTYnjl/bA/zwmMt8EwpDN/qiLDAahNcjATrWCIyERBEhz64XV/FsOKjOen54bQpPEgbaQHb2IIBJKbzPEORt4fG8qZTNiAEq1xrjWplwTwhqxyOutT4A9WMchYgDTmKKjLuiciX02n56uJRz3x5n/Sj649jV5CeCYJeRT3qapDDOfX49RnneCzmbz3ifoDY0EaBYwxh0nAmLESdICIKIcldGdkP5GDEY4y+IiGWg8RvqVppV9iW7iltYJeSZ6YwyTzmYea7kgpX8maBQoHpk1IqatdZkZrVDzf0W3t2S3vHDQjDCqUpO38Oc8pdrlEmRCWrWdHryq2RPfZizH0xjU5E4kTKAsXEAvecs7g6l7BdtI9FuONsbLBtqlP6oZH3mUovzeVrfMvih0JMwN8VnjO/DFoN9g7NLiBiI/sjr43CkGKIIx57EKlzWuL6/60kQ1g8WRdjGgv0Kw1RlKrZQXmtlQSoA5wPfk/hZ7EvTPjYjBHOnDEn58VlABWda0w9x0GnPu3rPilrS5MNdKgUzzgHsqdvS0Vp8H8UobgBwzIwGugiWwONPD+MGuLwXjHEGDmROlbLIykjSu4bO2NTYkHVQv1PmUTFLSabAYvttUAxRGgpN0ejCP4+yAYiOhT8csPA5aD36orMuxgNFqNAxwjVgn4MUL+mriG/26MAThoJH/lvJKRsuypANGMKfuiMIwRQZlcjeEELZhFabtTYf5NBsaEVRxN10ZrUYkSQQ7iWFd6fLQSw9l0jaVi9a3mxFCJsgSAC8Cb7UfZCx1oUrlXgy+KicmF+/xfUIEk0RAhIpFCg4PHq9JeLrpTqLf4KiU4HTdPzivblTZsMajwpt4hSClkDa8wmTyS6qNSW622dEKtLTQb4jPKDyrKkP6tg4KBjVinvfNJJRH28UEjwEkH0VE6D0dx5kfI8e7mcxm8yFQvAzGHYyYlE0Q7JfwEPHaAsJA4xlmLd7DXncysjGvljqQI4edXH/jDziAYaCaWALhZRRSNHDi2Eeyz22cszFOgnLcN/ge4iLeNyr0MCjiBGdN1greHiv3DOoS4vpSPEy8vWhmBxOXFSLx2WeD79UCDAHQhIjcL935doqQp6j3EUNP7PeHuSizXrWWCAIs2XsMZb6lYOWNcVzBi+RZ/HrZit04BPoQ5Hih84UYm4Y2ORAbl0kcZDj7WIOI0Aefk8y6WX0lwx06SYQObTwtw05/fzxj3NHcZcvxdMaDSdSYYGoipPGvSkhUocCzBknrw825WRdYLpgKwM709/f30uNyvPDiIhr777KHjWMWP/jeRufX3aC+Jco+zA15cOQpZhx6FKU+z1SjLM3zOZ3WuslQdY88yliw2HQeVy7uZ5JUAGKNSlOewPFFxlV3YlnU8wY43bkU0djSVHUocsnHFxeRMS+vMbX132sy2ust5W69Ptp/xvPDJ+vw24r3pVVbyCYXSExbNifvv8xhpO5swEvWIfsYvX6Rc8dXD8aLA6M/Xal9Q5lgRENdAsVLBCRp5PoYs2TCnCaQ/ZLWZRIDeYoNA4LflaNx/UqE1MsYkD1uc+T0UiF+2Qy1XXyXoVXYWURxKWOzf4oztJaKIPdx0Enn6YRPz6MYzl/UNwSFgXysNOtv8ZIIzbGg86ylewdRidWQnBoUHwjmqJQxwdMSK85vjKFFJcV5L6j5wGeLFFNcBWLohN3s7mQXE9XGPvjWF7r+WUfE9dNsn8rlXmmL8pzzOLlYJuYH+6hNMBXBZW2YvxwwLzSyIoK1F4/ths88mrFjfX702CF41klmyEhKjyZTBiGUqCv1ozQ92om2D+gp1BggpjB79T8QZNCGuqBnhSe2dbhvzUkBixw7A7gAo33UAUVuZkU3aCqIDO8dQqgnzOyXGlAG+HcWeRY7sA5W0TdDE0bIOYGpT1dK0h/B8FTxOcXxsygT0aREIcQvUaRwCSEfZJrK6qGmganoCi255sLAZZAWawqorXwtItYTnDEh4LEZCxiW3ldMq3RfkqWq5o93PeZfHD+YHIN/4c1ZVsn4rZY7wjPqE84I/Z1puzKX/tSakkyEoVnaBTffK/p0CpDidEY91JISkCAsbROKPO703uUt1gCe9grxP8CyEkTvTLZRohO1QEFZCwJv9Tnhc+39M+fH2cNfic3KdRs8cA3CYkBfk+btlWJVuIxrkC6SiWEF8hg0NE4T3lFKRiShbbB2R349OQQXBVlMP77+CkVkZOeHg78Fd9EGyydVhmb0oRhzOeAQzEnBSFoDz4+9F4bkqMFZILKSIrDSu8FxMSqJBVImKPW51i9fI3NjtDPbixmzhMcghRQ3Jyp9iuRYoejhbyS1P3LZdwQog6Cy1mfk4NcuVB0mQ0Gpreoj1Zgib/DRo6SUCRluuWzDkHI4hDyVLLpsjiMk0BUbVIskMSd4b3L8Zl8NtkcgCyQ4cbGPFf0CKorLmDLn+M14GqA7MhQrnMT0sjfb9aotkzOVJgxBSG8oj6CgSz++uVFPBuZhybZsCr5AIruxN08jyWB0X2bh7L0xU0iogQz3GEee/ym9puU14dyjcKFeTbdUSqozs7I02sjiZZJKYSPVNSwiWKy27EBJXJ3UBy4FaCe9fUszyQ2AnKz2EDpVIp5ocgV+WeJzOhYJN7ftRnoUHyG/CvlDm78yPIp5HrxgHJV8Tw2NrTLs+OauHaMeijQKRwpxFublHZNyoz0msV+j4DAXTAEZIQfdG6TQSa103IxUcyUiLfYehwxT8QYmFzOa6zWm/jp64vGoBQANAMiciOJT+kNzizN5WXHc4gbP5+Xgkpr71tnjPEmI26HwA7HOHBjVYFXUZ2uH3wEGxRCzFY+Gc/Lgegd8AyvXxNeKdC7CoRe4Q6o8VUT80GoKEQxvIBjSWhuIlbDyesOi2+jVTZzfgON09dnhyLPaXbIzoxufHld6RmCg6NAdrhHl7PtIwagYtjO7C2cmS1iMJ6LJ3XY22OMIgBXb0j8XA8fzvY4U8NxsTcgzuqYj55Ouygm88gnC10DkE1Q98/P23h9fokTYot+xNMyj6e7hVIRVNgQeHuGV7dXssF8sRAfkqbL6sg6uoNp9HIEAA/6nM9f/0MKSBXcBTYPmeKp5HTdRdpvErzGQii1c8yWC6lepX4GuSLSjNF54jky1AGBE4q1w75hp3ve7VoQgohD/EBJGBxiTyGF0kqE8XqvZmlV3WJXnyVxb79QOv+np0F8ergTWr3ZkMCwFeKpMyKuUqB5rAYqBe+T6SY8PH8Onm2KbCnYBxDKLeZhr+1hfSAbBaT7plSU5UYRRL3sFlMi5GZ3so+QJQKHIMpWvLrOBLhLIq7X7vUdsQKVgZEn8TTlyTEwf3rox/2M8TV5sbWuM+vBzaUbE42YGVn1QvmSGD/vjiDGF3FOi9EgricyU8u4qph05BLiFygTRF6xX2R4KoWD7uEw2r4xiwlFBao1GVVT3LZJJclcmf0aOoOa0rOsfTYiftuUFJ/J99mSbU6fiiyh2R3t0fOc3EaSIsZx7fKZ8cBM4iya5T42FD1dny8vjI63Mr5eTu1ZxmJXYDsUDrh3kOnFPTSVSBwypWakvNpTRH0j85H3jNrU8TcUjEqhgft5rLXnDCjouAaAK5xLacxG88h+Xx4g5CM8uSmDGa+9w7EXL7sWsfWURIgme10623l/oHmUFOw9PFf2BLT6HsoDDR2oJlzxk4xVyVilCAYZplHBSokJEuigMxGb60U1C8+kCjKBJ/6H+9NyzGnUWQPK0rbfg3lrEsnw873I/vXTfSMkghdVD/PmdCuuQ3JgtdIFxZEjbUBbrOLiF6TcJNQqhzpeiRxR9AqEzZuUhHhiEW1ANz6g80wcIipu+U9dbJXAAoTUiLJsPiliPiPIV9qWGON1IiNU5smMZCBrQi01WZXvn+LSTTTDDX8QCPfkb9nw7Ho9RDe7iNQ7X9xHbzSI5sRFq+OGmSU3X4RaHPAxMSPXyS7FbCQquFKVKjI/Fb4yxmwKS3HIZo+zPoRK+Exw3SiqCAkGxVugaBw2HmfI+iqLLl0+XVPfGVjy5RCEyWI26d83j++hoJwqn5Drr1BoRkJwFSBHNpco9xsdpHgmMWZhzAnBnRGWnIb10JsoznXeV8z+4aRdYoW/UhsiRTxP375N88KjVQoC7iHjYA4bOewSNjw2arhjTKZis1FR9E0dJcn4m2QdawS+j/Ekn7RNqceuQxEPdRVbBUjDsQsVxQpfPTunDiI9Yw+uPZwDOFx8HtBOrCvs04UhIONix+AQaMyBRSD5/fJOKAnkXEnehVSZZA5fBqfzVsWEjF4hsEmDwPiEA0S6UzmIUxwjMqliu99/S6aXUE0Cjibu5rNYFjMhRd2B0YvmSm6kRSgsAFBV8gwhP+tzDUcacVP4kdFJ4ahNT0KWUGGIOg8FLkVD20Hz/ToIRQxkfMbvukk4AtLA6Hy7e9EhITXWeCLujtA4JPJVLXQBK498PNQ1e1kTy2L+k80M2UTw5yHPbBIz1FwIA0ADhWiDYpylUpQnDoftaSc3aMw29RmgF4CG67qCinSFOENHwLemO6QBgmNDx96TBJ8i62X9IpTm8eG76HKNQF0Rdyhc2E7UPKsUHxpl4VWXxr8Y5sI9o2iTuvqwTzl6hZ4BVNGvq538oOC3UVPQGFLwUvCfhdAjZ2ftVnoGuU/z+3vlYx4PoKwEzKcNl6IXlD1fSsld7Z/1+7ifCHfgjXGvxQEE8YfKQBGdaBkgQqCRmJ0OR4VoA+zFIsUzaoRmgc9YdYzVZmO0D4HAbB75uLAdDvtqMl1lHZPxSQOwrZKJJPE6jKcAe1KCIUOfp0Un/vzd1A1vNhIvbl/uNPYZK8WDQ8xG12eI4njf8eceAcLOtxVPSIbViY/aH2jNgupfahDwWua6oL9GevD4u8h9fTYdq5Dj4OfsuRITdbopP1W0FwHbHIwu+FGHgcSABO2PVjnT1D7Ougqs52FEZQYdkkMYB3nuBQhLdvPavl1KpZCwr0LdkAHw1c3cDeJ0SQZoLT7voO8cSvziuOZ3d3fR6zLuhviNavsgE2S4P6R3sD+ByFLUadIwoPSl4TUubCEShrhEHZ1jV0F8x2PtvUXBWyGcTgoVh9aoRjzMIz4tyTOGQZvLGNujSk8uWK9MjV7W5pVC9Gfs9U11qsB5xB3km45ijAL8Sq4iRH3QTMRUIJVNXPHFqiL27C83Yp3MlcuJ7OrDyTJRnXvGiB4uFtUsRaPihJLSk2LyCHqnRADwK1zqGfn2he6ty5uEC6xitsBWkd9eCSoSGAq5sj5pPGk+vLYxd+6IXB8xljXVTVYlFFbtF5xlK7Dd6FNgcu+lAGZIoix6W+MApjGhoujlWWGIimnsKKdg86i6LUgFnqZMUhVbT7Nxo3BVqi86x6Q4QEIqB+4uDxIJ5u6YxeOic4SH0thMDdia4scyVAqgsxpuMocW04UIfkM6ZJ8p8gyC98GiI7eJMZFeO1XfPJgQ4+me2DhZiuMB3h0UKXtBovJzOrBBYJ/fxHxKlMdSXJz6coo1tgllUv81TUyGvbgrJlJfDciXk88QC4vuAv4RxaSsXePE7B+2HKR33KNx902u+FnPhq47omxScrx9PzxirK9HjUlRYUD8W4zxLKEgRbLO5oRHDd5DZKb5OgpBgUcVJpALrHSkugj4yh9vejEYF5EX+BClA5qNF5XNqYpqv/rmKhyXU3T7E3WbPFx2Goag6uxKCtvdbi8i3+5AlwvJXce4PsMwa+J+3o9lMRBnbZxGaRS5fB9sklON8eNN0SyyBSFD8LgXb0mFZ8/jO4XJYoFA8aI0TqINjvo+TDIlJiAqhg4+BTJf1RXu4z9+ehYqiopKqqOGmI6ToGeKKg5AHLLZWOgyD0npqsiK+qaiYs+IUYXSJYjiuJvOY1xM3cGxrmkysC0AwerCfUrRP1dvijz8hoGJ3oEfBqcLo9FaWXYQW2Um2UP1igydEWMiqWNLge/MyDmTdFs3LAsocPd7dUkqmECrTlVcTqXul4wykxITgq5DnHDGT/eH+ypUYyC/se16rSJDKiPWGPcL08CUviAETryBkIv5Fb+mkbtOlEGsr+6QbMEsdutVbPc7Z+3dgO1xamb8yDgbiTXik0sUkyyW03ncz2fiSdZXO4LbUR3BCL8Pg1mHcLNPTMYu2FEpXSIdOjILNvrEBg6ix6b9/eNC6xSuBY2JCrvlwnYqqGrlTcY63qiY5sCC6C3FKff/hDUL6kZMg/n0Jn3no5l2axA78TgRuoCUXiL+4/OX2KwIXD/FfJbH08NjGrl1bUrKuPloY1e6dridPFOMz7qjuZ7D8+kgugKxPphuIuzgOr6AGG8+y0l9Mn/wiAwEp8PocWr0J7Nr+h7uD/w8tB2pSMI5HEyYL23cICtJzUe2K7wmrjMoOKKBNiid78NGhmeXi6RCujrF676SgaSauIQPLAhdxiMo68QP84H8suCHwYA6yX37ELfzQWIQjjFNMqRC5zmAKgA6Dm/LwfLsY/AG2dlkk80zktTAkKQ3JcXb2u+hJpdur3NjMR/pvjjI2wiFCcygX7X2Dn8RWUbeHsKpngx+UeVR6PZ7VxH5GaUhQKHgv2ScGfZdQtzDsyZFM24+urYoP49qJtkTQKmvIqRX4kzxHHU7GGXj5cVYs5CCj9G0eWSIODqxWlcy7WXNFjncKT/j8K24Dq0lEjF5IKy8NkR382ZrEfhXB9TwttAwetMGyFBamOnsYgKHdfytyAzt6v7LB40sQdTFDWdbm3DA0u8KpEC9SjTscDDT9bhhqHzyeJDCYTkb6fpLPHaoE48uebpdMSqlQEJQRjPR2BGeSYkMyt087MRV87kzGhpt4plkqc8mbmirui++HGeprE3E13JDweerLsPYI46TKthfbVg2/59CcTSEF50sfpTTiL+c1Yfyv5IYLbHDMShHC4AiskfxxITMfozKw9T4z7QKBV8ng1RyFEHXda3SO4AAjy8XDQfjUtuZtfQNiwDacaRCvufDPnWULgheTai4gO+U8M0tpTSVs7kLgYY5Kj43oFhIgsnIq0ByiOVxQCO8q8WcUQnkYeSxjIJYlL6ZypfT9OMS5wpuE6pCRkPHOFSobboxHSWJtBzWB3GD9b8n7sWZXKg9JOyDa5EXOnxv3UZhyKggQEyAKBkVKWomN9G5yfx+rB5gZ+GGuDiQHxI8nnPtLucaUR43ugEQs1nuQN3I5A+n0unnzUC+U7i749xOocFnRcJ9P+NBRtrgipmbxKYHqRUJrd+P/Y9aybYK3oE5QsFmwII8YqTZVaElmwvI14KjQeQYHWzliq9ga/5e0R5ZvGzW+vcERRrEfGJuzsh5q3jeUqi+zf2R5A+J+RkRr8EobmzjQSJilLbpgwAiuMZVjJzoCGQsm7Y+jZwZBYctE1BqKePSZHk+E+PWage/wtmX8r0iwR7UE87HrYn1eht/+foqeT+qOzK6plKeatCuA528N0jb4hphk3GuJHEnrJfgc+XYdQjsdYE76hGhweEx0TgWdANvM+T2tx5EVjtAUWDdGHtLoeLRt8ZyyuLEPHNrzhu+STmd1/ibAIJnRupZzHJZo52+lIoUBmosZKzK+0OwwcbK7AgyeE8dUqvsxWKCbow1wmtRKINIcu9ViOXc40Fs16v46ae/6nosFzPx2QTbdzB9Pcdhv9FB3/rHUSygdON7QEm4RuURt3U6RpR+W40+imlfnDw2azbVLKxo3O5LqaD+/N0k/vjdJyEr1c7mo9jB8N64hxp7aLOCUwMC5Ly+fEyR62KTzRUTUA6YVkIu7hnXu9ONx4dPuoZfXp61GaMEm8+mQiQucioH5eD+OCyYNcSzxONUHc+x2R6lvqTJWt4vNbaVui/rR7lbyal8PJrK2R8j5fX6NQ7HF3nQ3c3nMZkU0RtOhc6Ja1pxQDnXlALdY9+hDjZGHy4uktI43AyxPuAWsWf95d//H+2ND4/f2yRVCRenyCHXE3mTIpjwdFtvVtoPQD1z0Kw0JjPsjb+cxTyg6iA7jBBRvuKdpFBsMmdJoBjQWGWxKzHhZMRzEUleNgjvnn0OrMdpFv/yOJV/F6g1hRbX83g0ckVT1HSvik6x+bNLABzoKUwuGD6mz6BCSUU3nDCjOOzpvA6WLwhtNnvUvrUiYigGWIMcksU4YjyayeSU4lFUBWKzeF/p/KCJEzLMNUJckxEeTINr5e5UvBlbD5FEoCKTaYgCnRkPYW3k0Q4EaAp0EFidd/BHSQ+QGScUBfYWRpOnGA1v8fgwjnwAyg5aCg/2qnskFTdqxLKK7WotQ9L7h5mmCIALoiZItEXGC+74oPMHWVDAk8PaRbYmoG5MKmQU6xKr/eK/0MDzbFKUILAgQ5Mma57oM6/rc2xrJfaaW4qQiiMmhXcP+gjJXMjq/nIuK6/XhQH3iuvGmSu7GxBEEDnOcEzBNSmCM+Z3NRjeYkTB0YfbTY6w1wFcM8xypaofoBh1bqRUnflAhRagDIHTQvl4nwQBixPtZhn1IE3Q+3h2lzMeC3ItUDm2jvGM9AB+4FXi/E7TDYfQFAoj/XCtlOGIb1zyjnO8T9fUE5oSMpRBqSj01fBdRd5vPSNRIZq/hkaLYvaW1hNjc36RjVe/jVzTZ8pGvazhMJqPIcXh1E0mk9n5FBMctjZETMHNybgUE7U9Ia/IkUHDBs6DAi5FMYNxoGb2jLZEwob0zDhDZZY+PBcMNAnVHL+TAknk+dS9ASGqCGrIqCs1BgKqRrFH/hQbKUmpkAZxWObGYeA4ZjY7Gem9TLCfkKkdaoeLoGU+LwiYjOkv3tSkLju7YJTaTZ4hPNRW57CxaU57xaANCwWUEhwMzIKxYrB9AQcpMCaybAJSKfyAIIVCkIN39sHDg00nIcVCbssKHgAdhKkw4dCCm3CsdnptEJJ8NI0+mnIg2pPVKXJNxx4BNITiQ8ifyc7407CZsHFBgOXwJXw12cwo3uX7+2nMpnSRLOCRulHxv+jY+xSdIuy4ohcgRIfqggJoXapDrRubozL2qErMMCm4avGbxEdiE7nh/2UjTKF9GP5pXIqbsw+1qlzHpiodiowFyGgit3k2A3HQIEyr7rLfiwxAKzIXT7buGGQKsB7xO7B/kAmwiyYVisTnULzlY/lG0Z1pg62PVt2IL/emwOUz0dXQUVMscj15Xf2bYpMAZBS4g1wKHwKD+Z0zVG5wpHhYGS9XFiaQ4UjxwvPAs804gg0OAi2opBSKs+U3FJDRjwq+lOTACJifXb9+UQ4akTYElBMay3rZQa6/nNSx4z5uO4gmLtVe6DXvjc0clQ5dOUgTTY78piS6AJm4iTdJnA7E4HtoAJBdg9EhiDNFFRmMjd4rMT2S2KculWaD91DWx+g0vRiNUcQiMy+k2GT0AiVAghSNxXqKrKEIXO9tmMo1O542MS/IRRw7VxDUNjiEWddjuXaDtlpkU8V2d5AtA9f36W4Qd4tFTGb30e0VGnHXh50OUBWlTV/xOkjHQeHh3AwnCGVGHs0da42QWP8UqSoGFUKPuSPhzw6v3e1XkUOnkE8c6CYCnkE0nYHVV+fS43CiaYgsajiU/B7az6CilMLuWkdFJI7WiBtcxjkg2AoexqrkgMr5Ji80OK5CXtn52aMb3LivMjDG9ZqiBY4S6DX+Q609AKVSTv4k3J5hFt8v8iiGI4VTU4z0MsZ9o9jBTz2fohiPNZbUdQYlh2aRvAqF/sLf5c8tJ0fPkDlhoOlqitiXQPT2B61HPKiwfVFhfj7Jx0hWFmpMsHAAMRlpXK+CRdJ3LAX8rBcKlJ7IluJlZ4HL/cR0FV6D19coXpYVBDRzEDMWMpesRZkofi+ZOZH1IeWFgvYLyUpjyt4t7hZjeeE1Nwu/ePb0HCtT1ZQRhD8c3hR9NJL9bq5nxfuiFXSoTik0WF+rA8gZyBxmyLzWu+rqG4rjOBgXkfYv5Pt4ze/vc3kQlkcMhX0mM4hDcMXEx6N/igtwhZuoJf3OUOesVOEN9iqI2WzPxPYICs0+IYWfkmAQzzDE8//n3KOJpZBF4y8zZtni9HUGb0v4w6D6NxmFcoYc6xRRq0UPsgAADQFJREFUB78ahR9WDSfvazRL8iTA4in5hTEGbM3NHXdzjR4oHUskY+1ScIGmQltwIUVBrYgj1IYSu4m5KroL0w32Ngo9CiK4emxsKqoQnXFfQLK6cOuMqlG87SuPoyl7KVxxn8crTDFJIt/jZWl1v1AwcbU9AWy57+LCM1V6KMYNviVzXGnhWlDtvfOiYXZt5aGtAnC7ZkOXwoiuYDSIMVyU3CoPbaCJpCs5JVwRdZyYDxLJkuayjWecetjoZ6VWwXDMES0gVRApGxQnx9JW+EJVXOnSDbPR0kngg9LJ4CJ1lU01m9sUDtQFyP90OOl1XUAA2xfKU2QjoMKWjYAKS9sMwMUSpEv4pjChWocoxMuW6McDREyNHHdT0C2dPNeF85qilcN1s6sUT5NDttfvt98Jhw0L5LunO0mn2bRB0DiMepijIQ8vD8p4pONDicjGDDcKQISNS/P/FNUCp0VIXWPzQwiY4sLVGL/dopRnFCMdvJ0cufndfBh/fLqXmhA+FYWa+QRtLqZRLG2C6UuLKo0xyc5TjAuFZvpvFGOyqjgbCeAA4JpqjKB8NxMOJRlmXah78EZcng7yhcGskcOMWIjzEZfsiZA2bdbEqzRW4VEAEmEE8sFnB1Hloae4AE1sFzxKRnWpQeA0uZuYGELKZ8M5iFvAuFbIG+pVMrxa3zLxUc5aSxZdkK6euiRIvPDmMhQ3eOkjmS9VZIAG0UVvqpe4HpO4hJBhgm0HJs8eDjuNV/GkYSTU617ky0MgNJuV9AQdW2SwQXOQE4aswgs4+4ZRJSNDeEvEVZRC3igMiN+CAK4DOznHg6RwoDCiAo0g/4xi4svLRtEroGi6f2fWkBya4m7axHd3c6EN+AmBbHIjh30KTjpUj2BBvbabryLqsxcQnM2GhG8O6Dgwv2TpWUe8NvYQqTnxX0oF9aS4F5/kVO3Fo8TKg9/Rcn6U2TfJ9ZwTJEzxxjh+u7c5Z6d7VXHHtVnOZ0I/ORhF+CUeq3zVocYosTzc4mX1LLLz09NDzJf3FnrQBWOwKmPKvYQ/oK4UP6AUUrEpNDhUFPGcOWKUw8KHjnhAdLYyiDbng3um6B4R37EPsFEyz8/5yLOS1N7yncI80URiFRgykb1pL6MAACkEmTeVg/qE/XIkJAEERmPb8hzbqoq9UiucPmGZkA/h7xdZ3BUDje+K8VVChOrUjQuZsaAxBMUTb4R0HyrBZC4upxoEeJOM/3lNqperGxA9Gwh5aK4rxAEUkwM9T7vDNrpqmq/KnpwVfaGNhJazT0BNwBoISyCQQjjEFC6zCQ2N9w9Gj8S/gMZQIMKt4npiAwDaia0FzxeWF/ClRFYWfcX7GTSV8cQ5kIgzFMuG2z4UCMxij9j1gO5aBc9BzJRnNMJIOhdqaOPda9rHnWAgI0/WJpFdQ3OnPLrHl3AQp0tXxRG8OCYnrRIbpJHRKM85e5AHXW9YlkaE3U4sJ86RpYDiS8zETs/+V8op7seXVSnrGPjTAAyjoRFkiODwyGhsh2POwyzKipiWk24dR0a/O1RB3O9QA3QlJJPZMg3wAQeBg64PIIIKNvjHE9BkuJjwmU2a59FY7S3U4nvGAhEoRNyEK8NQ6KJtJOQbBpWHiQ/ZikxeftEQcE1w+cN6h2ecL84zUClemyoSJAtVL/mdjCA5W3SdJNbjc9is3D4LLAVztPh+Ia1E0V2wusDJQNN8WRvx3kD3edZZbwAj+hz8bFIbOobPymAlCKUMVaFauAiks5PSPvtvn+4byVnl0QLnyCiGHnQ4RFSckNxQqdB9gVThiIwHEcaGIwwrLTcWoVtiF0uu1ekwmgShEnJ0EpGbRcYDww2y3YIjOSAsMu/NJ0UMlK8Icd7IEgeUul1GlifCV4088FlAMSTThcsCcRzE4nKSJJvuofXxEul4lDtTqulGxliKuSi8HbqPfk8b3xaFCtlWch0mQJbi4SySvf2X8HsZirAP4RaExSsXwmAZx7LSJiqFonw3ICxamcBBwSMF1wg0gtHP7Uou3kGGmkNw9FsWF1Chaq9ryX9HZsziostWdAMtkorbN7hShEuFbV/FV5IbNNw2CMQpVonfLdLo3TTuZ4y44IzxQNDd2NbCG799t0DbBrmrdNnHinflRXdESn/YCSHSSA9uxRnPs6ves8pU/MxKTDLhsHl+Lqm6COgGhaVuvR4lo8b/SIeIOAwgTbUUjnAuOGTwq0E9NOC/8bBg36GwV5AXlKse9UrQAXoBA/xi1Sqbg7hTN9JoIWcbPqahUKNwJfDbiho6ddY/iABNCIoyQdFwkziw+XzJkkBogQKR4dl4jErBCckczhi/E7k9myMbAevYwgA8Ym4iZLPxM3b3enAUy3QCItXTOIznhkzQ/mAg8qcKLqdBKbZG11y0n7MdtylGkwfOBcd4VJu0Jz1bkXBAsdPSDPz15VU+WWz0aLDgQy/JmBvmsm8AHQWt455DM1BkRvJxIly33G2jPKxkOsihb1k3o+6B1I4IMzAo1udmUxVyYT8+iR9GjKxJmDhKlDKeTFWMvm53KmAovmdFrn9zT0HczReBL8W+c5FohPVz2O31PCGUoeClONB6SsRywsVXG+gIG23gT4tZFPMHjRBOh7U4RfK8utzkqq7xF+gRiiQZpCLPtwM/SNp4wrpgxApqSTc/tiFssulQ7BEmiCnHjnUh5RxGnnwvzWSNOtpZghRrQoFqrE+s2qPI0roFicQNHiQL2w8aFY2H7IuFDxjFJwcWo1QO+PcjGLg938368YeHsS13UlNNQcXhcqjZX8i/9AiquZX2WetNoyxB8ysHKsOvu+B8bn+oLgiOOIYmvFupZjRf4yKQzP1WCAffw+Gpe64oIjfR7DWHwyX++rwVzQFEhNfgXpMywIG+2lVxbc4xzU2YJ2MP7hw8OO6NGgsMmnGeB1nKvG8xFoVXw7SDcSGorTJClbzBZ8eexHYw2OAIQZoM9dng/YAsXm/4ZR3lJaiwEPZiCv5k9s3vZk/wAc91aGQ6+lLaeLQd47lndTapzXf857eMPisLQW54DonXEfdI5wdIEmgOGbwdFXjX2gR9AQkDUBa89OAH00x6IkOTQMPKe4CPyfgSVfRkVKRiybYO7KH9wVg0APi0nHecNYrMUuoC5z4CFw4KOLSAKAAHFPmO1ELV7BBv9hnQYZPW8afKIagn+ybOKIotcb8YbbcOCG1LkAoa4npYjhRa7Ld8aaxXsX+7MKLY4nrlErexH2ZRY5EhpMrFK+dOltArDmWZrJMQYTtHcdVZh/UFXy/uBzwv9ktz0HCSb6ds8oOkXoRSkNIa5Dwvfzveb4oWEt/SyJnOjv/lf/0/9G48X/QIpf1Sdh7v5J/4+vXvTb+E6Jz0C5m3/iIX89ury3biLTrNfBn4Tu/+2/s56Pu/52flH/sr7/f9z/zyd7z/O3HXkvVFqwBs31z7d792KSTVfXfd3v8O/397crUPlv+djE7lWfazD/2zX2Fv+PeT+/a1eKiTzD/Jcdt78PNr9PN3rENaC/uX7+ntvr+tB6w8fnlP/onFkL7lb99HmskDs/K5310zjnpgYmWICean82zNYP2Cb5fpb9/7L++BP8Pbevi7n6O5xn/9t/89epeVkLYUu+UNMK0H/9sPkGxAOEy+/dkPcvtz7WduIWRlLX67fYaTjRS7u3r/9fY67e/6tWvtEef79an3HbbN+EdfP7sfGYfpL9dPknWnzentff/yVf3+RDxNWZ1vr/12nVq6gO9jS2/19eL7WwXV+1dvX0ebYyoq/9Gz92s/+7Z/mZfJ/frla/38nv3tvXj/un5m3Cy9ff36Pfpn7qHXhtdC+6zx77dn01YBf+/6t2Lh92vw/WduX+sfP6nv3/+v3TMZ7qR4KzfRaVKpf28HWfxffxzEJfv5WvxH16c9HL2nv+1j7c+0z2j7WPzttvjLPfRN+fVrn/X967Wv9TMejRrIv38e/fJ9+c9/+x5+/rt/uS7+9nn9e/fF7zcd1NgxoZL8NTOtd+/jl3sBDZ9oEOl1/t5Z0P53AJGb7ED9ud7vX+0e8/59vV0DF5X+Hn/Gb9crqed/ubZ/+bnb12/3yr+9Lm/7vM/3t/3pZ2f6tzPtH6/4X//bt/vj1/Tk6e09vT2nemYppv/+cf2za/j+edYz2RZb/1/e5sfPfFyB/z9cgf/6b/9b9M6o/j6+Pq7AxxX4Z64Axdb/+S9v4ph/5mc+vufjCvyer8BHsfV7vvsfn11X4KPY+lgIH1fgt12Bj2Lrt12vj+/+uAIfxdbHGvjdX4GPYut3vwQ+LsBvvAIfxdZvvGAf3/67vwIfxdbvfgl8XICPYutjDXxcgd92BT6Krd92vT6+++MKfBRbH2vgd38FPoqt3/0S+LgAv/EKfBRbv/GCfXz77/4KfBRbv/sl8HEBPoqtjzXwcQV+2xX4KLZ+2/X6+O6PK/A/AAfDXyXfwZO0AAAAAElFTkSuQmCC">
            <a:extLst>
              <a:ext uri="{FF2B5EF4-FFF2-40B4-BE49-F238E27FC236}">
                <a16:creationId xmlns:a16="http://schemas.microsoft.com/office/drawing/2014/main" id="{63CD26B5-BB0E-4F53-870A-EAF0A873F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 MinEx ">
            <a:extLst>
              <a:ext uri="{FF2B5EF4-FFF2-40B4-BE49-F238E27FC236}">
                <a16:creationId xmlns:a16="http://schemas.microsoft.com/office/drawing/2014/main" id="{287928B5-C5EB-4E0B-9969-3AD53B0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7" y="5879686"/>
            <a:ext cx="2641600" cy="62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37FB6-CBDA-4220-A9C4-288AC88AD54B}"/>
              </a:ext>
            </a:extLst>
          </p:cNvPr>
          <p:cNvSpPr txBox="1"/>
          <p:nvPr/>
        </p:nvSpPr>
        <p:spPr>
          <a:xfrm>
            <a:off x="6733308" y="6473280"/>
            <a:ext cx="232756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www.minex.org.nz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074F1-DDB5-4E39-9CA4-A6A92B4B0F10}"/>
              </a:ext>
            </a:extLst>
          </p:cNvPr>
          <p:cNvSpPr/>
          <p:nvPr/>
        </p:nvSpPr>
        <p:spPr>
          <a:xfrm>
            <a:off x="200266" y="179272"/>
            <a:ext cx="87096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Our main purpose is to assist in improving health and safety performance, and provide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</a:rPr>
              <a:t>centralised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 industry representation, particularly to Government, in matters relating to health and safety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91010-2A2C-49A6-9B6F-0F4231C7CE37}"/>
              </a:ext>
            </a:extLst>
          </p:cNvPr>
          <p:cNvSpPr/>
          <p:nvPr/>
        </p:nvSpPr>
        <p:spPr>
          <a:xfrm>
            <a:off x="285750" y="2068730"/>
            <a:ext cx="9124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SzPct val="100000"/>
              <a:defRPr sz="2400">
                <a:solidFill>
                  <a:srgbClr val="040300"/>
                </a:solidFill>
              </a:defRPr>
            </a:pPr>
            <a:r>
              <a:rPr lang="en-US" b="1" dirty="0">
                <a:solidFill>
                  <a:schemeClr val="bg1"/>
                </a:solidFill>
              </a:rPr>
              <a:t>Our Goals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To support the industry to achieve a 50% reduction in injuries on 2016, by 2021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To provide resources to the industry to enable improved health and safety performance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To work effectively with Government to develop appropriate and practical Regulations and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Codes of Practice for the industry and to ensure these are appropriately implemented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and enforced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To communicate effectively with other stakeholders on the industry’s behalf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909734"/>
            <a:ext cx="9144000" cy="948266"/>
            <a:chOff x="0" y="5909734"/>
            <a:chExt cx="9144000" cy="948266"/>
          </a:xfrm>
        </p:grpSpPr>
        <p:pic>
          <p:nvPicPr>
            <p:cNvPr id="7" name="Picture 6" descr="Black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98"/>
            <a:stretch/>
          </p:blipFill>
          <p:spPr>
            <a:xfrm>
              <a:off x="0" y="5909734"/>
              <a:ext cx="9144000" cy="948266"/>
            </a:xfrm>
            <a:prstGeom prst="rect">
              <a:avLst/>
            </a:prstGeom>
          </p:spPr>
        </p:pic>
        <p:pic>
          <p:nvPicPr>
            <p:cNvPr id="8" name="Picture 2" descr=" MinEx ">
              <a:extLst>
                <a:ext uri="{FF2B5EF4-FFF2-40B4-BE49-F238E27FC236}">
                  <a16:creationId xmlns:a16="http://schemas.microsoft.com/office/drawing/2014/main" id="{287928B5-C5EB-4E0B-9969-3AD53B0E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780" y="6103059"/>
              <a:ext cx="2423680" cy="577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B37FB6-CBDA-4220-A9C4-288AC88AD54B}"/>
                </a:ext>
              </a:extLst>
            </p:cNvPr>
            <p:cNvSpPr txBox="1"/>
            <p:nvPr/>
          </p:nvSpPr>
          <p:spPr>
            <a:xfrm>
              <a:off x="242047" y="6174164"/>
              <a:ext cx="232756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www.minex.org.nz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7583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33"/>
          <a:stretch/>
        </p:blipFill>
        <p:spPr>
          <a:xfrm>
            <a:off x="1" y="0"/>
            <a:ext cx="9144000" cy="1462826"/>
          </a:xfrm>
          <a:prstGeom prst="rect">
            <a:avLst/>
          </a:prstGeom>
        </p:spPr>
      </p:pic>
      <p:sp>
        <p:nvSpPr>
          <p:cNvPr id="2" name="AutoShape 2" descr="data:image/png;base64,iVBORw0KGgoAAAANSUhEUgAAAlsAAAE+CAYAAAC6FNUFAAAgAElEQVR4XqS9+ZNu2VUltu74TZn5hpqQShMgFKXBEkhCQoAGBqEWgwwEmO4AN2G6DR1qPPzW9h/gsP2bIzyF3YDajQhBY1og0WDT0JipgXC3BLQAyThAaK5Sqeq9zPymOzrW2nvfe76sKpCDDJXee5lfft+9556zzzprr7129nWvePGIrMPY9QBG9MMeV4cDxi5HUfYYmhzVaoN+aHG93WN/7MGXlkWGLAPqMseyLJGXBcYxQ4YCy2WGuhxR8b98iSwbMI4jhr4AP6sbByDj60f0XYM8z1GWJQpkwFjq5/zeYrHQn1VeoEeGLG8xtC3a6iGcrRc4XH0a7aHDwCvveyAvMaJCWeYo8h59e0DT7vhDAD3avkM2ZljUFZCP6NsBzXHEoef1ZRiRoR04BkDbjRgGoMhyDMiwb/geOfKM9wE0Q4amHYAxA7+yHLrfZVlgvSpwvl7gzrrA2bJCjgw99hj6FnUO9EOGbihQ1hWKokCe1fpTX3mNHA3aZq9/cgy6psHhcI1h4LiUyDjwRY5x4DPIUVYZb2cat7xaIi8WQMaRAbIRer5de9R4jvyEvgFvcOg4Lke0/P1u1HtXRYlFudA19ehRDh26rtG/y8UFsnKj8cMw6nvd0KFtduj6BkPX4nA44Ho3oOlGfX7XZyjyQXOlGQYcW6DvOHQ5wNHNCjTDiKrO8ILnjzhUI5YXwPd864ifel+OD394DdQ1xqbFy169xw//4IAqH/Cen8zxBx8q8X1/L8dbXjPgf/rHLfp8g3f//QF/9McH/NOfWKFtSmDBJ1sB/R7jYgMMDbC/xBseG/H1X5vh1iPAagEsylHjWsCum2OheZv57fqf9qCg73PN5D4H+FpOtbHPMHYZ+m5A33IAcgwd7znTGHPoy9WI5YMjlis+Q5tDHM/BP5tzRu8+8lpsnNI/+X37PXvG6fXyVzgv7Hf/Zl/xOel7+e0iGzmXdJG6Fs7P6V7i2sd8mofPuBL/Wc4//U4Gzakc5dmIsRyQN4wTvQZ77P252MD7+NgYxOeO+emY2OXNr8+ycfq3vj2MWsJaS+kF8t747Af7TK4bPmu+1uYF44G99/TZfCnfLxn3epFhzEZ0ba576FqLhZnfg+YMY8/ACJXp+WdDjiHr9Wf6XrqWgnORsWJAXkBrv1oOmhpF7fOVccvvJoaK15jnPld06Tl6flanmWPXxDjhz5J/ct1yTeRVrpjftQoZ6Lmu+Sfvl3M97kEx3kaRc2EcLcZnmtfzeKb3z/eDP/8sH9HpG/N9cyhjDPiMYiXoqocMQzZA84d7jO8pDE3TekCvz451UpSZ5ldecMwsfvHH/HeZZyhKPmvG85FblL8Px9m2ka4dUS8K1JsCzfWI3VWHIef8Yfz08ciAvh8x+HjZPgcMXP+KDxwPxuQSnfYe22tsHtgcsHvmWEYs8nkyPR+OP+ceo/kIzvuS8YlbbDLHi4x37nOYeyjn7jTR+Z6clqPmi60d+1J4j7meDVrreiePebw2fk6sgZgDen+OhT+Dkf/Qvp6j73s9K807zh9OIP3bYsfQc++1Z6+x5rL3KTvHHLu/nDfmMTquufcX23rkjds4cv+O17a93Sufbz9y7GJmzHOO66sHH6bFpfjSNTK26t7sZyNvxJ9Z7BOdrjmfYqKeJ+PL17/yReP+cInDoRFIGYcDhrHCarHAfr/F9XHEer3G9X6H3XWPqqqwrGsslzVWdY1qUWJZMlCNyPJCF9L1R4xoBVp4gRxUbtZlsdJEzcYBdb3mOkXetshKLuqFgYWiNhDWdwYMhk43pIeddbi+2mFz64VYr0dcfuFT2B8GW9jEHwWBDR8Ef7/HbnetG9bAdpkWz6IuUYwDjg3/Aw6KU/aw+XA5WRlkDkcLiJyABFZt12ti5lyQeYYF12gxYFlVOF+MWNYZ6qrAernBclUiHzl5WgERm2yKaqjKBapyDeQWKAg0OLH5Z9+3GIZOwBZjgzIrkRUVV6k9OD3AEmVRo16uNE36486efl6gqte6l64/4HDYo8GIEhmaZq8xJZCMwMXx4TqoixqMMDbmBGOlfS5BpcBdrnHN0CHLB+RZhaxa6vV8psf2gOvrHbaHQQGFoKkhwPA4ERsd14aCLIMZx6Fg8AeqajEF+sW6QF8e8blDhh/+oR6f+kvgJ95D0LggBtekftlrrvH3vs82uvf8WIGP/XmO//jdI171FT3+xb8ccXFR4i1vHHF1leEn3zfiT/9dxZOBHQbaA1Ctka8WGJ5+Eg+dDXjHN4z40peOWJ9lWCyJtWxhGuBKQ/vJujv9h3YpggH+Z8B9aDKBeQNdFqhnsJWj3oxYPTCgWmfI/gpQxMOBBbQZONkGPwc6uxgCnggCFqHidSnY+Cvu4ll/FIAkgu/8ohwDn2d8gx9+4z6ma/bNNMC/XZwHMgarMZ/CmuZcBRRnBigIBiYQ64GO6zKA8HPdDzcQm4TP/EoDdwRCriEba/u9ebQJkmzdxAaoW4235rnR/22AxcEHNypiI4L3csQwZrYBO+gOUCMgEsDFn1kALn2eH5gYrNPnzrtiXGM8LSrGzZFnTWhljLl+Nj8aA8MFN2F/H/4swJYem4NKzaA8F+jhvXCN8nqGPjdAwA1QWGsEWn7P57s2OgMLKfgSgBBistcGeNXa4gbhX/E6XqdtVvalvYyvZaxMQBvfs1BM9G3PAZdAzMgjv4M+grHkSMK5xXsysoCAyvaFkuNHoOJxiYdq4jA9An2PYIHxcES95n4x8rymw5QAC9c3UZcO/tzzOE4Zhs5AEkEa1z9/b9RYcn8wwCqQobmdJ0Ni4xrrfAagHM84XHB/MmDEUSKQnA87yQHEFrH2Bl2fQNTpugigMCbzxl6bGwj312vM9G+LNxFbpufsHyBCxUGz9i6CTD9kcAw49/I+0xgRmPFgOjjQirVCUKop4jE5Dpe8D57T+X46A/Hg4Ac9Oz85QI255/ehS/N1bLPCviy2+XhrHfCwM4+Pzd/TOJzOVx3W+L7+SyKGhl57esuVYogW2WtefDaSieiHAotlJSbnfL3Bep1jt9vi2NZYrmocjlc6oS/WK5A/0jMpSuE/DuThuLOTbV4i1+mU6IcQf0BZ8YEZsOAmq2WZL1AuzsVQHA/3MbQDBrI6VY5q6NGNncBOR8jQGRuW5T0Oe4KwjcDL1eEaTcsBL0CyqswN5XfdgGOXoekIoPigMxSLAZtFJYaFAG2/t8VVMQiVBIV2kmMQORwJuGzABVJ6CEjdWte4vRpxe7PASowEmbsCRdHr3vmlk5KjeI5x27cCKMvl0hi8gmGAWzkZpcZ+JyNjVqPvdtjtn0aR1wKjOo0SjHGhg5OR/16iqgpbhARmBHQCdQPqxRqH4xaX20u0bY91tVDQvdodHYzmqMsaZVkbS0fWsKr0OXwfHsX475JRW5PWgCrfu2mPaBoyhb2CcNP1uNoDh46n9kx/an3ZFuno3wI38WJdlQKoq5qMp30ef3a2OkNRlAoEu8MRH99v8c7vBP69rxjwv/xEiY99ZI1swYHMUJ8Bb3vnDt/xdS3uXWZ473tLfPSjNd70tgPe/LUjfuf3Cnzlawq87MUGmn/1N4BffH+JgUwAT7ICvgOy1TmG4zWy9ohvfn2GV30lcPuhEevlaCCwsIBGYB0g46/6MxYxCKx6P4EeMzvZMqC2tlkxWHOYyQwszzMsHwTqhW8qPtdOTrMJI3MKtp4ZLLUxORM3nbq05k6ZndMQ+9f/K8BWCm64jo3ZMcCVe+Q+vcYvjlWbx9WCH+d5tciQr2wcxbx4IAtmS/ca0VBAKDYQ2xgs3ttmYy9LTuUeTA3sOFPlwE8BMxkSvSbGNQKpAudz31tsdsEmEBDwv9aBBe+Jz5+sT2yS+h4BjVicmWWKecV4EaxhjDHXDuMhmTO+EQGDDgo574mowUAsX2OsHL8VAN3ZPQdGIAOlQ22c2n1OGi2iuMiL458CH4yxShbMTFrgbDEzDsDsWp0x4BjzQBtj18d89feIjc//JANhczplHCweW1w21HDKPdgvk/FhlOUGevKVj5YFcOZKm3YxCqQQEGu989BSGFgtSRX5OHJseF/1ggfeEUw8tA3Bgs1Psn4Cmtzy2gC1xowSZDEuEIwNAhUGWrlbEYQJ8HO/UWZo5qEEaScmy0Grn2Kn7+e2DxFIi1iYUJSBq/SZ8u/2vWT+8vccXOjQ72CLrM/8lft6MjLFwtLp2Ma8jT2A8zmAGN+Sz0QHqTFH54wxh5bAeuS46MBhAFSgS0yfHUSMaAh2zu4zYvQJ4BNDa4cEiwGRfjAyZgaGxrQGI26fQUxjINhina3JeCPOC/1bbK3FPsYYvaez45qX3KN5v35YTw8e2atftBnJnpT5WoCAaTAyNtmwQ9M0aAemATmZdkKYvO22bQzN83SRn6Fa3cZY2MSoMaDMBocTpMIzjNxMGXDavYOSnDwJyrLSe233eyzzDJuzWyhyMiNX+mxOUKb+OCEJtvggmLnjaYFjNXqQrIpcKbx4oDpZOJXH9FiZ5VgtbHIQgInl0oTjidpAV9ePOPYWCPWVF1hVJdakjBcr3Lp9jlvrEsusxdDzPhjELHWqUxvPlLG4xxJFteBSwvGw1dsRcGpjYUpO2QCCNDu9c7T4kNvmUsBmvTgT6BHbFnOaqS9d1wJlWYi9OjYdmqZDO/Q6GRDt6+SRZVhWtd6j6zrsG05OpsqWWC5vK3059B1GZw95nWQjxayNncaALNju0GPX9GiOnYCelhiDLtOiHdk+D3w6fGSoiwKLBZQq5aRk8Fpy/GqmRm18OBl5quR/eVaiqBdi68ahxV9+6hqP13v8F/95j4/8EfAzv5Dh+c8v8fE/4ym40Iby1W/b4e98Bxcu8Au/OOK3f73E6rzA8x8d8OlPj3jRS0Z83/fmeOD2iE99ZhQg+8wna2BJSq3A2FwhK9fI6wHD5SUee3TAW78eeOhFI5ZLiKFUZsHH8dlA1mkEt38JazNFyA2IgZfBsyFVbgCLgF9pBKWRMqwuILBV1bGp+MkvAVjp56RARoHET73x55zKmgNUmk54tmv+Yr93ErCT4K/rOL3I6V83r/e5PitSiJEm5QZZkbRdctfKeVqxFKICjsc+brLxwR7oTo6i8WG5syxxMr4BktIUW1yvDkJ5Z0HTo9h0L04jiMH0jSDmh07ZInDm2BJA1I5W/C+DTqd+wmZsPAnKvsHYFJhBRsosKB1Q2M0TDBCsc5MigCDY4hqZ72vegBmhGD8nIO5MQ+ypOrsRaChGkXHOkZUDuqMxstx8DeBwQxpJvPvjsPSQffm48Ll5KtEAhAORaZM1ECymKjYofwfGcI2jp7GUuk2xgbNbCjFKEdkdBfjg2/BaYz0QPCiFozVNoMW/kwWyDyQpwNiYE2yR5XLWiIR/KWbLUqPKnGiTt1Ri29j+0d9gqvQ97T+2t7RkMgm+xHw5u8nhGgrtGUovck8zNDCvnySJmIJWAwIDBl6LMi0G/hiv5kUxr7ZIf0/YaEKnxuKmDI7GI0m5UUIySz04NgYw4iuuK/23gaQ5vWspQ4tJkUoWWxlzXWNi80N7PH/Gg6kOUSlosoMjMQiX8zPkCn4RseYC9M0gy4HRdLEzs645xwESENTMNeBKoKwDSzBXfIllvCI1GUxZMPUBHwwo+/7u95G9/qUPjtz0kJH14QJv0TUHpbH4tVieoyoLtN0WXddq8pF5YcpqYKqrOsdifYG84ipv0Fw9hcPuShfJ9BMZM0aCuuRGs9fmv1yulWbck1HrOm26PHF01A91BiD2nuPWhiFAZIPc9DlyUnT8OCHj3PK/ZKTaEaVTxKuF6bY4QfgefKCHxgatUI7dAgi/mBa9fV57vpspQrIxK+nIVqsVarIvBJz7+2jb+7oHfjEFV5ZLpfo4FmN/lL6qzKhtqgVgyAbx3hkMyTbZwq2wILuU9QJTPL01/Q77o6XxNvVapy2m6Zg/EyjLOvRNj2M/CFx1bW8aAT+BWSCh7qgydqpkNOFxd4E8W6DWybfCWDD0E9jtNP5tt1dAYBr5wHFvRhwPIyhRa11/sSoZlJgmtuNCq4VhAa3MMpytS9w+P8dmUYuOt4XA6csFwxRorrnTtpw/TOUyFb3Qgup4SmwaNLsOTw8t3vLtezxyC/jv/scCX/XVwDe+tcM//rEan/vEOfLlHn/rO3r8rTfzJL7HL/5qiV/5RSZKKw9NOYrliB/4/havfgU1cR1++meP+Ne/aanSjAcJpk/Jn6zPkW0vsS4OePubRrzslRnObmdYLEZPEVtu/7m+IkjZxsBgyhSi6RAItoa2EMOaSac16ORrgVV5GaxvAasHgJKsnVKAQVMH6LLAEjqaJHwmlxRUvQeiZ7nYv0kKkW8X2E+b2QmymjmFm4xWCvxOLuk59Fs6UTqDwHWWn41AvRQzmI8H5cZ0mORaubk7+Ae4hOoZIxAn4vSaTq7P44gx9b6ZMGY4OxZarhMwpguKFBo/0nUmHk/0Xq5N4eyMnA03k5tMRTwfBXadnOMU7ympvyLFvFjmKGumJsnO+K0zSEpr5HrNie20vZiAjyTvSdrHD1GhReE1itXh4fTIjTJHP/ZKiXKc28YOTWIcJhZrTqXEPYUmZwJClJQ4ezffr41dAKaRcczBmbEjtrEGW2AbHRk4A1r2RUaTwOBU02U/4gea/MP+k1xYaVf+gONGwMU/I03FdVdX9j2tWV+fYlFaA1KWychd20tAF+lm0xaKqeG4kclS+tCARN8XGPreUowCFnGIPdWqafN2YCMgpq+UTeK4GWjU+OgmT1NdwXSlSXHJHfztjL2nPml+3xhrZTtcoxgpSAKv0CraAcCeXbqeAmzF9w1k2fMSi+UpVz5jghzNEaVRLaWo12tcLLXKL+NF/OAg9i0FWzdA1JRG5Jhwjw8gHqzuHNNt/0/1gcaI8h4HvzdjSE2TJ9mPs5eh04pDii50Amu8XEJpY8j0I97HK194po+sCjJYPH1z6HssKTKnILpcYMGdOmv0QWSGOHGKSiIaNH5SWyyo4+mwu/85of5quURRUJtE5oIbFzVcR6ULmfdmmpDUOhdunpneh6koTSlP5ym9VhgVy4nOTXvX2mKfRG/pqacANnUuat2YogEX6yXOzio88dQel1tjfjgpxVotKWjPcX5+C3cuzjEMTKcSjPFo7ZqGnHqfGtnYYWjug0c95fZdZ5XltYBL0xqDVZVLgSv++3gwrVVV8xTDIoIL1MtbWC9L7K+/gKfvP4V26LBkiq2u9bBKnlSUZiNQ69B28wmEJ0jeE8GO9E6liS2pKeCzqgj+iqXSvhUFkyxcqAjWyHBRx0U2jP+1uNzyvw7XR2Ooms4Cg+IT050EccWIzbJQ6q8WXQWNIV9/dlZiU5VYrUucrdaoVysMrQFlBr26LMXiaa5I81WINbve7TTBKZbXGCtNO+Byt8fLv2aHb3xzgfd/YMS/+RDwj/5LPs8eH/iVEr/2Sw+jPtvhG99xiXe8lSzSgF/7v0p88ANMao/MByMT4CnxpY81+N7vGvDi54/4d38y4KfeV+Pq3gLZhulTAMf7GOsLCYbH6/t43WMD3vha4O7zRqw2JMH4zMhE8gTp4dxP2inTFXOE2gMLIrkFY55mmxyjB1qyWUy1Sp9BAJEBqzvA+k4GnqCDjYxTkolRPcAk8/v0JJnqskyToUV9Q8/1N2G39HkhmnVWyE58kaKxNKIC4g2WK0LaF8tw2Q0708AUYkXKhuHyYJtpN3jxwSxqTUXmMWYaw3hmSVIm3t/GyAK3Dl48COhA5wqvJCWqt7mhRYvXpWyXPbfQg5huiWBCrEhGfszGaxL7+jMyZoeHRY97wQx5Gj6AotKBwgwUlRrIIQNTUWPIGDAYMNC9TaAh7ji0P56elOBqTvNbesy/52y/6X/I4FB7aABtSsuSte3svbhBmgDaxe9OcNl4UL5xKvBnIUmAjtAISeTtzyMVLOsZifk7JWxs87J1GRoZLRW/XV2NwDu/YQwFAbwkLYppLip3FpCAhlpl7jOhj+JmznjH1KLSg4konYVjTIVa6s+KpXifwdrz0MXsBMfIxPAEWByLYHdGFZ8ZGJvZG12tA1fNTaP+NP/mda9PtfSwn3xIHHiW+PRgpJRirMxZhRgqS5vWM1CKOMexCt1bxKAYc1sOpwxXmpoTkJuKSozV0b+5fql7JkkSGjwBb5P4cDAsK+WyC9exTQdFFjKEjpKHsbhhXeAMtiJUCqBHulPPyrBDrP1YGTZ/PX0ofGE6ZWW8IoPoaWv7ZQOqSgF7nLFDqHhjZag0Rsw0qYCgkJYsvrIve6gcq7LExfldpXuI0JnKM2WqL6LuqCpFCf06S1vZA+dGfURdlFivbmHoD9gfrqXBoYg7L9ba/LvuUouVaaq2OUpsXvKUNI7YNrbYag8WR+lbMjRM6TkFSYZFi9cDOycYReuLKsP5ulAViXRhZFp8kA59h0Ve4JEH7mK9qXH/auv6rlxUP9OlK3LwWTdVBO4PVzbQ1coDcYWy4mAqIY+hPwIEjBIs2APMqw36lvojUu9klGpp0K6un9bnabKRrVo/gs2dR1AVI5rdU/jCFz4pOnqxLAX8FsVSM+TYHcUAXe8JtAikLE9u6UZLQymAsKhgUSjVwZPast4Y0KtrPT8yP03fYmR1YNPj/v6Iq63p0XbHQanFODlIBKtCgVHat/N1jrO6wGqVo66WAosb15xdX19rW9qsVwJTvFaeSGyRGRDPxPhRCNcpGC8X51gsyGY2aLoOxyPnU4NFvfZ0aY7L49N4x39wqfTsz/xshm/+lhyv+LIRjz8x4v0fXOIjf3iGzZ093vmtO3zD1zAl3eMXfqnEr//qCllFwLUHxlrFD6/8qiP+/Xed4+ELBsZLvPd9I/7t/835WGAoOU/IjB2QLVbIry/xvAcavOW1OR798gHnd3LXldnpN2W3bpIqKaulvL9AlqVYyUIy9UpZHllVE8fy5xQyZzh7cMDiFjV8preZ9vQE1KQA4WaguPmz9N8BJCat0nOkJp/rPVKAFKfWSDHNv5MEr4Q9SUHWfB03PilluOLvUZlI/QxTiJzDkZ2SvtDXgLNb1L4Y62esR3zWTUD6xTB7NwF1bHABICdNWgC1FLDFpugaR2Ujkuq8rLeKXl1HgBGPv2TrI53GtRjME1d6Ku4/YRQZk3MeYETEWQqJom/9QxROIo6PJJvrtbTxzEDL9yrTw/DEbpNMm5k2/qHAKKmAaV5MT0NmzH4eso2bwnjFqqS6LjZ1kZcEaRIQR8HBfOiKOR5zTixCpC8DTHlFMGN4iK75o4kdTXKuTPtNhSSeXaBExoqcDEjr30q+zEUXyhCsbE5RXqLDvs81jYEKBpzJ5qDxXrzwQAUQoTfqrILTdHommifY0b8F1AIeuP5Hm3hUDFqVm+emnSFJNm5neqQxmw4IfL0xM6eAJEmr+jiK10vAllaXNF02++JLAvlEBxaMlv3cq/gTAXmAlXiWAcojZa4UtMC+VWgG4JkYrQl0ufZV1zSnwx0zJfpUkzPZWg3wb3OcGFgH4dBWTTdFUcsUXOwwp2I4xmzNJme47PkE48w3DS2ZkWLGLsb8l0zAxzVkEZw/ekfOxde+9IGRWp7V8lygo6UQut1bBRxKNMMel5eXOByprne60kXQy3ppgEX0+4jmYGlCbmbUY9XlOapFj931U8rr81KI9BhkqLPihLs62OmA6LDpB+yOXmIr1kOXLmBE0Ejt1d2LStqpYz/i4myFs/VKacWeYvGOQYcAyU4J1DDYmFRYVNxsTdhJAemgFJ1T2MzhFwWOXSstlcp6MmqNFsgZdPodOrJXSq/2qmxjSq4oFqgX5wpE/Fl3vMbhsMO+tWIBXq+RA0sszx5QAcL11ZO43t4T2CTY4LjwgfA9qMPaH6x6jVlZ5uEd1ykYSOmVAdWiwmq1xvnmDAuWljNVm3VouqPG/3p3hcO+wVGFCxm2e2B7YOGA60Z88Rg7lmFNYFUVqFhVWea4s1nhfF2hrJcoGXWY4lBwoLXDDseux26/FxtFvdVmuTKLiq7V5xesKM0KgSrS++uzC4FAjo0qiIZOIGvDXFrBQowdPv70E/j6bz7iox/L8anPAP/oPzOG6F/+eoZ/8cENxnKD1WaLt5PZerNZKLzvZ0v83r9eSINh9gAFHnkU+JF/0ON8U+LyfoaHH+zxex/q8L//9ApNu8C4JjhdY7z6vISw5Enq4RJv/PIBr/7KHA+8YMR6RdCZaRooKPvpOmJfCroIsKzCCBiPDKIugG5Mv8V7YNl/aBSogWHBwMXDA6pbFvSV2nDJxizwnivbTkFLnGpd9J2ISHmdErhq3cTPnzsVegMCzQE2SV2J7Y7y85M0oulMGESmqkQHXQp8N9NfwdbpItNwPl8FN8ysHJEtvULILQYU7D39M8VLbUzG7NqX3acB4Gfe882NZb6+WRNkeqtgElyYm1ZcOnvHexYIsDA7fXZU4uk9nDlQTUboi3rLS5nO05mmeC8HIaGPiz8VG113pLv0Q6lsCiQXHTWfBNg1l+y5n8xR158EeJ02TxclKxWialovNHCWzgAMNyIWLFlqxxir2XYh0pEmMnZ2NyoyvbBhqradDmXzM9e6uFFgkYreSbbHocaejY+n6/G0iSdM5fTOyqZwrQyuo7NsQF6ZED50Tjz4TGAr2BBWHHJMmUrz6jUy88ziSBzBMaBUgKCLA6OUMrdMWgOYnkfhqCUBb0A2hPCcDwQFkSrzndhsX3yj10HDQWbU6QbRYAuBe7GnDx1jT7rKyb5h4mCnzT4AluavJKaWMQqtYaTMjL03Vso0W77CEtQ/s13U5AQoTgH0DLjndJ2zd5ycAu6WWlSWivevIiKfi354j1Qo98IAxCmLbxoyq0aM+7K1HcDHnnVCMHmK3w5AE5s5LZgAYibSt9AyB74AW/y2nrMzW7wOSpoiBkVxnV/Y7KUAACAASURBVD6X649/fNNrHh0tcDDNtcDV7j622ysP2vzARtV7FP2VTKnlRo+u1hc4u3gAZXZAs7uW9qeXIIzCQpZY5SiyDsN4wOV1o0nLzBE1XEwnSSd0tJNDx7SEl3HygbPyb0mZTUZPrBwXZ2ss6EdVlbh9sRTLxAo/0r+sxOMmTl1MSaAl0TkpbmPSguImq2FiQp6SjaLlBp2Npe5LDzU3oboAY32GJbVox0sJ4ptmp4GtXMtFbRtF5NSY0V+qa0zPZhYOR7FtPDXR6qHIl8jLJa7393H/8hrNcUBW0mOFuqsBrUp+CYZMD0ygtS5NRE4mrFoyVXeGxeoMy5pAT49UrNJ2z8pDAznbY4PtDjiqvBzYsrCAfiUDKzUzAatVlUufRgsMnsBWy1qp1tWCgFTiN82Din5UAsc2vtRz8T65GqxIokXTtZqsy8UtjW07tAJ+ViZtKQ8mgjg3OF3rkuL+WvOA4Ha73aqq9DAW+PAn9qqKaQ4jXv+WHj/wPQ2+8MSA//5/qHD/3lpGN+t1g+/5O1d43atGfPZx4Od/vsaffmSBic7sRrzpbcD3f3eFj/6/19K3vfqx23j88T3e8+MNPvu5c5JfKthQeo0lRatz4PIebi0afPtbRrzopZnYLR4SqFvhXBHV7F40z9BqyRsnx3ikf5ZVHokN8BNuSyExmS75RHFuAfUK2DwELNZWCZWCLaV4VCU3grZIQemfpBpDIDpZIMyBw4Jg2EA8O/CYtzrfuG5UoZ2kF05MEGYgomSeLFm8atUDSppWTD9nTsXcQGz+IgEtvhk3Q04QbmKtB3E/3TJFpgDJJW6Ywu/VtEQpgEqZIUsVcAOxYEjVYghZTaMxXxOfRbAvirMBINM/E97pGaBSl2SHOMav2KwnnUwCWBSIBRZnn62J/Uo0SSajcCaRxUcUxvO9PdUPTx2qqtoBd7B9EfTngoK43yRVJYG2I0ltnC4ODtZEMcS9oLQAQrOUjJ3EMe6d6HNmSpu6P5b2mRt6MemCfFGlIEvDqCpp87EjKJBdgD+qNL04V43x8MQtkOweK9/s9wQu6dkWYnKPzVp38tWKKj6XUei87YA9ijP4qNzGQVWj7gGla5eIPnyhCDhMkhEWD8Zseczm953pSueXgdZEmxV6zahS9jkl/y8Hp1aFeEM3xfuNNRuv8zUWEMTW6Jz4J9hUFamnXqciCu1nxt7EAWICXokdxMz22MNJU4vzHAhdo6dZfa5YwRAHl7pAxknLkOg9vDpUazYpPOG+nYJAeV8lcar3w4X5FmqUT0NejGXo0pL4MGkD4xBkgjP3v0t0ilHd6O8VVhdzWtOL5iiFCA/CNz12azweGmyPxOkVWHK7O9CAc5SQuc5ZkmzaI+qJmKpab+6ipI5LqcXBKgfbvSZzXa0lRN6T+bi+1sbPChoOJBcs/asYgAyPElAAy6LC+RkrBoF1XeFivcBaKT6KMgt9Jr86ose+x/HYyOupIGg7XoqdMHTLxWmmRhSaVyWF/Lmuj3cnDZisCBi1c6UFlfYaS+SFCdFFoXMlUbRflhj7SxmmqmJBnias3aO5KiuWZDQhzdGiXOHs7EJpIfp7NV1jujRutG0n8LejAH2X48ATkO7dAjI3D6Ycd3tWGJW4tcyxXuW42JRWIUeAV10YE5N12O0v8eRTl3j6fo9jQ0Blp3MiawUnghlW01W1nt9ykeN8mUvAvlkvsFlRR2e+XRwLkqYWiIx1ylhTmuXYN3vsaSNBAOjVlX1H7d1gqUCyWIuFUsVhQkuxKc1kOa7L5UYVj7vjtdLK6zVZQNKODdr2gM99/vNY1yWumxp/+GlDJ+Wiw1ve2ePb39Lj6SczvPdnWY3I51/gzvMP+J7vPuBVX57jZ34+w+/8Bn3VgIF6soamjkf8h/9Rjte9CvjlX+qwbZb4zm9b4dOfvcZP/Djw9FNrYJlLD5SVC2B/TyXvSh03l/jql414/WtzPPwozUZHlAvq3qwC19gVO4HNAZ9ctXvpEIfyrdrZU4d4U2kE6TpMKM/T2/IWsLk7oF6ZLYZObaHX0cIwBjk28hMA5ddgJ1kDKPPriEK4DaUl4A6o/gqh9U3wZRvd/HsT4AiLhSTQRhXOCZi6IZq9CVosIJ+CrhjTnLYPvEeekygpIGMirYRXTvnYDK7BUfm+m4ymexU36jiQphWDiuE+1lYJGVo3C8ppheKzjsuzsCgRTOM+p/tL0qXSkYSQPmGzotJySkOFbsc3c14PN/IQFFuJv1nr8GzLbP3oRSkCityU3Lw0TcdF9bX5wFll5/SMHTCIKXR2xVJ4LOCx8eVhmyarit1CZjPLNBcLzGkUgYcpDehpoCnFqnzDZJfD8bJ0qv3+zHu68P3EV80Fy75Bxu+m8y+KHey52yFfCQsL4BpLeVKRDWRSM36WFBVQr6V1x2flQF5s1LMArSi2Mi8yY+SN6Qom0FNik+2HgYr4mrR5AezETtl1UmQvZjO0kUlq1DJNPuaTT1zCxOgAFKM5q9pkkOQfr0KBJJVvU8HT3jcPGy4UN9xv3pfGftlDM9LGTEtjDTCNzu+Ht5ae8ciDOQ+mkYYMU1Nji6Rv8/viMg/Gdmb9nV1MbGcCQE4mqj4M8T6ptovXFlWv0zMIryzXcOkePNZG0cpcrMR92MZAYDKE8fF6vX8YwUbhCJC97EvK8Xo/4P5uUGrvbGnGPwRGslTIqKc6KHDViwtUixXGvMTueFAZvdilY4eG7uwlWaIKh+aI+9cUc0fmkgDFqgrXVYVbZ7SXYMqKIvUKGzI3m6UE3xQlW/AsLN0nwzO6xJOpYppsQNsNqFklmffYXt+TBoDsVA+zW6CnE72oQnugnDqDU88UF5kmsjrmUSXBKdNwnhKg3mzIDugEOIm5yHrZhLEJRABYmZZJlX1HP8Wy4m7Aodnj/vXB2CZusK0thr2MVy3FxEMgswFLeuR4eTGZPqZeH75Y4dZG9Th6HX26ur7E/tji2PQ4tA2OxwzXe7JqcxqKjv0cg7NVhVVFg84C52d3lA4jo0X/KDJlTH9ycfNayfAwaDNdzOndNZaGpL0GP4dpQQLVktWTiwUamtV2UqDoT17vekkguAIIbImchwOut/cFZDeru67NM4O3onQ7i/6oObK9Pqg44i+eHPGZ+wS5DR58tMf3/e0Bj94ha1lge2jxzz9Y4KnHc3zLt7f42q/MVC35cx/I8Lu/ZSlEVoOOTYYXvrTBP/wHI4bmgP/mv61xbJf4r/7rI/7oDwa89yd52iS9Vguo2yRvVUGary4wXn0BNXq86y3Al70cOL8DlEvqAlkw4Xl/992Kai7pExhkBLTooeOCWjGUGcbGTrx8tnydCWUhsHX2wIhiY6lxzlwTPntKUqXItiHZnGMuxUrJ068QFNtrTk9vIYyfNCtfpG4rNq2owJqAgwevACtzanG+Kh2hvNRfvxfn52dL8/iNTIxL/Hvhwt6jiS6UdhFS4UKROZNtyO6jNXoayOrgo2LSWbIbAuQYuxMmy8XUqeYrgEkIrG+OrZ6CkIlthKkHVlpAcaLxS9KoJ48ixPHp5iugMqLwikY9k4lhMfF3+nyjuk4ZxMQAUtV58nsIUPlMZ/ZgJifQF+lNVUca42ab5SxI16Yq9iv0aUbQhTA9xjf9nWnzdSmSadj8yM3iAaOubL77pDDG61Rk74bdBkbcz0jCe52DbH2wAlQAePKeMnsfq0Q0gMKsAwG8OcafMlsCMe4ez/fTZfr4h+ZIhKSniEPLpjQYMyo8N6oaxsYvJAQxHtS98VqNzTKz7EkW5WvZmCTTzYX4nrFShwgHXAJaiUbNNrG52ENRRD5aAYSsol/r0lkdFQ/w5z5ZI2UdgInM78QcJmAigIjppGZz4/m+7HAUYEveWgxznnKVr5wXDYjpc0d5S1UbqymtlogDIwI0r5KAoTk4eVrZoYw4wcbTfvYMsOXAUrEzNOneySRd5ybFslOlxZ/4+xxnFQMdaEUxVbwH50FUMuueOBYPrvle9gBXNDWVV3icmllVlqHKR1Tru1itNri6/3k8ff8K5+fnOK/JrFzh3hVz1RS4kLnqsKO0CbRQMLO4IjPww9Y1j9y9wJ1b5Lt9ZTldSraDi1sLSEyS+VBRTH9kGoopP++fIAPPaiMAQaE0X1vK3dxa2dDIj1PExOMEkdYOpxv6Sdw+Bd5JW8GHTO0XN+ADupHvZUBLpcEEWIu1VQHJRLBA115Lb2Q+Mz22+8ZSoz555bEiGGMbLtF0lfHamdajXooVnzaRGDwJOgmYDsOA7bbF1b6X8TwfNt3uteaZamutFdKtNdOtBTbrWqxVXZN1XGhs6cRf1oupIjCTWZsxabo3MoNs/TN2ODZbbLfXZkw7Wgshaq3CqJX6Kv7H+5QhKjFV28r8tKhqaUdYlcmx6ynwb3Z6Fovlxt6rJ0g8yAiV79EcWwUlsngE+h953FK33Eu/5IUj3v3uA86XJXaHAou6x+eeMhPaFz5cymyXuogPfLDBv/rVipSbGBBWFr7920a861s6/PbvA//sfSUW6wV+8AeO+JOPDfitX6dAH8jWdpgg8Ka9gBTsrDBlq6f9fbz6JT3e9AbgzqMZNhv6hJmTtHxsPEhpQ3XXb6YMR6a7WgPb5hBOH55clbfy0/E2D6xQ5N/Xd4DNgyYE57wlBW4B38T0HjNn8BBrxCftBBboG6ZfSITAk/9WGsD//7fuscA2W09Mwc5Zr4jxU8ueNDERB5MEbJ2gxOTEfCJuZ2Cliwe3hyMXjfuXuc2CiX9NkGqsjelxpHFRyxXOQwNAkXadAVYE37ktTTzPAALGL5oYfJZpzEAl3iuYtADD0ocmrFgArumzJ7rMjUalmZmLjAy8JK70NkOnFM7NsZte72Xo0sXH/JTGwFNNyfOzOZMyT85ohGGsPzPTzyQaHEY2YtwAvR6DLDZ4ZSrnt4vUBU7CvV3oIgV4dp9TqsZTV4p/YX1x8j4G3u0AYOsonlmsAXsv19e5IaXpW8N30EZPWUH31JIwXu7xbgMhTGesteYNx5AMtgMumblaPt9F+XZoMtbVvPTCYT8qDE9ZrdN2PCQyBAymrgS+5m+YEmt+R5pQE9w854L5DuYypXCDbTImfjbgNZ7MvtIWR9Sixfy3wZ2fmc1zI75i/uhA6H5sftUnFclyf/fUsJ6bzy8rdrP4J22T2z3oesQGmtTCzq/2HASKHXTyqBkHRwHwkDAkKUI7r/jYembg2fSb6f2Gk/zk+ebz7QRkJpo0G5OkpVJi96D39djB/c2KTpy1Y1w+rzCuF6zOyySovjqYWJzaHqbybp1vsLn9MFbnF7i6/1ns7j2lgMTX1OOAq/0Bl3tgvazVh5CMFkHQ+XqJWxu6z1dY1StrhxBltlLx28mdf/L3jgfqfwqBMn6PlXhWXROlrpxspSrjBG56eoBdeLzjDbHvEqsFPec7tAq6FMx7rxQXj1rKUe0ofAHTONUWNMHWEVm2xnJ9RwGU7BfF3fyPEWe3e0pGpfS5YkUdrRh0yhlz7GhJIaqYjup0sbcAwQdA+4SlqidrrCsCRKcgaenfEzSySi/D/SPbCM2Rl79352yhNcZiBIriyZqVRYv1imxgLSYvPicrrZKSY6SUoDNxsUEwrZUVSyw2a5nPHnb3sD1c23sSFNNQlVVSg1VpkjUS2CIjppZDtDEgu3ZUWoSpXn6eTh/UQjE90LPlkE3Irjsq7atCAI5J30m7ZcBvxGevCnz8KT7qo4ADtWXv+K4Gb/26DO2WrstsQzTgfEWPNTPc/ejHRrz//Qs8/rkcGTVYDXVWI979oyNe9HCDH3tPjw9/mDYPBMhWHr+ng4CCSe7Mll27XBubA8a7LwAuP4flsMc73gR8xauA9W0o/VpW5mMlkaM7DYcw23qg5WZyyBQi4+GRDJf5E+lM4caI9CziXNg8mOPsgUHMGblRVar4ZhkaB/5z0mklKQKj7IPhCr2GMw1+kk+DyXMFmwkI3NBrxe/aydo+a0ojRvrrpv7cfalCKD+xRPZmU5C/+T6xccZnKstD/RED05GmsFwnc99CVaBpgKKFiKcAE2aCZz75KcVGavrdk1JwBY1JpHQqip/G5TnTrin4snRGgIf43Zkls2tJmbTYIKfvpalGP+RO78NDjW88GitnC6cB9fSbDsteqCG2bUp7n1Zphu4rQIuAkKoOEy2ea4cmJt+ZGcZbHhYjHTNtvjJ+jN+3knkdMD29YsDw1EcugFW0QxMwcuDF185Gt6FZDIsEe94mxj+dhDM7ZIeWqb8h2U3qVTWWlj60VKIdJgSoJDIPrWMwyubALgaI9xTGnNLZ+f0KHFhLGeFKF30HEKPMRAyXp0w1FkOh2G9/f7b7mNdbbN6OkEyrKLBlYvD0a2Zj47vWf9i8FuI9Pd/nHHnovyhxiLdL52qsyxOGdl7N+tvEYjpdKyDi5tUp0OIgBrMn1a8YLE+zShw/j7PmujrQOYt3EguDTZ3vP51jYmITCUTEv2CCp/VteWuTE/H13uHBvLFOY57uU62EeOqwvT6YfcqubC6epsWnTlReAKB2Qo+c5eOiou9RoQ2jGQec0Wm87jTZbt9iFd0Znrr8vFicszOyOz3agzXx3LUUp4/SF3Fj5eZ4sTrHxTmtCGwwi3KB/eEemv2VDCjla6LqQANCquCj46iQoYQH8veizqdcstH1GcaMqT+aqFY4sk1PM2C9OUPOVjnc4Yh06YDuDQ4paqepaO7MgnmGlfK74jWxco/1KgQGHCz+zNrU9MhoVFpu9L2azu9Di7bb4XC4h+vrS2z35vkTpyG2BqJHmOIL14N7Y4mdzAqBrPViwIp9zIqFKj63e2qZrI/glh5XjeFGMoH83DsXC5ytvE3Q2bmCNi06TPfhbSFYHTgwfUitXaN7IfgiS0OwpJQPT/qcHKwP98XBFkAEj7qn404VmOx1yQ4Csv9Qby9Ll3K9Wp9JVmMeZevBKCG2jdqsrpUjPXVp1s6Dq2Shzz7s9nq2HCeCMa42MoJn67UJ9rMMf/DpAx6/T1zEcsy9xvWBRwZ839/u8RUvyXG1Nc8v6uLONgX2uxY/8b/l+PM/q6m4txY8HfDqNwI/9P0tvvB4hv/5f83w5OdJH3ITsuIHCuOFZ2gcVKwwsMk5x4gPrbT0szah6yfx0i8Z8C1vBs6fD5ydAWu26GC60gGXsnoumFVLqfAjYrEH/bSYPlQlkvd/UzAmIOP9Z1g9BJzdHuk3qzSimuJ6gIlFGhVvs1lh9O6LNhSnZfxTVc2kB3Kh/V+TPjxlcSwUnW6OzxJ4Ei8rC0R+ArVftgSoqhRTzcj83qebxBw0Lc3D03iOjFXJ9CxjEHaB+AQSIi2WNM6d3lObp2uErGmAMZrxPU8vpE7YNvazMem8kZ+yQadg0a5b6SpntqZ0y8k2eHrf0aorZQqnDUAdLXwTUEyPzXF+wzTlpOt09sXScq4TchG+bTCWZQj2Q3PYixpiE4/N6oTVcqlPbIh6b58bdiBwlsyBmpmMBthyUBxCZM0XHy/5c0Xae9YTxTXYBJxq8Bzgpfc/H9JP5+oMGHilp30C/ZBEUE6hvJ7bLI6/+bji+c+g2Vopka2Sp1ak5Vz4roNuNE2Wz5ZJJ6l3m0CrV3FKkzSwL+3NE8szJ43ZdETzZ88QWx5fXwa4/MARdgXR40/BzgCCSIVI9enGb7JXfiDy76dXImw3per8mXt/RF/uNo0m9seuyWWAAlFm8zHbicjcN01Pu5aN96u17s74SvMGaz+lMI3hmioBCYajEjEKMLwoIrWhCEFTPI9II8a9KlMRMg1iFiN4p+vUPTqjx0cQmkRxQt74W3PYNZbxdEU6eF/i7DUvKEdOqs3qAazqAvevnlIzYXppHQ45bm/OcbV/Cp9/esTd8wKPPnwm9/dxKOXn1IvtyJWqkxmmeu1JgiojTTlm04m42Wl5FmUtsEHhHz+D2p+B7TFYrchG1WxyrWbXNFm1UwCvj5uOLCk4cegflW9wtlpi6LYYusN00qHgmTQwAcKejIUel9dG8wpIJTPdJYdXHVl07XXN6sAGux37fZe6jrPNBdbLDvvtPVxdsuISYp326n1lD6NprD0DHfDvnlN8zs8iEqNKrffu5Zm8rQ6sEKQ7Owk4L6eJhU17i4fvrlQpWJcVNpuVhPosCKBPl4SOQysXfvVHpAM7WRkK+XOmxihsdwqcp21q1GglSj0Txa18D7rL52Te2G4pDNwGVViq1HlkhSEBAU1Wl2KvttfXMl497Dn2udz/rWJrwG57pV6JrF7sswoDAezQCIQzlcbKO1ZtEjySxVouaixkskoDVnvNb/zZNbYt2czWXKAlBh7wju/s8a3fuMD1tYHhxWLAcWjw279R4Fd+mWwghe4V8rbA+tYBP/jDIx57YY9f+80OP/+zK3vmC9PY2aZorZUUvGRM5AJqKoyXa+Dep4HlHeB4QNFd4u1vGPGKV2bY3AXONgzS1A9wNll8U/d6RlXqiggKfB7Q5kE1GmwJJXPkwYAXdVy0fagzrB+2VCLnzCnYOj0dKaByzkqnYBun5ov3AyRws7/PzJgFwBloPdum/ixY4Dm/FcHpud7HqoacfdZhyZiSAIsTkEgEvs/1YQG26LrPNCLZQ+vLF7T9nAaz6+Hp3ZgcATv+PXeXKk+jRLpI6yG0OCdCsblyk7KDZ0tVpYE2TrHG8ISO007gaeHETQbrrxvHkzGRFGJOW9tmZgxo2otSnxFzI3oIOiCgDYFpggx4am83YZN/VFocYBsizV1thzGWQWvFwXqwNfbL0crE/JJSlk5xxa9lUoo4JAgLCLMCMDZgHsPkfTSJeUg81SjGHFQC0411Z+YiwK9JJQKEhu4u2E7OT+uJaEBczCOvZdIKzyxcPJOoJFRqiLpL5bqs0lReX+4/JrmAe2WJffPef7EmrRWcsSLS+d3UozkgTedVXK8Nu4m7guGMwhqzOqU/poMA7903p93sgCYN0YkezuOJr1kDYYyTc4kCAf/M9OhOZqA9gc6wT5kZTt2D90HMXfBuc4hpxPl1ygw4s2VT09bwBHinptv2M+7aPLgb8HExfjJPgtm6ydDZs5znm/Hjs5rJKl2N5YoUYoDMAIY2/4zoiDhhrO48RpojWrC2Vk2fx96oI7LXvUBLCnV5B8tVjs8/fU+Gl8pbjxWWC4qnWyzzQrog6ufz7KgKtSxfiqEIk7ecBlc0/5c9ACvxjO3gwj/SQoDu7z1BUysQxk+mGSnF17dW7Ntnvl1lTibJKgUlECxa6xCuB2FULL2uRIZ0B09lmWurlYVaZdihzQSMeA2ceLy8lZoeD6oU5CbJtjSRuqHInxPkYr3C2crsAfbHHS6vvOrPDQHnMGWT9WJT487FCuvaglo/0O7iiMvtoLZDtGPYM303sFVNpv57C3cpNy3bAjVd7c8WSrEph923OLIHpdziXcCf037DOtDLbA6smKwtYFFjQIE6hdSctdNJnvx5r6pDTk4CH9ucnLEQa3fEbkfG7iBbis36ApvNOZ5++gu43l2rG8B6sVa/R5mY8hlTl6T2Ozz1Mf24wGaZoWv22O32es58rsuaTOIg49vVaiGQdWxbpSr/8vFr/MGnWBlAt3B6uxkwIjP3/BdkeNf39nj5C0c8eY9C1hFPP93in7ynxFNfoFbL0nZcMl/9tgx/97sHPPnEAe95L/CJjy9kYDqqZZHps/ie0vZwPrHKVGNGgFfIFHUYj8hYqbVYIbt8As+7O+Jdb81x91FYH8Paqkf1e95jTsaaLHhgQ9rBnPWZUiQbE7Q0F2J3ZDcDjs2IfJPh1iPA4tya4qrXrdIaLpCXcNTE4BFwBELc+8gE0FZNdjOVYkE9TTHObXz+unTiCShKAqyJTF3nlKQc5wo/10x5ao7XpCu8IYq/CdZS9kz7CE+0FLvzkbESkQcSb+Kbgi2dHhXu0/83DGHjYfevyrOpGTUPEC6a5amcgkn+bPqencZdsTUZWAYzlGqdTtktB1s+LpH+SsXaAZBs8yGTObMdz0luuKZIG483y7bnw3s3bsyeNbusmUYrnr3MNsmi0BCZ3+ZmZibdk35qYquMBJwqAaW10UZhwmI9I0/jWoP1mFsGtgJExGfP9gHmexRsoW1zydwMXU8yV6f38E06gBYfY2iACKIUb0LXRaPsZKPTPGKa35+rnYrc/oEHpaAblD6cdZL6bH+GN+dpVB/yDiRfIVvnxqYWQmy8qS2WXtrZ7DlV5tfsPf+ielisFUHwZHqZaPaIeWJBcqq6EFt3HgL5pHIyXjozcTafTwB/YiURFcQx5sH6amzVPmhms41dnftYWqNAP2gIVIelerRnmw9E6oUoo8jZHV7x0JktYVZ3jSfzNd1zFDYkQEtWOBNYmns0WlyL6kSPAcGcJcL3qRo35pwXrLAqkuL22aNrrna1CS6jGNcO2r2ZCbCloa1h+sx22qGPGj/usd6ySfZWI7JXPS8ftXkzk6PyfgbLpZzN86LVhr5eLjH219jtqVo1ZoLfJ4ND4MQv0rZC9mr3w3TKgO2xFXCj2zs1SdyMuNmulrSIMJsHpq82qwusylrVaNIZkcEZG7XNYcqRgvfD3sxSrQFzYxOJpxTRLNZLcbvPcBiNJTPjvRL7flTVIoEA34ssD13UaUnB9KcqJAoodbreDFjXOZY1Pax63Lt/lMkqf75ZGDu2oj6cQAaNUlusSjzbbGS/8OT9La53jaoEqc8hE8aKmAWrLlclzs+WeOD2BqvawB8LB9r+gGGkmayshq0RKhlDPxrxZ4XE7LQ5sNY3JvY3tkasEZ9eVGdRL8XuFMQUZLPY55H/YHUTWS42nT5sxSoyDbjdHXDYb9W6h4CA+OTsfC10z/Y+Ba04NhfYrM/lTcTrog+a0ox5jaLMcdxfycqBz4R2ES17PBYrgUgCaGM5CHjIZrLdEhkw4EOfPODeFfOnPC0UFsB1uiIwP20O9QAAIABJREFULPBlr9ribW/uxAb+/m/XStF98hOcbBvmmJRmWl7k+KEfKfDyF7b4zV/f4efez8PBGmClp1gfq8Yiq+ceDMZyhf8OmVLzykB2+SRAfzG+dvsUvuorMrz1a3Ms73S4OGNK1zVSchcxjzjTCFJf5O04wgrCQRmrFAmy6B/GS6mpA3skk7UE+4kWMiiMqtLM2AUyOwKxZDMslM4O1yZMjhOmCdX9tOmM16wTmjVd6cYYwVnvO5MZFlRPyYQTvVH6e5MuQiyWl39PaaMZ6HAtpoLxmyDLNkjbvMUeckc8mvUDAcPkxq0Do8UpY088PaE4NwMYY5js51GxpqpkgdrZWVuMgZ67MZZ69/BW0ubLakDfhD1bY4F9PtnHZhXjwh97RtjTKIylrpvx/PBcqh/3kY6qPY+JiXIQbheXsGiK7xbk5+4D9nNVb05WDt7yxpmkiTEZGD84H+lFZewAx8v6T9pBLQ6gukcxEaFzs433hH1xvdUkfPdUYThrWwWh+WXFmPH3Tdhuz1XvORmVJmBSQ869xkr/JqbNN17pGj1Nqbmms1Rs/CYLZwxUAUGAWPdsMuuHVCOVPl8fz7B6oM+GFwkIZLlFh3lvGSMtSYGnEPUaSYsTMJC0MwqGa57V/rfJV8vBrqcMU81RWvxxsv5thGw9eNxI17NN3xkYnM685F+JlsmwScz5+blMr5Z+yZvFO6MZ+y/jvhUMzHotpd1UXGR4ITpr2LWl6e6oRjTWLtKAUZhjHlq+BphWtNzeFB8sJjjDH5IfN5w6ZVPtc6d5lbjNGxvoQdGd7WP+GlCei0HsEJAUnXgrur6ztca9Invryx9QGjH611kbg14WBtY6xliV/f6IfdvjYrWWHouBquv3Yn64MRpbNUjsTZH99jharzq68eaZwAqF+GSB6PVEWwmyMhLF0nGciLdlZZ/5RHEpMj4xTUWzTFoQcDLvm6Pa9OjzmQocclW5Xe5HASOFXoK7aGBK9zD6WXlTUfYA5GctuCirUaX9t2TqyfRdgx0tCSjM5iLsC2w2Gzz80ENY5GzUfF8omA7qh2Mj+wXptdoMT1+z4s6mxZItb1Ylbm+W8rhi8cDZ2RmWC6bgeOpr0ZO1woD94Yhts8ciZ4sjLn2maLlYTASc0ameIFjaKwZCFh2cadvhePP7DJfhhUYWRyCMtJ9oUqLq3hipYUBzPGC3fVqs2VQBohnM1F6m9GlUHtJElsUNtHdYLNdy7SdA5HsfDtdWUdUx9brDfr917zD+fq3fUTsSD0yywmhz7HqypCOe2Hb4sydoIbFXmTvkpUaTWV/G8pBq8eBDAza3M3z8Y9WUEsw3tzEcj7JueMXrgL//g0e0hx7/5MdL/OnHarrqGjPLxdX2pn1hWjo4/2n9mD6QGy9d74eW13JEfvEIhvufRzEc8J1vy/HYYyPy5aj5q0Dn2jQFV14vQTsFlKIQCOLdPZmnXtHkXCsG+qpNhvUDA5ZsB2KyMq+gndNZ6g3qux2bw8cpdT51y7TJj8Kz0/zkC6MfeQ8mJium9MINJBVDHSf+Oa5MzyGl4yMWpjov+7v3SHRUNbE/NxpPp6xBhO/4Hn9VskJeK8lqViepa0E0fPYKOQea8wHVvn8C6Cbmi7jBmA2rWvQTf5SGq6o4YQgDeHl6znjTSMlaOfqc2poHbZLFJfYNsRmFbQxTKQrQJ5s7W++YlOEmy6Vxsd7YE0t4c8PV/cxFZu6oH70Ob2yliSYtmAYChYGMa4CVkzTjLK5XHAlfrYnRMiAXm0+q1zLmbDYrDZ0Zn0W60ZlG5lmqPdPPSJhAu6PZDmVqVJyIxXnoLyozEPZSCvNtE4qdJSlivBKDUM1HjwXxZOMetBTZQNrXpNJeboUhsiuKAPrC4oGzgM8EW6dVwdGWaW65Y9YRIhIk9E4NTC1ro/0tud8T9ir5WbpuYyaEEbGe2bOkFKfXpWk5xw++s04squaQC9yNCrU9y7JR6XP24gHFSjPNlruZirjmlkuaX87Wy1fLeS6tAy1bt0/wVLetOdOkGahKgLy/j57L5J8VjJ09A/lseWui2QIi0rAmPjJGdWZ5Y0yjglPspeaEP0lvpq35TlqD99wxbcr3zZF986seGY9DJ/PFrjPzz3ZspJXhF00xbbExZVXJhJKCXnpd0fvJmiWPqmTkZl2w919nTu0S2i/ZDibHxWohYGMVRZwwNC2l8Jnu8qS9DxgEQEoDUl0nLyYzQ+3RUAPEScwqRHZkJzBRE2OCO+v3x8FnKT2/6MrO6sdlZQJpMlX8XHp50TyVRBX/Y/739vltNANb5XQoM7JI1BblKOoCt+4+qmbMn/vsn+Gpe3Rr79ViiH0GCe5MsUan+wK3NkucrWuc855XC6zXa2MuOMNoS4HKAGJLDy8K2E2ILhbOne0JxJQerCkit+SG2Czi+4pAh0DVbBjajh5YfhKWdo6LiNYVTN/S74rpPFu8siOgEatrtUh/svqwZGp4tcF6wXHiAmDbI3uv1WqF1fJMf+fc4PPgPCGwOxCYdL0YTWu22qrggW2EyrIQmyVmXRYSbofgi2JZDfjIJy4ljM9KvihMbSKT7iJe6f24DAtki8VUDanl2mRYbEZ8z99t8aZXdPjQH3Z430/V2O1LoObCYj6qswA7sH0QwU2JjOCrZxsh+ozVGNk9gNc7FujZ/Phwhbw/YFxsMG7v49G7A77ljZDRab3OsNxcIC9vIRueQCZLEs5d5rOdIqKvlhrwWpWmOR2Hd5xt3Hyf8oyFEFZdGY2KZaHhZcV8Xgme0nhaf8CorJvZrEl/5oyMlrrm1LyZneq4orrL3u/mKXgCD1r4fpq9UbUYr5lTb76ReGsZXXv02fPgfdLax3aNKeXIf6rtDIPrgSliy8RGCb10EZ46C/3aTYASzXvjJCwBse/laYpRTJqjeg2pi+il7+Ln08VG0iWjqpS+cn+isFiww4+zU7PEJfarCVQE2CJzE2M1P8OZ3ZrSea79mtwinDWcQZ+ndaQinhkMPUcxU7OZqE2WULrPqEwan2Be9oyNxvBrc3HTVxsWT6n4ZjdpWByzh/dXlM/rGp6lVc+0ESaie772FGyZDtLew0r/g20wMGMxMv1iDmW2hnDdXGXrioMRom3r0OAMrKQoxibHRh7Vm6GHC/ZVGiMH+5pIAll2XbJ7ENtnlWxx3yyK0absSJCyBUubzexJvD/jP2OjioccGgbYmg6dTm1bv8OZ2UvBRQq+UpCVHm7Sda4DJg+2SnfNgvkY2+n6Ep2lPSs/uIjQ9yrT5JnZvJrnn08b1y2Hr1jMPXeMdw+qCchMRq3hWu+N1CeWORo/O6CLAhWRP7wny17FvUcGwzCHV4Nae/MJbE1muhqK2dh4EvHf6DIRdiY2L0/TjmrX5PPEPEJngJ299iWrkUxNw7yaTvgGhvhFwMHk1U4bMFMvttDlicTWNUWJyhkmshlVVWLjlY20IwhHdkN+RluTherU+odWAkdZR5ivVocqc4diNVwmwGKVpOXKyapowngUIl3MB87XEOyRFdqsyJAxvcW0IK+1x7K+i/Uqw257iS6rcCaLCnM4ZysdHqepTxLr0xyw2dySWH5o9jLrLOsV9run8NknPoNdN+L+/RbXO5v0HKu7tzZ44PYai4pGp/TMNO8qjVFW2wPuTZBOywUKopt2K3bL9hsXAGtjYrVipVY5KjSg7o3iOPbvExNoQNeeAXVAe2O/Cp4oOhUO9O1O7XHYXocStKLeqAdjLEimis3Bl0CJwI1+WLXALgsXjs0Oh91Weqt1tcEo4Mvm2/QeM6F9ntfSjoiZ9MIFgUZfeEw98j7NWyXKp81IVYugb/EHf3Ep9nNQdSOjiI1HmNvIHV1u/h2yvsNAuwh5knFjaJG1JV7y2BE/+sNs0zTip/9Zgd//XafzaVqaVcgGPmc2NKtNw11VBq6oVJcOznQlYhtYDlou7PTYXCNb3LIcx+ESL39Bj+94W4n61oDlgy9BvvxGjPgTlO3vSR+nTYfzk02op4VJvQirgKwiT8EkxOxkI9dca1aJKJ0JIaUOtM7gBNjyCBj2EFZNlmyySvtoJk3AaGKWXNAZmoYIpqcMyXwKjYAcVL3m7A3/p9gETgCZv7FOy8FE+C9qUwvg5VVNJ5uD/66KD5jK5XxWJaIZK8/O6nF7pkGyzXdmAIOZmMxWw8zRGYvp3kWh+VTzFA/d6LmspCsKtkPeXVbAQMEuzwM3W6VYGf7sR6aTtqcLdd8MuilrKJrXnl0Ar3RjS18b6cSIESynT0H1pEERKHRmQXPMN1D9YoICE1PVAFuc8rRNoU6TVdHW1stjUsL4zRu4H7y5ccl+w7qBRBrQrt8PGqIoUzPWSNfM7KriQ7B9Ip6cS9QkmwHMXAASYMsOZScWA97hhKloZiz0c7Isjral43LmKg4txhydvqdl5K1aTzo1NuP2tSuASGDFlly+KctNX/Yu9nksDrCU4pxGvMn0xTO1g++sJTSgGQcBB2CeWrWDS4yvgdFUK5SuKXuf+TUzuJv3z5gbsZ/Ga+bf5bOwIhQd1h2g27UTS87MZQBR3Y8Cg8cwB2vBUFvRhfdDdGZw8tWyvg6zlxafzWSbYs/IQsp8II9xjR6txkJZzIoUo4FY+zJcOYvZ9TxvzlHNKy8oYIrYmbHYJ2J8uFakAZQGzZ6VgJdrtaRVd1uUaUxf/eLFKJak7VGx92FmPk9kPrh5MuDpxE23cVaj1eyhx42fOqil9DtkYggSTD/Fx2K+SrSSME8ReizRsZ3idaa+SqURrw9HOdcTfEkHJU2Web5ad3WrHpsGizqio/WTIzvVDbRmWOGhiyUuzte4OKvUMJqMC4XoXdOgHci2rEzcSHPTMldlYYYFiopouDFdBcFMVorNwriVvQQnCRm83YFmpUyN9thue9Q1XfBXuH2xEYPF1Jt6ELYHY3LIENL3i0BFXiwDNquV0oE8BXXdTijcJriZmgpIsR1SxesyryzjtawPITVPSoNpvRnDx3xLS5t+VazZ70v8z4bQA1vO3MKSGiT1tHTNRca/0yXfTEXb4156q912i4a6uuaItttiszqT9UakKgl6yYLRrJTlrIfG+jHm1FJIfEnQa9cXFhLqn9jw+gxE04xVfd4w4o8/eY3rY2smWLH7yfenMb8usQbmrK7JSvDkbvtZYxYd3/BtW3z3OzJ87vEB//SnSnzq4+T/aNF+bga4YtU6VZ8OBFl+olP+rqilDRTQowmP2UTbBkEesdtZD0WmbYf7ePvrB7z8FSOWD59jdfYWtNnzUI2/har9f2YxagjnOccDWIjlso1bJ+AwQ6zpEWZeYzzEcJOTu3NUOoa7qU/+AFsKSckGHmtjCpbORM0nX0udpVVbf93pdwJUicVDgK5ngK2pl6NdSbgmx4YSgSYFFVa8ON+EXeuQeGyZ9siCdLAlVjXG4O+rwD4vTXkkJp8xLtaY24K1tt6EHEmdI8Qs+3spteeCYrW+4e8QGCdALDRU4Xc0V436Rqf5q1GY4hfZDj9bOSiZWz/FvQTgSgsmtUlMbNwMDgKo6FPcaHf+MP+bp3LFnCVCXjX8pVHykRpK+tBZnLKKUGrZDNwp3DAOe8uYlC3R/Z2U/NumYxtY4nzucgZdZ1y+56LNBiIAmGm3JlbCgZzdiVscJJW32tw8esT4qKo6zEh1fUzVsoKNZIGbygazFYMchxLXF8XnR6qQfxo4dh2ht+ExH0bvdcj78b/bszRdUgCqaa4mPQ5nhiRY63nTDuY1Nvt5PTnT42smmNMULMV4pek1i6EOtsLiIbRZbgabrqc4zIRei5o7fs/Sjyb+notu5kOGga1IraYpxNBqubZ1EsbPqXWT1XnqNIpbkrkxAyeLqVY9TFLDGVHXV51eWzjKe4ueGwskLCDCJoIHL6b8+f43LUrCjd5+5gyzDlSW/rUKRIszlMxY1tQ0Z2ISX3zXwiczR6rYo4jcm0Ry02HDYrJE/D6BABsiFxlbyGytwiszkBUGbqwObPrdxI6JteIHDXQPt4uUi/kA3N+ajQJ9lOxkQKbKKr+4uBuaRBI0lBnO1mSEKOIvcOfMKhfrwlJ1BH150ckGgqzVOFTaXGksaTu0Vc1pyRSQlYGZrLHPIsXa9DLhQ6Pw26rsqMm6z6bOLJLLuB+Pctg/36xxsVlis2RT5VKVfDp90817Cq1W/cYNlECNIHa5qm0T56ZPJ3tZw+fIawrIrU2RoeJOIIevU5Mj2T1sDZhhYXqq7lKNr+l5pWdOJ3emGnP+vDZGiIGTRk7qbza7wasFEoWJx536Nx6opWr28svS86SuqMpwsT6XoSnTg/z9it2TmZ5tG+zJRo6F0rnmsm8LhC1+eE9k+TjlaCPBVk4Edpw7xoayEjPHn3zmHj7xBK0rOG48PTGtTDDS6nMZ3CZKXcGQ2itzIMxa4IEv6fEP373Aw3eu8Wu/AfzSB0ocVUnDoGKBniycmAZtGkHV2/YxpfYoEi6pB/O8Sry23WrHzzZfotPareFJfO3rW7z5a4D61m1si29CkW9Q9L+JqvukijRuGljGuraKHWMCtFBpgMrNvPbAwiJSnRjtVBYn/NBoxPvw0hRjE0d5O8VFe5+0omnewFKgk7Ja0/Wl7EvCZMUJ8SbQisB9Erd8U48NON4y1sSJZYGLoWMD0dizqTJz4jzpsxJRPT/jhDyXV6ucOtGshH+Q6RznK7LA7d/zevCJNZiQjDGlE2DSkDkw9reKuS1AKHaJ1SfW9mVKTXnDdWML/AAl1BzzjsvQwMIpkHDXjAjcfl+pX9eU5knSevNdzhFHVz7lHp+Z1wywZRkG2wzo+zbSsmQ/4rB3loXVjQQs8qOKQp55YOOdp3gaa3PaZE3Lw4ON3bDpdNylw74XFVt6lvOmrXmati1yJiLAg/35zHWsmEAwkFODyypy0/FoHN1GQ3NZ9RA2J2IdKFMQbCxZLF6rWyEYmLOiJf3di1+MvXPwIeAV+xdf58CeMTYxew0AMlUCht3CxELFGIc3VsQy/maM+nxSsHmUHjtSoDYDnunQ9WxAKw5Hvv8G6DWAaAcgm5KWKou0oymavfjGQZfGwz2m0oIVeZO5uDzGTEBFPmRkq63UWoVhPv+jklh3HmsjZbVCv5WYi+q9fWFYLI9Y6CRDsGQ3dKQpaIrOBzZtZy8vuzdPB/rvq0AtMeKNlLVSiJI+mWbWOzqpYC370rv1uGAjXz/1MxV4xn53uaUU2RdOTXG9ekcl7hJbG6Kkvomol8CG/65zitaZ3mLD5V7tWKzE01IpfF07ZCCpQaaDJ1x9DjdkrwZaFONU+cVU5O2zc9xalzpFPHD7AdHE+6bHan1Honqm//hZ7eG+BOZleVvGpKqSQovmcIX7VwezgCgq3RtBRCu2yErtKf6n5tq0YZbaY7Pt9arC+WqJVVVIu7XeGCAJYRzBRtvTvT5HXa/QMrdeMAW7FHvVtTQCLTytRvsA9iY0jEyvLDW77vbojlsVJVh6c61WO6C2CEeBFi3wrJYeoWuutRCW1Vrf4yYvo1iJ7y3AU2NFvZYWuSoUOf4G5tqj9W7U81NrHmuATSBHwKUUAU/09EIjCi9XArcUxW93V3qOi5qeaEt7rjSTVXHEXKWktKJ7otD+gWljjrn6NNaFqiB/52OXOFJHxsldWL9CVSWi0emC/mJKsDm1r5+RSCuP+IZ3At/x9hJ/8ZcHvP+fl/jLv1giq7kCWHXIevG9NFkWKvyUrVy+3AntlKvPUi8e6elUnGDOVvYeeg3/Vah89dbqCt/0pgEvf82I9QOPoM3egLK8QN79HoruL1BoU+cBhGkET3uLEXCwxZOv25JIU2Um92bc58yBWlRMp/10Y3EHewGzhBVysGX35ayA/9jYjjlVYqDrVK/le9+0fz+DwQq2J3nPZzBr7iA/gToBHy/9twZ6s0Zmsm7wvdhTgawEZEAiEMhppfEsYIu/oR6rcybKWoU4wxI3EWm6AHHa+OMU76mK0ABFo94I9FPA9w+xTWZ2iVbS2YX1mlZR9ehNjgUHZM0SldKzqFnz4EREP4Ml/iwwoAEQv0kZfAarY9+LtI4+K2Gs4h41a9IUYmxC9Ibif+1gwnhWZFN3uoPAFj+SbD/XEe0xeFhkfLa92OaOCgQCUFB2os6eqS2EbUopCLbfITNpG+qcCDIYoTYu3gA5ZAeSnpD1n/pb2hgEOxdcZYxH9FMkUb6gzyLBjsxczfMtTSdpfgRuUWW5A1XfYI1N9bUk7aNrtJyNCT8mpRBdkzMzWCb6jhR3SCnSFHEKIGL9TRotTyXKumfyj0uvPzkoJgvR1rUTCklz+gCnE1iI2GaIYppPadPwaer5+6kPacTQxNIl7kPPJfpkTkUTrkc8KXCJ75nEValYt1OKHo2aD0lfSl1mwkzPGtJTjzbfPKwy24GWgbtnSQN4+jAqcRl/09eGdtE6atncVbpXITYV/0ffSPNcDAmDeiJLN2usGuUibPuWvfWxR0Z6XTFVSH+obDQDSppM8mEcqbOifooCoC7HsSVac0aDk80rP8isrBY0tmRPv4PpLbTojFOlLUN4TTUUtlN8jwy31mRCchmqPnBOI89GQGAjR/O1mCzpjFQD3mKxPMf2+JT6L642F9heP6VUlehvMAXaICvPxfTQIZ0asesttUgGGhnUibbJgtDzhgDuUp4+9nOCjvN1JQf322cbLJZMabYKKlrqYpGMci9pq5DXEuNHg2pNjrxgQZxez4ek1jbqsWi0pw7HBJYjLSy4YMkUNmi6DkW5RlGuLHU7UEhPK4lC2iY2+laql+Jc5SN4vdyxrX1S17fY7gywSWfiFSdDSyaKQl8CMuq+CPIItGwShRu+bSqmUejEqDE4skUSnfoz7Pb30ItRK5CTr0cp53gr2yZM8So81xeocpGMqExNmd5kAQbnGsFNhw/9+RafenprJ5KMPlj830LjTbG9FYcnX8UKY7PHIy884j/50TUu1jv8wv+Z47d+eWV+J/W8EYi2TTe2vJb9gxgGniq1aTFdyBLWXmwgtV0yZS0dRKpHyYCsvcZYbKTjWg/38LIX7fFd38lm1bdxr39MKfB6/GMULdPTBp5Iqirlp0o522jENPt4s9CAc5HViZEy4O/qGSjV6gubh5FkM5MRY2IIGWzYFFOSe55ZlAScfRFgKx3yadP3NET6M9sg3PMmadljAPemScL8m9qI0pYYHmDzkmuBzFZu7vFsd6JsugtRlZrls3O9XaQRk/570+Y1bbAO1iO1ESf0BLGZ/CVO8q7psF3cnyfBCwGkJQRMMG9jGv3zBN5Z4cwTMPdDYm7FC68qVtsX9mv1L5601ZjXmPNZf2MaTSPZ5qqoKS3tLExkgiawlQjhtQ71AGaQybdj6pDzTg3SD/QIoglngcN2kDUJPzeXwJxFAnRhZ+cJm59T8YBfk97PLaNnJm4+HMhp3Vmt2Ai5W5m/lGl3gpFVQ+JpipoLvYGtdFz88JK0/gm7CF2fjyPlKSyCEthivEuAloHvuXIt1p1tUpzHBgB4UDTNqGnOVNHNl6hlUbqBZ1BvVJeKnDBeUfHmBydjyeZ0ts0C83eSrjM5QMQctikQQH8WfRuT5/NU0gqbuxFv5t/xFjNxbw6UJ2NT12SK7dRg26qNqJumjHUtnkKUl9iNFH601ZrZsRmABQuk1KqnYM36IfU3swGY1pNfzXQNbjExxUUfs9BwJWqjxHR0vs6Yq7H8ItWdgtTTQ4PbPrj8QIchz7aQtYr5Fjot2QC5+x+zY2n3AGbqlpQRv/PVD1JdLvEyy/cZ4KjFoYCawKAZIJ2Uer5RfyKq1lJRCvShg8hKHNtMup9IFzL1Zovc0oZ8EHRYV6VeVZslxIbNlI1VoXN6T5Zn6NVomkBiICwbTbxOx3Ju2BTTbw8uvFZfQztJUOPPFjjSLuXAoWEfP/NDktuuV3MoT5ub/QOvi2Du1u0NyKjxdevFAgVdbMcR+/01BlS4ffv2dBpin0BpBJiykyDSjVzll2Q9Qujuzn5/XOusArTPawWebEyO2B8P6LsSeblUlSHHk8J55qLriqCrMs0c7R/IQBHQkLTpuEA5zubWThNZOc3LDJWtIJiK5OSgaN5NM7Mai9W5RPEEXhS9y3jNnYwZWAWOqSspchx5bX2P5eJcvlMU3ROoEIxqfhCkyJ6BrCSnUNDnHZZlhXq5kSWFysvZ7Jq9JBnEZKpqxRLUBn708/fwxBfIKHEuZWKzGGV5DeoGoNSmM17qHT3iHe9a4O1ff8TnP7/H//GrGf7N7/Kzc4w0UFUHgZXprXhAIMDiDkNLDL4nwRNTkmS9ykqvEQATmM0wNkdk9QIjfcN4MlGbiBbsOSkB/ZFGqHu84VUN3vz6DM97YYFmYO/KDmV+tCqkwcTuscnEqTcodf6cGVdubNXGTTZHgn8yBaepFQK39FSusui0MXWi0QqaXptZWjJ94ij/zNPezaAaAWk63SdMSwCTExCmUmeDgNPvRLWSXYyAg2EaB1pJSk1icLZTYrw48hmYJjG1fUhPlNwXjLGzjUqf6ZtV3PcU9DlWz7BkcHbAWcHYqHjfxrwkG5yDxjnVaGy8eUbZ3yfmK4yEJ0sBAyxR7Ti7wtumr89zMGljPrcMimdgm9psbxFeVDYvnCnwuRbAa2JJtUH5awgijtbpYGTvdcZFpvnbDIcdtamUQnBJsKOGt5BisGFKUXEnEbslouO4vpijEwiQw3pqlRHwIu400lIzixcpRdvInpkKnawmhMZm7drs/O3PgxYeatxs7FCwlemY2nOe6yjNesArL2LpCkTZwTqE1QG2tOcIiPkydxAmPJO46keaKp5VVNXawYpMI6eCHRKDDeZrQ5nIvSCalkur6025p5gQbWySmBCfP6UQHWSmc8kmjxUxpAcfWzfz4SxlWdNxDCZsaikU2j0HrMrkTbosizlGwJwanIacI0DWTeG4LSXRAAAgAElEQVR/Gosiy6H78+roSPWKObUUyEk8mLsV2Dtp79d+4k3U3VcrZZb1usn2wa455nXgmGDMghGTXJlFFdxbvViJ36MN1IL9dYse2WtfrNINa0NDUCL7BODqyGo2CzqGWq36g1sf3bw52GxNR9TG4HS5y3D/ynLbS74BJ3JBrRNF9QU26yU2axpknmG1OhOw6o73dHHLxZkmnDRLnFrDAWNrn00LA5pr0l+LDQRJ0dEsNNJ9KqultcP0vai6pXstU5ZW5cQuOhR5M01KHRp9oAjwiqyTwH29plFmJ1Cn/lW+iAgQbl1cqHn0/si+emuUFVsJmRGnmLj9laUVBXKWWKzOgP5gTKHKTRu01Ei1BxzbEceGnlwmiqzJpG0ucPvWRqCgkWC9Qbm8i2J5G+Vig8UCGHb3TWxOzRep++GIttnaDKKFRGtGrwo8TI+yal2VfgR/rDg8R1VvxPbtdhT/d+o/SaDB1AG/9vu9xPVVxcIHAkC+B1vbGOAhGJ+CBoEeBf0CWaTtWbhgFYQSo9JVuSFAYwsgJn/M9V/vB6ZXC6zPW9z+0ifxCx/scHnJdyZt49qtxFPGPKPZ+3LAnUc2+JH/9EV49OJT+Ld/eImf+5kzXF4RINIRvPLqEfZEtOpaPqNw3Cczqo2X6Vcds2g1Yq7QFOWPI5/XUoC0I0ulYo0CAwFiTk+Ho/1efVcM4fNWX8Cbv/qI172Wm9OIq4OlXNR0PTXQm1o3hGia6RsGBaCkh+rSNmV27jRcckp9p4BLzzh6k3mANeG3AcnTFJobVTpjZu97GkzTDWgKbM/CvAd4iTTj9NqoDk5AlObIc7BbxigaYyQpqQcy2T7QoZ8Nw9lfUi2xbKOjhjQ8jvrQNXk/NKURjQSyZsKei5urumIzNPZgMoAN80dPlaS6mFz2Mc7SqOLQ038EHf75IRszYOBsjSM+bUou8BUQk+CcoMU3/qm7w0xnxEamqqfEUXQCtWH4GWyiN2y23nc2mvTLYt9TzftER8QWM/LUa0f0rABm66iGB0L67jH28+dc6+xjy7noaTayJqX1wOV7irWTdtIqrayzRTTjdqmDuUD6xuYg8Vkm2QkQCCF5gEZeL5l5k8cZAHYXfAMbnt13rVaI6gM/pH0wqYWNYgxbG6dAjb/DJ620T1SqBQvKD1VVmQMo/3kAqnhMur6kE4lc2B0sys8pjIOdgQpQbbIPWwcBvuKwMnlYicKMdLX/GdWnfp0W30wXqLmWmM6qOMp49RMrDVWt+nNJD0ixlnRVqieYvb4i9utP10hK4+bsm0gN1wtTgmKdZSyeyUHd2T6RMV50oPFP0oYp2NI1aG4E1xapQ9PombHpfHizJNoc3wIIxfQLwBSi+Pi5Dkxp5bC3dePj95qvOS3seva4ZxbQBcBTC0IfVGbMaOC+qCkLsivIvvyhcjTDRUNzXJS8qIPexNA7UzStqEN6M7mQnrYQ1CYVFEJzwRJ4LbFe0hyzV39DbjpKDC0qVePxTwmluRnTpqA31oqvoraJYIKWA2wifb0jywbsjyMOElnT84tXUGBHus1PhWTTVP9I/ycWHPI1Gdvi5DhblqhLutCXWK4XWC8XyKmuJvPgU41MiB6o2uAwZcY+gzyFs8XNUpWN+/3T2F5eydPr7oMvxvmtC9k8DKzIa6w3o1U60yPLGD/2Cbx3fcC9XYbrfYv9jrqpDMtFhmU14u7ZEufrFcoFgWCpKj+m3cga0bNMzZyV7iMTxM+h4SsrIdnHsZZPV9tQr7YTIyJLBuqVuFcxEKoCj9GlQKWm2muZ1G53l9bOJ8uMfRpzeYzxPgm0yNQxfbtYbcRY0Q6CzBvbKO0PW7Gdy9pMVuUV1rH8wXLwQctzkRK0TqJg79nIqtVRwYBs0hkeeNFn8do3XeOP/yTHT/98j3ZXeEsmp3Dj9M8mhypgqLBY1Xjj13V4wyt3+PCHW/zav3JdFt+XVh6JIsQYD7NgiEIJilRG14dl/UFmpwSTGTVsseq589Bry9PlBOE6SekhDxg3D6naKj8csS6exle9usVXvTzHnQft1MR5Usmiw8COVgEDSsH1JaKMb69Nrr6A+iTSTIObung/32ViQRuItrSKFcrZXyJt8IyT+0lFly/0EHg+y8YX3wqMl1YcBrgK9sjExbP2yO7YExBJam4K4NPW60EwEePO/RNHlPRG48/EbFk1otalV3ilDtHaeJMqtrnS0tNBU9m7OTwHWE1PqLpmTzHZpjmnHE5IHB+cAGqakolAP3CpPSNn2+KbAmcWfeULGMJsxRo31fSNRoJ+ghvLk0zxzYbUfb4SBi/u5f9j7U2gLEvLKtF9z52HiMjMyMzKGjNrnicoZgdQsFsQu2GJ2CqOiFPb3b7V771+vezncz3bpbY+n7QISgmCKDKILbPMFJQKVUCVgEUBNVFV1JhTRNx5OG/t/X3fOf+9EcUT22BRmRkR994z/Of/97+//e296rxedC562zmZGTJa9IIj0JpzvuTflaBB+xjKHMxAVrpPGUDT08/F8ZzweWl4nCqtuUeRxmPohwx0Rf2JC7SOLzG3TCXeBftVXEe3eUjIrJI5LRk1fi/KQZpj1UGaxNJIX8wNB8/DbhwP315TNauIdIx6OdMMOpMdRmQekm3yMmGh+RP4D/aq9KkKUBHPkgKY3XMu2KES1JT2A7q9umlJmVDlS269XLLNf6cWLCtlc4GfgvHi30twos2+xlSxvSlmgNSqpWCCHSzw3+L99tL+CdX4+/k9i9frOroFg/wVXQwvfRvXCX5PLBAjk/aajAxMp89j0XDhqDW9h6H5Cjmkch2jPCmAvrzBTK1K7NKXjQV8X2OHXcPl1y20WLxe0prFBo9gTOjKTJ252aHgn88WcUC3Y4SKF31QuWCznvdZ4lGrdYREklGyXfaYJm3I0WZkTbcm1orggIxOUKB8eNiBttHtiO2iAz39mywA2TroIgKCgGIuXda22KjheCad1YS/u8jRaFYxGc8xIAPEEhiPK7knHNR8HU9YFlT0oKrl6LWrynGkoJ1Aj4OkUWM00LqE3Mbe5Bj1T0sgKo1OhUDRPMP4dwIPMkndtX2a7XmMo9EQp06d0gBu1NfQWz8T3bUeNtbXkPHng4fRH+1gPJkJFPbHCzUFbPUZ5G0O+iT61pp1bO5rYd++NtaaDdQUVs2NE4+jLj0Puzj5nNQIsgho6KpOjymW8Lj30UCyMqTOnD5X9BujZYM7VFOjxgeMgEzghs0LzKicTtEf7ohGZc6hYn6qDXl6VSnSl6EsDT9ZWrSSW4CmWlZFu22pAUX5uFKRHo6MmrQY7hTPwU6OhpquJn286nWMJ0Nsb2/ruBj6rV1knuPKZz6KY8e4zc7xvg8CH77JzovGtgROFfalq9PTq+EVng89vAbYWAPG046utTkB8/4S2fDdaR1hLKl0WRLA096jYdYkXqY0MyfT02mXo3RavqaOvNlChZ2RXPhZDhbzZbYQ3GXkg1NW4sxakggf6AzwpKtm+JYbjAneGbmmTvo6NxDkZ3D8TqyMyGeutT9HZ18V9QZB1FxgS+yWz/1WtjNGJTYIuveu3TInod1UlMZ06Pu9FLXX1KbrnX6W/zsFXDGZ72XKGe7xegsvF8bnpDtmsVlJkHLsP21HmaNKd35OZGS2VEK0DkSVXtWlu1za4KQWUUw2+VkjQOhXohGgbAiwTwyAJTDgC1i6A46fF0xTIaYpy1bpdUzBVnw/wWJig2xSL00aOQdap4e3/FOr5tfHwJl7gUWeXTIBxv1eBQ3+Ia4R9LZzdR3CGS0CV/oXkgXn/M6/5xqLE86HZJ65QagxJ9dL1TVr86ffkdIgfNylm4Cle5xE7oSI3rRZNl+nhcgAXNK+RXh5wnClWrZlvzKbpw1s2ftGSVXvyQ/R5tOVjf6hoXmL8R561rAqKZhYsak25gwwLpfdbVxGOcysJKzMWzqZB7CI+UJpKMn4tXsXZcMEWGiEGjttNjV+Ll5iFNjV82mfGwAwLQWWz56Qgs2niRmsna+BzsKfyplhjdOEVY3NXSruLzpek/J2lPSicczWArs36soTfVeyf+ZRRbayFOjb82tHX4wNNzKOBpei49ijeuz5NU2kmLvwBYuOUzJr3i0Z84CBLWPb0jERoE0/K/y6jDFMS8XS7vmXTJe9ahFu8qwAkuHrtr272lMgdF6bbcpQ+AtGHUs0iQzdptk+MGqGC+bhzQ4wfQSzUYZOs6GYHgrDa1ygKEqkKLxGQbRzZtxV6O9G/VFEPBj1tZhTk7UznKA/nGM4ywQWlGmV2SQgOwhRn7a4E5Co241aJQE/Ar4M7Y5pvTbWmlhr0XG9goxif1oW0H2eAduNhuuheLPJUvXFutSok2JnoNrCzNaCe4npbAe15jo21g9jOj6Ok4/dg+0hOworqNfXsbHvTLSb9L4aYmv7FE6c7uP49gw7Q9OL8YuMXrvewHqvhQP72tjX66HJEpr4YBPNygtrPtLkx7Kkwi4ZRt1atwHn4Zi0ZZgv6KJquiyGg1er1HeRmq3I/ZwME89BnY3iymmCyqxJlkWH1txACKLvKXROwv6MnYwyo60KEEpfxS7NqYeA+6BVlyI9zibUmTH30DqueAzWyUEtV90fsLm0diw9kLnkn0wZYImSpUl2Ig6Gc6xtbuMpz9lGrz7HYlrF6UcXeMt7cnzla6S3qafKUCGAZEci2b2ZsZu6NqG74qqssiRN6Kmf4y8okNJ+j4J3zU60/rCFlmyWBbrS0JYgi2yemZ2C+ZRcnaTnIs0wRmVGEMprSjRURbYYGynvD22ltY6c43fKDtQxrrhgjOsur+DQgbxgDAoTRe/M4YRNDzq+RftAjvb+KprNuehmXk+VCc3h1Esm5c43OsPEcMmosSwxlNNAyY4sT77Lk1k6sS29Nuh4L10VeX7Jjq4U9HpUj79Buo8srlHKBHkMTSwqEolz96dAiUxgSwJutYUnJRxnCHkPxcAXK0B06vk99wOLMuIS6xWdUj6ObDEJRqtcLMtSxqreZ7eOKDohTVZgP49SY7pxLxgnd4jnPBDgxUqNdh8Jaszny9ktRQSVdyf0ZAEUo0mhcB9zHRGdZSgPZVAyASuzWvMZjToJ9q2MQzNoarbIamkhrzNbMJeBMkGXTGY92FmHYF07RdnS2DxneRId1SpA4QIXIdKr40x6tnhefXxFDI+uZZRllmKOlt9Fl0ubZ/OskzYu6UKMxbsAqhqk5n2UggcLzi6BQmi1irxBMRtW3o7YJo3xovRrrw/wX5h76uaXVgIpEx3zku6fwJSBrdQiQteBzJzHmRW4LWG49J6FqWhcnxLMhEdUNJsInjges3acxCA48TIz0s2eaj0qyWcmuEwfKIDlbH6ANmIE6oB1TWT3YM9bIYSPeTTSG1YkFJrb9R/XlhWxUwEmOf+oncL1oCVYMwPhsve1BFoGlmPsyieL1SBNub4D8wcsmKzU/DWYLy6rEowIWFoEEXFUs5aj0zGMqfUx1q2GHuUM7VYN5x1sYTTuI691cXAfS2UV9FjiqnJnOcZX7npErdlrPYKcpuwZ+EBmdEaXNxTpThdCVwhOaphOwmaAvloDjCaMmakImCikkkyO7z6IeBlabXReJuDHm9diFiLBWF7F2noT+9d76LbayjKksIg2C2R8+HrmLOoShIidu2ZqDPgEy/oix2jAmBXTGPGKVNsbWFvrYj7ZxqnjDyi2Z23jIBbzPo4/dgIjZ7/W19ewubGO4ydO4b7HRzjJLh5iNQLAWob1bhWb600xfGudrsqQnDwpwibbKJE7o4cmOxgMtgQsa80meq2Wflavd0U5jsendT6aJDg7UpNFOpvu8vUN3bzxmPoqE6zTCV/ibsVImBM768UsO7IsK1Eny6JZXSamhO40g+UEReBJJlK1/rl1K7IBQUJ7uZ9bFyX/baje4oZ4MZn1SPAUAJvH1B8NVOiW5mDB92FplYC3rVBrTt6DwQRXPuk4LrtuJlPFxQiYbgMP3Q+8/aYKHj7O0cntvLFRxoiw5OzMhPJUXBTPEaKOLzJyU2MsOW7IzlUayCmWXcxRqXcMREk/RuqEJ0NOm7t5Drwq8loPrc5pjLZMxaF+2W4LYA4kX9teByYDM5fl6ym4J+s02DKwlhP4NbC/28e1l0xx7aUGIJi1GZ0+JtEIDc0C3cMVdA9QRLlQ5BPjnfjw055ET6aXUmMnqIfXV6ASmCU6DdcXxYReMiB2jWLzE9NxLES7FkH/RlHWShxACxAl1wWDYqGdir+ToQvmIV1c9HkJMFO3Z62CjJ2kXG88hFqbYU1eBjbcxaQopU6LcpBrq5ZOgIteeASlfEpZArD5u2S6yn+XO98oi2s+csQcTI5plYRAloyXDXS58N3BV8TeCOyHWN99ukJzVYrQzZ/LGHH7U5ym2Bo/ttDJOdgWS6EyNwkzmzcXEwagM6izpj8Vs0UAJoDF60l5CIEX/aBs3HEuJ6DifB8lRWEYBy/2zJUZgzF2itZ5177oeKK87KXVECovZd7xZ+wOD6/mcOEmA7nS1LAXyxJgjD/zvYltqLxUDYqSi81IaUmRbjJ0zbzRgvKKmZcJtVjM7dpwTTOQEcJpCQoKIbwtxKG1s81nKjIXk+Pss/IBixJ2sLOrTPZyqoNeEOa0BF1eidH1T2ineC7TDcYyA+qRQ1pVzfQ5SmA6N/fAXPX3s1m/tFqwZ6V8TvTzsERw4MGfG/NjekoTlrstho9ju00Gmoz5TgPQSyZZ5xMgy/Vq8bwaGPPrJaun0r2+3HBpN67LaKKX1DbCkFAEThddjQLHEcJempja2PYQah+3odMi0KLNQ68V18a1tGF3c/5mO280crSbTWy0a+oGrLcPKmy6v/UYtgZkgubysRqPLf9vrWfMCoUnKtn4xEHUz4dk5o7x3DkxP5GgYDInM2Lh0oHAI4yy9CSyg7WvDJ1GVVmD+7oEGXXUJbBm11YNWZOmpQvF6TBzeT4bmK1ArakMwXKxYYeXvSc7BBWITE+MuZ0zW8n56DQ7dTx+/CHs7OzoASXFzhIj2SPtzFDD/v11PH5qgodOUpNWw75eE90G0Kjn2Nelk7zpriiYneeM72HEDLVUpL59V1xZoL9zUixRq71p5qwadSxbMguSf9JgNJM7v4xG3cmf9gjMTJQth/uWxc5KrJYrVPg9BUo3yCqNxHwR9CiHS/mVFMdasLe53JvOgZYVVlIzwMzrRIAmsJdXZCDLkuxkOMBcOjULMI8uyCHDywcD7TBUOpaRLX3HWsgYwl2liSI/a4CnP/cEDh3JgWGGCYPLT1UwOA189b4KPvDpHH35o7L83LCuQqfP5QxffPmuhTE+XJAINKnq10NCtq9upT61thG5sExq3Z5ylKfPFuecCSfWEc65pIIXvqCFBx4cYXtrhlv+LsfONp3maQ/BdjlLwrQHnNualYgc3u+ZWTzQiPfYmQNcf2GOfRvm0k1dI7WzKpFIYJyhvW+Bzv4K6i16l9F7DchklkeGwTYZYhCKp8IEv1FSNMy5u3U8uUiFgDXKF8teT+VvrpYTY1INAFH4eCUMV3krbNJKzUvTSdkmUwdaUT7gnKTY0CqqzE2lBcCYDs7E62XnEm+frnxiaMrW/kLEnnSmlWezWvZbnrzL8mJ4IoXmsARvASZWmwLSa2vzTJQySk8tvxhlJ5zbjXDjFzgxukbt/ZYZoxB5C2Tx2rGkR0DlOiBjyPmMKLdM76AtChc1JoDQq4ybGJYNJ7b7Zk7bdMJngBpcE8irs1kGyDY3aHPorBZZLrFu3gFrBqF2tCGcTksxMeeqBOfRTTquRCe1eu2Ku+gyjnDdDkYrLWGtfi8+zwCcbWiC2bKfBZdVKsas468EB8FCCrTIiJRHaP5eVg6MxdjKi1YydIuZwpjUIuWWv1I/Jme/vPOtLJH6tYzOOtupePNVKTxPnyNdz7B9kEcdWUOLBUubJSwap2R19B7RVexWF/G+/hjqYAqmssiitGu3uwxani2F4TYoLLjZyqxs4rKypK6b653i+MMuqJgXVvSeqWYr7kI0DQTTmzq6WzdiHEYJduywrARe5h6WiRrF/fTREh2vcW34GS5fL8rHAlxs4tCwyzAlASG/zgzrHevo1SbR2cYYp5WnXdDIuejwYAhieM6d3j5k1blE4QQOLEXVswY63U002x0s5szP25YWJwaZsVKmp1K3HR94ynFY4w7qOWj8GcCeP96idiPDgfU1rHUYFTRHkyUj/r9C1/imZSguJhKccyc2m2doNztqsiOb1lvfkJnpdDwpcpnIqMm8U2kvBIPskMswY+mTIdAUPNN3CjWMZwPsjJn9x5DtqjpxpvMRBjsTHQuRMMX3BDP7eh2VFGd5Awc3umrr1O7TWSMCK4Ka4WhuQdKUZlQsLiifD3F6uy86nYC2UWui0ezIyoJPP8+dodzc5UX2oAa/Yngk0EJNXlAOHKfWYMB7FyW9LGcJjwCjIY0a3ef721va0rI+bjwhPcBMo9RsMMqnIs2ctdKXQEYDRLXxuZVYvTzM1xHATUZjF/xSDE82zew2+MVOU77vbMrYJnpmtVBvMX9ygPEOcOSck3jKdzCBgNmDC0z6FYx3MuxszzEZVPG5LwOf/CKnSmPC2M0pXRsXJGcsNeFREL8wAKWHVgxwwt5wt15vYaFdjRue6ppycuT2fqxSJfIGnvKcEZ7zrVMc2TyASj7CIu/is38/wJteP0ZW6RI9mZaNAI1WH8q5tusvbWKjY8p3Gs6yAQAtZFkLa60BLjx7gqvOY/svsDOwjEhen97hHK2uea7Rz40RVPSakj5L0jDP51OFJI2QYaOKdQcbGZFQ1U4bpVqudHcbU6SVTJL61MpSUbD5qbVE0W7tk1mUY6IU4O+h913Rb8WkWoT9xueFJxtv5SQ3jy3vVopoI02Wzt7Ey6KMaEzT8nnExy+DsZJR0PtpYrYMu7R7Tv8iWxmMyArDklY5xIjIwNYX5Ihl0sSeGrlGedGYQHVeu/GllVPKkmF6PmIz43jkru+WEQLgpXlqsWgSCS1yTEcErWQJCa44HGnzMMeUQngtFJQx2GxAJ3m+hjYkFlNq9jJMehDL5R2UBF78ff0ZrfBu+2LMmi2JBZBQSLN1imseS9iQlaFWWGfYIl0yDQWwS6q3wZbGfCOglRimCmyFa7x/doAQLayui7JFn4Ag4uGMTTOvJXM4T7/C6DQc4sPZvzQDLceAva4UwZtdRFw3064tgZcoMyXDWMDI9VUBUMTgWaGxOLTiGU6zL4v6XmwCPHIqwrAV92YxMmHtb8e3zFbZ55b3O7R3xXhLLBGCyWJHcJTVLHLPQGuwl2Tt9Tku+i8VBknTwC7W2i1RkoaLGCfRDWv7Xps700dWZqQOTmMYpc7vVv7z59OvLatq1j1pADXAlqQN7klGrZZqIw4oR1Og06FfqPuL2opYXD+J/L/1svWcgGY8n2A0spw9de/VSEfTaoC+R/RVqqHWYofaHKPhjuUdLnKc7jMDkbVsojuKps13iu8z4U7VH7Ro9lY/Ya2Cfd0WNtc6OLjRQ2+dbM0IQ4qo5WxpxnI0mjCzMG/YqFTQaa9hvbtusTzc8dcrmI0GGA1lXCS2ChhYSULdeVYSYxmKETwEf3wtjU63BvSlyjEY0w8jx9EzN9SBRyPXRqOJfa26cgPlKVUFOvU22q2ezEO3hwPUqm30pMfigKIOqiV91WjEDkfWqnk9WSZpo9Fcl55MRqWjoeX/qUxobAmvmETrZEckCrfuyBnpELnSk8sgqOHAJWPEkhmDpN2olIZrtIJmYYMdn/OpHN9nDPjOKLZvKJaGreHKocya8lSjf5YWDarkolxCY09t9MgAEv3ZtmiqIrVFllB0b2UuA4OFrsfbw9XdRBd9MmjqfFxX5+RgMMJTn3kCRy+fSevPINzRdi4QNtih6J02Hjk+fxfwN7fbxGIZhS3kBEcEN9WGui0JJk3fYCa7YVEhewxqvVQ78YYC9z/j9ZYtA3/OhXLcwOEjU/zUz+xHt9OXpoUmtO06P3uIt7w1w9cfruPEI9TUOd3vDs22vgTT5Ys5xf3KYyP4YxZoFfV8hv2dMS45Cpx7gKxDpgaQjcNVbJy7kFs+F30a3/G6c0FrN+09uOmh+W4wXKGIDME1R4WYL8fJMWGuiuaDUk8F1gG4SoHrHmL5mPhCrL3iuRWLQoCUUlhXehalUChYMk1kajgwRkXG/xRqh6GppyfFpBpNFcZemB+cuhk9+LhcGM2N3FiQFGDtBpbl79n8wokz2BMBcu9ii7JK7FClewmLjqoJtmP3rOsg0OWALV1AE0PO4ni9jBILqkV3mUZmicEorCS8izEsKMgWk/Xy66l5hxKNYQVTakg5N0+Z2GF6EuVNqgxiJRsxW+z05sZQzU0L1MmcUpagUGqzfmCcmYEY+x7/bmUnKxlyrBfXx4FV6WJVwt7UzDTOeRV86c5Jr+lsVQK2Yi2I1xjra+tMgFM1HugYy2sYXlwp8AqXewFfL3lpLnR2xkZQGSwdqzg3b6oiJGU8Ac6V4wzAlfJLaYl1abOzQneFblAgyIPLi5J+sFTSxVhZV1/yVUt9piyrRHOBxuyyj1sMzdCZ2XgL0LPix+cmr6sbtNR3yqQEphG0sj/XQMMGAdBiTMdmsRwZUdbne6THGeVfF/YXYfdJx6CeOddbid1Nujf1kFtpd17oM93Ogs9DqtEKqauc7R0gs7LlXocCZlpn2X0f5+S2KbUcVJxEWVbpNclmlK+rfNvla7kcTylApiu6Mxh8kE7vjMXqhKibzAoX+RH9WoRgK9ghrvH2W0OxNsXx/80q9VYUhtPygEL2FtrNljoG203qbqpoVKqYzLYxkMcTgZFrtpxl02JVr6PVXkNvrSNWaDGlgacoCi9NzDAZjhSX0+1UMRvvmNB7kePkVh87g4k0Yor04SiYZxhOzF/qULeHtV3AcVAAACAASURBVPW2HOu7Peb3MdWdbA471xZYTCeYTAcqN7bqTTTrDT9fWlzY51NkTy+wRaWm8h11UbTD4IRNuwt1BipDsILJaEcsXJUlQjUFkIlihI8FSXNik3aCjBwfaQVDD61fNjMBOy0yWN5rNtsCYNZizY5SaqkqqNfaYqSm4xmyZheNZhedTk/vT10Vz4fieA4+Tp5qj56ZiamVBQ2gMpy8KC0IpdOlfuzCd+YJWpi2JiWF2No56H1qTXmO8bNYIq3XGphOczRaJ/C0525jbR9ZLYCHTDKIUi96/gw9TGpnXMEnP5vjS/fwjAik2LFJewbGiaxZaZA2DsHG8UQ4Dlli9V1rdKvpASdAczE9zy/0ChjnOHbRGD/5Ey00G2yY4MPNgG0+HgTl1hn69reexu23sdbSBKps6GgKDGm3zz8nFM5740C9KXCfD06baSrvbbWNWmWKczfHuPCMCjrNBfJ2jgNHM2ywzDiyh5ePBcviXPg4BOvMCfVFgxJDLlYpuIpyYoCxFGwZS2JlrlIQaxORHn6fpPZa7PYqKRZmn0U2WQnOCpGzL7TBZMUk6zel6JvUIuJicnqkZTTV3RNsmV5Jzt6EVibtWipXanJ1diDKDwG07NwMENsu3RoTRNxGSTe6P9OalV8UrffOKIVfUxqWHNfOQGFZrorzNq2XRxel3nHF8ZaWKTrGQs8TO3Iy8PHLBEBpuZGbihA8WalKcznnZz5btCZk56F5+npZx4wXlfMXoeguglcmvJpfLJs9DFuLcOrQ1jiDXVi9+HVcBVspe1Ncj5XBZqCtZPbix6tMWOoQngKu0MPZ/bVXC6TJGsV2IKkVQjAhBr78OnDuWhJe2/uIrQlGyjVH8fo4zrRTban0pWfPtIMCM0mTSLBc0exSPmueN5hYkqSbk/TSpQxrodtKMh11HZzpNwAVY6hEhMYYl++aMluxWShfl/yeJ5MEqxdsYJQQ5etc+I6V/mU670L7mT6z6Zn5XBUMp7PaVmE1wzJjxqw6s3RN4t/R1eosZQA8K2V6Wd7nkxBYxobTmCsDfnz/EPQbSDY2kB6fmlsFyuyedTtmTsvyIeUyacqHSvv8/add0MplHlgBhtMpxjN2Ss20E6KQ3TSRnlrt5m28mGSIaA9haNE6GHkozQzotRro9erY191Ar9fWwkVamnoF+5o5jU0vrgVOD0/KxVhAZTpFlW7y1aYMPyvaVVG/1FYZhr5WxB3UR/HGdeg5lY/ERvAGM7tvMBhgMJ7LUd48wOYg8dVtsRTYxlrPvLc69VyaKQIcAgt2++mmsgxUTJ5mTiYAJPF5hpr16WM2ZTfhGKi35fhuJUHqyxqgXQJr5uw4nMzHAoMECs1q2wCignetNBgO8WTc+B48L7Fc1BbRHJX6qISGZ7mX+i4TgXO3WdO14d9ZGhWwoG9Xsy2AwQm43iKQnKPfp1eWBV+zPOdkqIHGBa0wptZFQSDcaBYCU8UBUcPGsqBap3ILqQ6QTpf7ek0O+rrLCphmOXdYdGf1t3Ocd+nXcd0z55aszl03c9l2uDBwvFWt/s3dQ7ZAfwB89vNVfOaLyd6QDJeLx8lSkSE092V3YmZpkedCEb8EWTzUJfMQCwNnpyJrd1tTnHfhCC//cXZ5Dk1zOM1w4tQcrY5NCGweeezxKd75buDhBxsYj2geKHdfm8gpwOf4JwNHQCjGhrv9TIao0mEQBHpHYxt9XHR4jgsvrGDt0AK9TbbbZwJc1OqHLVi9zrxNlnWMDZbHnftrhXjaFpmy7FU4Madddr4zjjFku0B7FlcqcCtLYUrBL3v9hA1EWbLzecLZqqVJsCjUhRjZ6X4B9EylUxqaMq+PuYiK6glmiwuWd4FFuU2LrVzr7at0wPZz2pUNp9+y8/VuxqLLzZrY7H08py2OnWOqtmtCN8FvWXI3/7PowDNgvLoQ+ATv49S0AiUDsdeCas/1bjYuCv3R3RgxQ3YCpuERuGLmIZ+vselH5O8m3yMjp+WLN68qKUTdoNRpUZohjyoHdCojOhgMp/wEaAW4IqjiRsA2XM70uoFlXMsn0m1pTCZARKuJZ/Hp/ewX7JmitNIvSSygdk/1X2MDC8PY0vW7GCP+rJgXVAipQ+zNN09GrW8odASecVeWOEvT0rRLrVwzTEyvKoSHxAfjZPqySOSMzYqX1gTqYzAmjRZ+WKsMdGymoqSpT4xSYdg+pKjM15AibsdZ6mBFpdtNnp29gFbxbHhXJv8t2wPZ2hCceuQR74dftxR0RzMF75NK5F7iW25W2Z2kECVgNRdpU11aWgRDqWMrQJpd+2Ch49pYtJRp8lZZLc0N1DH6LYgNnipPjlGJPVh6tmvDjUuODm0e6pmeO5ZRK5mtywJoyfWvXHioks/mNT3/08VUuisZm1I8TaTm6DAufNHGqbXGwgSYfdcmW1WvotOsYn2NmYa0H2dnoF04mc3N+hiNBkbZy9Ssqy5HLoyLBZ3X24oCCssIu5EU1WfS/HSqU7mma9BpoTcjzu1BX4LP/ogloiqqDZr30Rero5idfDrEcDhCt9uVfoqMUKWywPbWCYzGc9NQ8HgyxuRYnp/AAsFIbn4ZwfyYtwk5d3Nx503v9vZL17StkOYmNtbWxQCNxjsYjxjvwpiaKtqNtnRSHNAs76m1WCidVg0+6bNzUsZoY+TTQTF5kC3ie9FWgQBxPOkLPTNAWeLWzJsWGrTHpC9WWwCRjNt4zJKbacsUI8RdAbswdW4mnM8pmOXC5mU5c3qnLIndimanYW3J5txLto3HT6AopkVlOsZPcGfAzscGqrUGRrOBgDD1e6SXn/Vdp3D0gjkq2nXnmO5UMO1XJORlV4dAe9XGHd/31E6Gj/7tHF+9m5o+urm3beF0MCv9QmECydgf80uoqIuIP7XOxZzlWZn0SfhnTQb8mmQ494IFXv7jI3W45pW2xuuQmhdlSW6hjgn683NQrUywtbWDt71tigfuZuJt3ToT1YnL4j7LnBVUGj0rD9M3rdbhqofK+LTFETV5nzqojgc454wpnnzVAmeclaO2kUvyRVEzL3G1wQWMjQb0nuNwI2NJ4oHt+TZJcewUAnovmy27MZeTjf2+nXK5I/QuxuieS9aaFHBoKUto+nIBDdGtl3JlZulO7uEDlLynLTMJZPKyNcXxAg0se8mqwDM2Pag2wJYJ5OMcIqvNGLLlckQwJdbsEV/xWpvwS91WcT6+6UxZvQCyKg8kAmct4Cyx6c8oNQXYW/bzskWx1ETa9Y8NhP1pXXN23MXnh17G75u0eQkAC5ChRUJCZEOhikejbot+bix5eAmReiMtAFwUeSck+TBvrSbnvJqZVptuy1hvnX/SkRg6qpK5tOOPc4rvSyRfdCcmNN4eYywWXcvkLe+d8usKHZFtYGTvIJspKx/yYhVaJr9+AoEeMB2LrCnU3BfL3dajzGeHFH5QDhYdjNnibBqugilauEt/oiGK5yoFKCWzbJ9goNz/njDAqyyylaQth7MQcCdl/OLZ1PUpwa2V8dLGkPJndnwl+2rgpRTxB+CyTUCpnyo+y9ePANgpyAzvqShNp5YtctPXPqz0WdOIEbOoq5KMCCduQnDvz4jGRHKeJv4vn5P0ekQpUxvdpPMw3kNsZthPsBEuxpz77qnErkYJb4hYyq7k8+SCf1ZwZjnaLQribd6jtUqAfZ2Zs6LGdAGVM3qVXN12VbIuC2lmBgP6TKY1W/NcoUaCtf1up4GNTg0t+lNgjmZ3zRYq+jNRxNds2UM94UJu7ts0v6TIXQtzrYlFVhdCrZGVkUs6sxFzsUJ87WDMciERIv2jGgJA83kfi6kZkc7mQ3VJbg2Z/1fB/o196LYbYuIiQZzxLdppMYdPIIPu6wZCyBiR5aFQVLmMZINqdQtfJd3iInPZGMymirHgFMVmASJ4K+WwE2QdmYTxbAqYIiMDV2MH4hzNKpmdqbRLFI3T0V0XPfKu3K9JXUY25Xpu4UylRq68UdYV/bkwU9B6s6FSourGeSbzUJ64ypDMl5QNAstyA4vxUUdhbh5TivupCyhK0xS7/ZxlQaDRpL6sLcsO2oDwiIM1E3NG+wr3rdJDydIi8yqpIxPSN6DOSYrXVWyfRl4Xa5sn8S3PPY1uZ4HF0DqmCLQmrH4qjDbHguWkGq1GaDdhflaPH6/gwzdVcN/DNlmY+Sjlh/w9K2+GXot5jwqcTtgU1VNUAllefCWwH9dx6XUz/ND319UGz85RZH0JHXcGczzydY7XDGecwTHDXM857rx7jne+o4oTJ8i8EhYS4FFXRm+wqZpK5Eqv3E7fSZENlZieXhcE4PTyaqFdH+LaYwNc/xQanFYx3mYJyHyX2I1IzMuXKjqJgdcepaKORPdsi/w36Ws8yiR2VnKZT7udfGbSQiAcsnshTHfQxUS20jG1smFe9iuKz/AyYVGeiBJZiHGVJWq3TsdLVovdqt6JaHpNY7akH/RyleYWZ0MkiqX+zkGV/YygNKJkSnZoNVdQO3I3r4hMSmIZLR6arGkbs1x2SbFCiOgtZswC1lUqcc1WPOd8HgLsFvl3wWz5a2y5d52HL4xhk2CLNhd4Y1BjxdYYd52Nkg1cd0SQNZuQ4bKObYItY1ZMq1WWfRxEMKOTi7kafsz/i4y74gUFuOy5E5DXZLW77Kfjd3YrjklXzrsMBaj2asiwF5X+WLYy27yUGqL6oCyauvmyxCLCylNJtIyDUo3uokRoiyKfkeh6DJbD7lsZUm2g1KKYCPJN1+Sbl7gHe3h1FeAoGSi83gFSdDi7tF0GHExDSZ1nXOLEomDlGS7Z2AiRtsYLPSsCaZzvAmzZ/Ss0Zd5QEHVX2yDZJsyCwk26ENcjuksLl/ukIcQaFkoNYLA5qeVDrMdxSWKboWpKMh+VgHB5QxjPlI0L3zBEAoxLJQxMOeuVsGUpWIyg6VK/Z6XB2N0Y6WCMMk3CrbGqtPhQSZksO43eSVTUWfWwDY5YLc5njDJ0RovXxTYtZjReOadXzYnuuLCNZxnG9GQxHkof1Mpy7O81sbneQqdpYmguomSgdFO8TBUOyJNxX6UoRc/Mh8aAzAz0tGgw2mjJ+6neICBja/JUan92CLJEyIMmcyPLAGVHjVWS4w3rD70DjvF2dYtm4YnxZ8bE0Gx0Ks0SQYqFafMiUGRcMwNPtn9VFpgNtgScskoTjXZLpqzxQIyYdcheuDo1PDN1MvJ9qXeiQSbPo0oXeLJJjH7JudCG67APfgUT11GTd5IzRtx10g9sYsxPVmMnIDvfoGPmtSJA4uvMOoH5ilN1NtZrzGSsI1MnJR2JWQqzLEC+v3yx1CDPjlCCNXGaunZ1rWY0UR0KmNKtXzE8GYGUlVH1QJHByqg7a+k9CRQludTgpf+T0afUsfG6ctDRfVoLlvK5qmh31rT4qQRAEC3bhAzTcRUXX34vLry2jxoFlLTW2KFWqYLp0B9yOmnXqa+yR4QNGBNmSAJ49PEMf/3xHA8+wsezjqxhDJTMg5IvazjQKu8zCIGYIRAGVIvlItPIEiQX1MkUz3g28H0voCcaX0gT3XU0qlu4+57TeO0fHlCe5M/9uzqOnjXHqS2ygVWMJhP85dunuOOL68g7bL83HZ3egWp/lgxbbLGrIB/vKA2AYIzRTjkFNbrpZFi7yOZDXHJ0G896BrD/MNA/nWE+tKBqdiWylMgNAiOiaA/B0jo9hGR4kQqnuSAScHs5RQtWUqKJy1TsYnWwvvMMvUuwX08E0BJwYCdbbqZT3ZYmqYTJKlRHSYYi758ZmrrQlx5bXOCc2QqRbbrw2SJS2icIFyXCcwNbFuNi528AO65DdLOlQc5ihqLF38/bkhJKIBqAwwdXAaoCcAVrYDtqE8jLpDJZDNIFLN4vmJBo0y+9vXZrbLR2OsqVBUSxUBlrKUDFMsfQzEpZDif7zx045R5atJSqQ6DNEiLLzwtkDW7UjCWtidXyzy66ETk3OmDQZsQ+OI41rlMAfA0LRabY+wTXojERTJXbmfAuxf3TleNnR6esO6Wv6rcMOJqlj5oYZEZZgq14vwAtAfICnBkYNvBZ2A75pigFhaUey4/R7+3SfFOU00p2z87Tzl3jTZy2R8GkexsvRRUbBWGi0vohDEjDj0raxdjlOHOsc3VwKphc6LOS302OJ0qyYgiDZw4/rJgDgmFdJI0AzkIXwMsvQgq21HwRgdT6swx+5mbE8mJX5ySbJVJn93KclPotG7slcxxl2fjdmGtCg8bfl6OWXy81gHtGZTTC6Ni9lCrnd918IzDiXGKOE9Xi5Xf+nJsSNjTxGVCiDT0za1yTI/HCnjnO11FVqvRqWa62amVpmcEoRbrUqaw1a9hY62B9bU2fqV05h7XMNU17xEWevktD7zobDrexM+IizXb2OlpVitsb6Hb2a1dGMTkHFzsdJeacTCVIpwC63rEMPqVC8X3ljG6WECzFVett625TJyQtB2bK8eNxUTsUE1yz1bMOGjnXcyLhaJpiQuE2heWMW5EHFDv6LK+R4IMlM76GxybmiB13lK7XKc62Mle30cOBzcNotHoqj43GW2hktBcwAMKLH2VQ/pwTAXekMQHwfC18e03vzw4/Ain+4pyLtC8m1D+JlcBUx0z7BOVGUqflOXrs/lzM5piw5MjJp4iUMUPSZqOFVoMgboQZmaqpieDlPSWrBlvkeB8J7lQy0ERJnZq56nOAjWgzocgUBkh74jofVpnO0oW+hma1ZSVfbbwN/OoeLFjCJSgY4unP+ToOnDlVxxnb09UxNSDDZQahehpI0hG7eHcYOxOpD+SP6MH1/g9VsEOXcYEnL4O5w7vihGidnVuHZrFL5GDxXDSTlGRYyEOog3w0wXf/6wae+2y2y/fxoY+McfDMDq65YoR77snwR69vYDqa4sqrcjz9aRk29+VodObKCr3rrgY+8K4KdvoTLNgEQQDHzlfd9DC29DBwLcFmUaHdmTdM5BWyXHVgVsXhI0PccP0EF56bIR8vMJkaGOHtolCeYIulRGK6KsOuCcSkpTEPJrEPvitVJTwBRvF3fb4csA1cx+KXAjE96yulxZiU7PUlA5O6XlureqnL0k59JVst1pr4XJ5freUZkiyhakzbLrwAW0yd8CVb+owAHS6y33UOwXrJy8zB5EonYArQogyYLgSrYCt+lmYR6nv+/KQLbAoqAmCpc5pbuKJTsizxpJ1nBahxL6SyxLQsvk+1NcYQhOCdWkg2nrB7mD5aJgvRJslNOS0OiQweE0AYPE1zUTJzNt4s/dlLiWJPy0XO4qwSvy0HzMaCRDXEEPjuAlHZ4KHFM/GL0vgEN8XGjtsDZGy+sZv+QCUD05duYxlkhZKWIa3MHpqpwlQ1rkGwh6VEyubo2HwslQgN3Clnb6U8vrdmy/zPCkYmRWfx9/DrSuphOrWwsvAuRHNBt6pHASyWLFh2P8OFwWjxuenvpIDNWLCwRzBw5yX9AMFugRLaI4EJMX5WCrQyq1UmyAZxHIQgfJXItLnPGgfSZyQFWuUYcsbM7RxKi42yVKo5STpEkwoYnIsxUDYb0EdSnarRfRgGtDE3BCOsNcc8tAp7DQey1GpRo86tPJedTtMM3aMhhc9IsFq8BlylNbcJe3jdqlPN8nqlgla7hvVWA/t69LEy3VSD3Vk+wKgxAmhNoH431Kt1jMbb2OmfVibgDCb2ptCXN6zZaMsEkxmALOHNZmRPzPB0wbIT5mjXGqhzwmcJs7WmxXk82cGUdaWcuXpdtJpV9AensDMYiqVp1dlVZiUhLnjmGWWusMz487uo36u3qKifYjKlmelYBqwd8n6LGcazIUY04ZzQKoHfo1XCCBOWFasEZZbRR2q23d6PjfVNZBkzBueos0zKUhnDniWmZ2DzRJovMkU0E9WD5qo6Mk4CSW70Rr5edWGydiJelFnBPgfbbZFtqpO54Y7buu5oI5HVqBPzARsPg8R7M0Xu8JqIRaNne6NltHLOIG96ok1Qq3d0fIu5sVpaUHiWdKHPaIw3sWPOqgKWYwLhhZt/kv0ky8Zx0eqVC7ny60x/NmUHo0pnBH5VddVRB9jfqeGsc07iac87RbsqRbJECXG2U+pUaKbI6hoZv8hLI+MwVj6edVTddU8FH7l5gVNbVkrMxS5mus/sVhSLFVYQsS3hnxLO019AvWwCRuwA5eu+9/sa+PZnNtCoDfCqV1NntYaXv2yOO740wBvf1DX3/gWnuwEuvTLDS166hu2dIfat1/Dggwu86Q3spuwB7YEDGbMvEctGkEdzVZU6OR777lpPUy0ujAMDaY01LGo9ZOMtPPW6AW641gSntIngHFVt0PWfzRlcHFnuZdi1O81r8TMmRjo+Nl+4mF5zeXg7KRHAM99WQdMeC8Jeuoh0kkxfUmi1ErC11xpTgDrXNNRYKiUByNpdwWzZ9eamxEo3ttCYfrTs0guGqywUlsxJUcoimPDOyyUmaJcHU7AdrpNJOxOTiJoUkHEOsGXDQBQ/Jy1VGIOSlNzkreXv70CDi4ARCQFMTfxrAGpZg2MMRqr1sqspVscjYxQ8PaKRKRlos1FRh7gvIOpCLUwmDWxFTI9YxvDSouSBH+/diXzGCrd7LyXuyZo6K6JlI7mGwS4FMCy8xRx06bpKzmLXsPhycMPjL8qq3Du5RZRe59RZWZLSKNWirtKsr3c6BnctZ8C0IIwfr+5b3E+/lgbiEyrKS3RLx+ab0/heaAFT0FCadpcaqfTZULOHqln+ebpuC+RKH0nMUYN1jS7auE5+vMsyCbsoJiY3TWBBijnDmfp1lV1+0XBQsnNFN26KntzuxK6bWYoY0PJQcb92EdWU3FDv0jQ9HteZlHxPNW+8P2pa48bUC/7yfiz2HfF5Nl640aRm2OYojYxyM+nAMC2N2rPjQnoCMfcIk+9W4lvG96KkQZ2JlYX5IXKzzvOVKTBLirYJkS0ICSU2ubEkLyLYN8RPOrqR06m82aqiqagWs38gMzCeTjGkWag8oJpo05hy3hejw505d0LqnpNxZwcNZisK2MwxFUVL53h2Hs70ns1GRwtBk5qaGQ1RCVa4SPPK1DBbjFX6a3c20KFlAUOLJyfQHw3VUcPFhT5aPKkJ2ROWaoQ0c7E+BFgs8w2Gp91+oGs2BtOZQqpb9ZbYna3BFuh2rlvISZ0PXo2TclXRN7Vsgj6NSattbG7uR6e9LuaHJdLxhF5WrI/b1Bo7A4KgGuN26ozP4QIx0UUOUEOmTLom7QCIe6vKS5znW1buQ1tO7hKd15rm8s6S45wO8GYxwQfG7g+1aTU022S72jSr0jmS6aN+jI/qZDbCZGzddYuMQARot88QIGXAdhBJ/BzaQLALcDQmc1lFjSyNzEsnMo7lvYvFhKVYDVLZQ/Ae8P3IfBlQDONPaseoA5zyuEZzPOmZD+K8i8eoRqfUqILJzkI7cK5YtOGY18ma0sHaS0USLFs3FReRCNv+8peB934UGIzqqND+QiVBA1GoWXmxIo8ze5w03KtNlfAISmQjoSzEqpzjf/Kn13H1FRVs75zE61+f4757Mnzn8+ZoNnJ88EMVJvRo8ubO5UUv7eG6awZiu4jtT54G3vu+Jr58RwOznIkKvqOScJ9tnbYBUNMwY1TcrkTf865I8+UiIzcFxqKkcPScKa6+fIKzD9lOiw83QShZP1rJyRbCnb5pfipfJE6iNPAVo2sLZ8GUGEpxQyGLASonNu/uSVyYY3IMYXxov2wiS+GN/Wa6sOobeyA1Lc6FANotXnhO9XwJbMnOLco6Lvo2Qa+XZRQOWxRBlhi8dBErziHRUqUAIditYJvSRT4sJszy33P0eAk5Pl3Txa5YeaQFW6kGAdcfLYzFZ6mrCNwN1oTskAma7FKt2AJo4eBn7nGdrdyo37Dr7liAvytXay56I/PWolv8Ys5NrnkPWWnFW9ZFBpieRA1BLo431soZQe4B5avn2YNFrIqt+qtlVruepbeV5oM4P18hJQ3x80rLg2KqHXjZpiFYQGPIdC2S0MS4Z/GnjoUbQh+a9h5cIC36TTOBd43GnynzW4r8y/FszJT/2+PelsBAagws02iWr42RMyPMsrsvdEKp434xVoPl8m/Y59qzG12rZbnZfskag3hfzJg1ytj2fKa1ymCRXFLjTQZ6D46VYvwYY61rkry81Bfvfs6pGdZz6cxQGc+Tzg9GDsRXdKtGdqKUIOVPXRoUIKlsVijO2c8vZeaD9bTQ6WBCba6zsZZo36LM6SXbYMesU9cZYk9ACBKVhbfISGw1WBq0+8OKjCWBmC8d71d0LfLfdqMSMuFfXH9uTsA0mhgo4sVmJ9twRIsFE69zsmjWOrJkmHspylzLvRRVtWDl+ZTRPhMMnRGpN5toNzoq21GHxZtD0TudxE9v7WB7OBUS7LSa6DQI8Cao10w70/CSmJyOCexkveDu33RsJ3Oi6BnqwVT1leCdzubDaR/zSgMbbXYJyi1RXY8MQ1b2IhtxZhPF4ajVf7ZAt7OGFoGcRN72mdRm8VpospTOaaJyIq0fpI2Qn5SBEe4YJR5n2ZL5h/SXcv8rDixeW7kUzM1egeCQb0LASfDE68DPVl6jwAz9vUZWQtS1Jiiyv8sWolpH272zRoPT6racqMRqGWo0EB2r07KBRpPZl3S8b2uynRLksqtTQc5dMX5kfmzyNB2cQFpuoJCWHCaAN+1WCOKrkGrbbA5Y0RO7Z52L/D7PbXt7igMHT+NZ37GFdpdxPVDX2XhQUR4id96alkg8kYkkQ+PdUNJPuQZB9XJqTxSWXcWddwMfvXmO0zsu8FLnK59E9THaYqDzMj8wOvmLGzHO3H53kiFrVPHynxrg6suYHDrAq9+Y4R8+30HGcdcgZ8AORwrbgWY2xPf/8EEcPjDCeN5Hr2OdmNuDKT70vgW+dEcLFTJz8jFiWbuGjDsd3VOfOHSMLOWya5QLG1k5MmAzdesqK7DZVIx3oAAAIABJREFURV7ZQGVxCk+7YoQrL5qj3iCDybGXCZzoz9pczvMR6yOMr/IPy7bGorCMruc+KeeV4lpvVS5YnmUQpYmLi2AxGfolDi3W6k7XNSPx60VGnb9PgIf0/VQObdDuQXsG5RmZKaLZbkTnUPgdRTlTl3EvofEKmNuLfVk5HY1rWaG4aJ0/N2NhX/SipBTGsVHGERNiG4OUCLNxWAq/o6AWpZcAeWkpM46puEYrJeAAvbHp8pm80Crx0rPUo3IHpx66xtNvS55ATAgxLYnAyCw2BJQ/cgduJUPKLbQLJ8Ns7qqmOSPCZ/tLBJNLYb5cZ465Q9cusb5IBdB6ClbAVnre2hZJUFyWA4vcxVVAsse9j3ugKn50m2r1C0bQwXoSQmyfX5acBFodNEmflDwSKjH50xA6NPt9ew/rpbZ7X3rCxRuY3UD4TMV91k/dKqb43lKZMBXPl9elmE92ldLT8nQ0bKwwaoWuysGWr4mlyjJ5QjzMOZ4jHaODTDWYFLFalJmYIawxSuUNWt5M6ISTDVKp10rVfQY4+VkWQxceW3G/+KfGdFjNCCgJ2nv51kx3OQeaRitKnqW1g8gLdrhH9J1sJWzjGJ6C1LKbppzkyFyVNm1a3M+OjwHdClRF8lDqmsdcBYtWPNPPvvq8nF1ng9FEde+qDDj5sE7QbK3L60qRPOwabFC7NEG/vyNBPVH6iFonaZtqKp81OLnzz1YXbfpmTQbSnjA3cTTqy0Gcok2WxBr1Fg70euh2iI4JZuhmXlfZSOjco2hMyF0tuudmFLy7qyv1UPx8ite3+xNMp5lKor1OVx5M7MYTiTGdKFCa7BYDf9lRFzsbsng8fjqvd1tddNs9lSppUzFSrIsxdHKir5BBa0tXxvIjOwNZvppNdhRPQ9RhqN30RGEKysFB9okAhKemctuCZde6ymA8Bv5dJVHptnhD6RzfkB0FbxhZKwKzkIOyVr29fVoAk91wBEX26C9QZzlX2Yc1tFpsGLDuvsFoIANZ5mk1uzQ6pYjdOrq47o/GA30W7421bseANdNSAi2J371rlCdTq1dl1souUb6WTFejWRP7s70zwzOevYWLr50iIyU+EpmEeZ+lN0azkI2qAGz/ZzdU1TUDXn5R57B7xxBGTcamVSJ9e8tngJs+zXubIW/0ihlCYCKc431nHaVmaYz8vfNZDc31OX7+5xY4dmYDg8EYv/8HOe67l0yYAwuK9mW9naPVzPFjP9vAsbMqGA/MeZ+lPZ7z2/+ygs/cypgi81Cy7Z5z96F50SbL26rljG/WETaFkwHjrNAwkWUtQzZuY5EtcNmxbVx09ghnbBJo81Yby0Vmq96gNQTvgWkEOG7lQq9uTWO4BLq8lKZJKnQQTr2XE2OhqPK0nVWYlYjRU91WsWImE71fY07AAe7Sd1OFihNlg92eFtVD2wfi/2C2tGtOuqJlTUKdYJRTdhNsqzjqH/XvVdBjC6UtntIOklmOclfkOhKAq0wYBoYlQOO15sbSih+lZ5A6/GIRSY4s5qGUadmzRJfYb6QaHo4pM5G0KJ7peCGfLTah8N/WLWkMhMqI84oqCJz1JAtxnVbYiohVS5ziTadr1yOOa4nVKhTwxnQoszGhR3TOiVg+rneI0eNn6X0oOsrdF016QC2+dvP3AtpxSZcrwD6G5Oi/zBYWLEjo+SIZwME1uVQjJgxMh36M9YwQXqfgmBuClEWT+UACEtMuuBS8FMXKFUBpOMwX/mDYosGgUHGVAyl0TXpdECuBeXhu0rZyr2ddeNYoYw7r9lnuSB42E/qZg6vUhEzAxXy0yBzac8oSmnUNlwYvJasV5xuMVlR8lpmtctzEvSlc/tUIYOugEQLedemnHzFBxswZQCrujWumBJKcZQvz0rLzmCXBkoWK13IuomaYXeDNtlUAWGkhQI7gaWX+qmOawMs3C9w0e3RUnHPlaRcdzOd5TU7n1DLRD4qLJb9YluMLZGZJAOCWBdQ2yQzPAz1bjSZ6a20dEB3OeTBkuLYHp7Hdn2HMLK7pXN2Ma50a1to9rHfaikQhCCMjQ30QByZzAekDJRsAsWCc8BbI+Xd5cxnt3m420MimePj4KWwN2TlYw8GNDhq1ioBjrlw9AwpinsjmzMzElIyYwp4ZWM0uyAU1Tmtot3sqSXLt3xkSUM7RbHbNvJPB1a11gZ2NAxu44SlPw8bBAyqTkdFiVuRkPMPm5kFkdTMA5fFvHDiAA/sPClzx9/To0qOL/5OJahX97dM4cfwxbJ88ju2Tj+P48Qdx8rFHaLqA3v6D2H/oDBw582yhfLJdBFUEglunH8doMMD29rbl81UY0THEaMCuTlo3DDCb1VCpsxOOi4OxVgoMZbsb9wwzmhhCXaKRcxns2ZxAmkQQmRgxaRT1TzEnS8eOw9kYgzEDwNlqPkaNtE6VZqRbWvQnwxbanT6+43tGOHjIWC0uAvkwx3hIkbw9+NRp8aUKwBUj4xELnnMYZRjt3LVjDwPWHLd9sYJP3UqbBpZrrLyr39dEwXKox2o48yXjUZYYlWtoLMp1T5vhhf+yhnZzhg98dI6/u3kd40UVWY2u8A0sJsxQJLs7xSt+voVmnaJ/jo0mut011CtD3Pr5Od77P3htagJKorn5J0MUbdCy9dK0YxxgI/t7ToaTpSiW49U9wx3iGBVadnCDsXEGKvM1ZMOv4RnXjHDJMRPH8z0ITMmWEnCR4WIrMndZYXxKzZylX7mGyxe8AvR4WbHMSXTXa99txzQeFcGYgFa/v4Roii6pRGWfLLxLBQ7iajKaBJeccpbAVuySoyXdwW90DwnEWXQP14jlklCyAO0RkROLMc8ndFbBoBS40auuMy/fW0pDGQtjC5prC/0zzM3cNXFF51TqDVaiQ/kYui1Hev3S80gXcrslLk7X21iDQ/F9BuJy7Eyo2WLyRIax3KdtMYwSi/lr8VUGnlga50NnOZxhaVMyfTZfGfMldtQXkNT+QRmdRRag+dtFt1iUB/WsFQujfU7oeaJMyCOyxdJGSSmxt9JjlB1ToFUs4kmMVJp8E2azdh6lNcfqeAlwGAbfmkJWyrgBAOKa28W36yKgo/KwHXuUNyPWxY4zqha7aTn5mSYi+HIcLrNSy8dUoFw7lMKotQQNwdoVDQY2cAvQb0xx4relw9/dCBDnbHKBUhhfbozKiJ7V61aO72jk8Y0Bqw+O79LzXf27rVlWyg+hftwvMuCxt41SarCPKdAtwJk/wwTL2ubyPvN8CEA9rzTYc5bl1bErQbzl1rLDl2uGNjY5cYM9HwJesuUJssVcAkKwz3W+cv1563lN3lNm1Eah9IRdenIRZ2v/SFoZlfW4g1JLtIa9kO28WlM5jivpqD/A9pDAibVy7qBrEm6zRLjWrWF/l3E9xr5YfESGkbyeCOjoXj+1HYNCT8kWjVGv9tyngmU9aplMbNbrtLCYbePWLzyOvFrFuWduoNuioG6oBV0eW1yUZIVQdgM26HTupbk6dWaNpoChOiy5BtKKYUZkPFc0T7vbcfNOLmJVzGdTuddffs0NuPpJN+DCiy/HgUNn4rxjFyjWZc8vW0V3u7Ct/rJcs6c4deoUjj/yEB566F7dvOlojO2dUwIS6/vYCWnX4cyzzsPBI2eJEeM5EAQzt3IyHmOw08fO9kmByuiszMnMLRbY2TmFE48+itOnTgioEZwZqF6g39/G6ZOPo7+zZWCE8wLzBOkO7wG6PGxe59Gwj4Xc61totrq6XtMJQ8G3Zf42nXRw8eWP44obhgIC8N32bJDJX4seQHpSOPSaxtYUXkPuWM3PkghTU5HHtijf0knjRRW33j7HR/6Gx19FznvgAdExwdLfjLMfy7vsFCSbJLEx9V4jis/7+IV/18LmJsu2Tbzvrwe46cMEW1UxS/qazNFoz/CyH63h0vM5sWSYkH6etkGH1qy+wBvfkOOrd5o43jIkWYJz9o7dnvLeoratXHQFyFiylLaLnnDUfdWQS9C/QIXpAY19qFBJmu3gknNnuPT8GTY3qBNwqwfqbTpAi6CryQYLe9BrzFWUbivwnoEL2+Mm5cFES1Vcsz2c4HeBLi8xCgQU3nE+qAths+lWCs7Mf1cTDDc2nKy4OLG3gUDBO+WC0SomVQGrcI62BaIAW4WwZrcZY5hrJsbctgnjZOlsxSqzFAuljb0SHqbMCAGGb/qLxSlMOTkRE8BIc8P23ESVEucTxa1VBmuVZdt7QilNZi0X0IEgzUynUCZiPq3K2Jnj1ATyZZcW2S6NQYad0z+QCQVxvByFlGfIvsJBj6/p3DOIhUk0ZqXJ6XInorGlpWYrrkLqtVUAJRfHB8jSdUxKuhGtY2BC8MEATYj9o7yZlvz8tgl4rWCbuMblc1hqg0oGywBBlNZWQc7SMxx5fZ6XuFcZsbyvK+xmPENG81kyQiwVrqFaPf6lEmI6lySUnrGJphmKrmONcweRlpZgLLEBKe9SdmZIx5sy8VHWdnYwjEwLvZaCre2LZELB5gRW8Dtm4M9YNOsUtacjBbIFsPODC3NQ3XF1OLNqZGs6DXBkB+N6q9DoGtDyWD99tjcMFNpFB5xhnJxYS5jFhmm5ee2ZJMIucD43BGXKRmQ2KxsCG+Yoz2urbkQWpiSrsRUr3TBVbrjoYE6s1B/1Ua120Ws1BXzEbkn0R9DVQINgjO8kwDXDdn9sC/dwjNMD23V0OxTKt9Fp0E0+Uzdii+BKeXo0/TQgxqDnZoNeTMzv69sN4rPPTkNG2jQYzWOTFTP9+DksYVbzqUph0h6IFZrj7vsfweNbwDlHeui1aNY51SJubcTsZKN4O0e3u4G1LoEbqUieU70IfuZEM11MMB2PBfZoC8GLxPBnsjg8XwrV6zW6v5MNGSHjos7FezaTgP7QmUdw1nnHcO0NT8fVT3oGzjrnKDrdtb08I59o/nzC7+t6nz6lYxlsb+Nr992FEwRE2wRlX5f9xeEzz8HBw2fhyNlHcc55BH7m+bTnVypepk8Iu0lZAlzMBNh2tk9j+9QpbO+cxmBnG5PhNh57+GHcf99XcPyh+3Dy1OMYDxkqPVHHaG9jH0bDMUaD49jeOe6ZkV01SjzjOx/H4fMYT0Dhri2qdI1XwykHOF3RGdAtRiZJAlZJLehte4y1G/auIQH1CX3EgGF/gZs+VcFtd5BRNbBjO2nz2BfSU8enZcBoIlEHIxkr4OKrFvjxH6aifIFus4777p/gj1/XxePbbLjYlkO8Jp7pHL3uGBdeUMMLX9hEozHA9miBRtZAd2OE978nwyc+RoopfJaoN6BVgWvHqOPjk8JS/XSqWKVKo8XV0XVytj1SpyStVXjcNCPrn9BmgAauqHTR6+3gqZeMcd65mVgtsVd1PjcLtDsGspTuQOZL7cf+fFE8zxOmNC4GBt9zDyH26rjRpJGAq2LRTU0FV14UVhB8XTCq6a+IQW26q/eE7J5HyrhA3houQifjXnWFEbCZltqCWAIi6Zj1rWBPSn+d9LNj8RNg2mULYdrFEDjHwsLXV500lYN55N4lYvaiI9FWbW9ScLbDV80Ac8tC5lX/od3MSkQkxbMQi5L+pN5EVg8V0NqO3b581soyj4VKsuqgfiAeXp1zXOi1zAzacFQZQh3VAXumfDlNxPEBmOxPY87T89L6EYxSCtKScZPG9cSymArtC3Ymyoh+I1PAk7KVeg/3VJKViPZzUe5ankui7CfGxkvEYaJrINw+LAXgJBIMWAdScXYrOafQfUV3annPUrF2eSzBPAkMrdiuEKBSqJOanmoshNN7wq5pLOj11j0aLI/dl3LDL2gU8VF2hn5VS7aseE2hRiszJK2MaB16+pyCHQv9m7NrRVmZn18o3fRZ9v7LAvkA6QG+9DuuG9M1DB+7BIiFVDTGXjCmIY4PWY91Gdr4j7Gj50aYugTBHI+qqM0ZE2gNSTw/khHWBGAsGKU6bJjhIiJ4xGsw4zoyN+PcpOFIK9EzLj1IFQtGFEzr5NkhZ4sVbRw4iUtHQbA0GmEwmSozcatPCGe5hRu9Jo5srmFjrS1wpQvJnL85HeUb6A9G2OpvCRVKKD9jpx7NImyCqbda6lCk1URWN3+mbFHDeD6UsFsdi3SUF4q1YGoTlUy18B8/3tfEQUuKGtvsa1wAKbznsVDYWUW9sS5GiCW+0DZYQLR5WeVzOty7XwdFmrlZVogWVrgyJyaLyiEw4RZhNh9gzmYAtSxXTZicAa12D4fOPAtXXnUDLrrmOlxx9VNwzrkXiClZtjb3jZMMCktty1In1xP130tEPxODRYbpzi/ejru+cgeG29sYM9UZwPkXXY4LL7saZ5x9NjYPHSnXmm/wnnuCs+SbuQvnx8MRtk6dwEMP3IsTjz6CE8cfEiC8+64v45EHv4ZTJ9mM8BCe/uxHsLbPyhls7WdkIZkttqbrForQoUbJnJTIpgrkR9u2lxXj4WDZOeZsLhyUyUXo6S23V3DTp6gZ4/uaZk9bRWbghIC1Qo3dTPE90nFNgMPnVfGyH9qRp5x5ugFf/doMH3r/HPffS2sJS0HQBKZybRVXXTnHeRfMsW//ApdeREf/GW7/QgU3f2yBkyc9N5FTncaPu7jzs1lLVc2ggYpsSCgON/sHav94zDkjkNSxSoATk4D7GDFqakAGeoKLLxrhkqPAvg3iNwrmTQPVblFzR4zJpo1cjK2yOMVamNO3R9iZxibW0KTMogXLDUjj9se/0+8HzNldlimFI/z9dOIu3o9gq+U+P7wsvpOsuM6Ix2b5ZWGybJ194cgei7u9X1lSS8dw0sBWLMDpz/Xsattm4Kl8rxJspXlqaulnF6k7XnKcxti0Bd5LsSHUjw4vTrwu/JahaiFKTrQlq4axfjQBaAIUprvluK4cs+wAX0wylREZmiAvLW+VD0aD19TCddlswcBp22RECdTKhc6AqqxoGsqiq5VztgobZUdiyXSVbf8ySFaDQ6nzSgmmiCmTFi5KO1Gadc2Quc/bRShKXYFEksU9ZAYaBQEyfGDGWAmGM2wYAltZWLTHwbihZbAyAQgIPtMSZMwl4QcW5c2UIeV1T7tNy/Ffgpn0mVkCQrvKl4n9QzBWMYh5Il5iSyNt4hgDbMW5WKao67c8YL14HpbGpLFFOm638SgBLZ8VdoeTOfLSaKFFTJncOFe786ubi91g6wk0Ww4K4xougXkxcAaOoiQa5yN2S/rzkvIk8WLCft+8ewZrvIafYc04pr+qtVhdIP6xQG3+LF6rsqEM1Z1d9jKubKNWALOeoSvPbqlBi2Bqyk6z8ULi5rVWG/PKVNmBg+EUoyk/yDr/eBBr3S7WW3XsX29ivbcuJ2sGQJO14jif0XrAcwulBSISrFcVAt3wmJFOs6P6PA07yY3NWGLBBIOheWuINlTGlYnI6cg6HtEagiU/E3UzVuWx41/HV+4dCmVu7uthrddAu9FFvVmXEFwO6eS6uKCxkzGjj1UT+ZzeWn1z0eQNnVH0TH1LTXE1zFZqtDoelUG/KXaCcZG24ODJZEvgS+28Uy7IEbDLLTp1NLxeLdRaXVx6xbW4+vrrcc1TvhXHLr7cFoflTfn/H87Z/XN//fKNXeChr9+P++/6Cu798h245+47cerkcRw4dATnHDsfz/i2f4HzLrx0ydX5m//gJ3iFbGzm2D69hcHOFgaDxzCZfAmnt76CnZP34fhDd+Kxr92J/vYA0wEDx00YHwJdxTbJcmwmapYD1Lo8vGyU7iaRYQwz/iRwY9QT414+cBPw2TuqmOQ9On6qpGjeWlwkWMJW0dpdU62kly0q+LbnzfG872SAt8c3Ncb46Edy/NX/aLgxp4nXadFQofMqU87Rx3XP2sCL/1UTEwrmMcPxx4DX3ZhjNGVbIuk7CuLM6Z/h4Dw3q/ORCp+p8SQjq8hJQeXOBUCNnTnwAWTD2Kzgpqlkuez9utKAHejNcM0VU5x3NjtOvTTUqKDVWqDeqqBOOtviIT3jzjwra2S5wum8gCpOcvmu0crI3mulTclyNXwpAHYJkNtKp0YEL7FoMozlJzymHGzp9pBI16RmFgZ8hzBHjElTbxolG+0cl3MPozxYMg7GahS72KRTsVxI7ZzShW8VOIZGJbrJlB+o96J2hWDCS1rJ++h+R2eUr+wBHEKNVH0CY1ldO9eKhX4kvpce99Ji7cwWNSWm2eLQD7NT60TU5fNIEjJz6uZm8rmPBXUBhq6P62TRjcjjKT2pBGrcuFfPj5ssFyDEGwzKEObl+SIFJyGSNybavvTz8mJZuTZsJLw8ad2GpvmJ+10wb/4u8jsSyHVvsUI7aI0Puqa72kjNAiDMancLvpc1TlECI3unexP5mitdsekV2At02Ng1x/UUXPNaFJ24q0BLNInbrrhurPTOct1oonEsAMVqWTUZz0sMl1hlY5asquBlei9FCnjovWhzktRwRYrEs7miK9PvLYPH5cMpN03GbCfd46FJKzag3o3oTWnpdY1rphJ64UdmnytmK7Iv47CdHaSFUyGIZ9VAdg4VPU+mv7LX2qbVInvUCazsSJvzivu3MPIlNkmVtXol1+6W1Q2PbOAuh2LLaU4XcwMfG+s9bO5jkLIUJWg0e6iz/Zy/t6DtAnU6NA6tSgxO9ocT54+84hdx4NABZJ4Iz50T8w/vv/9r+OA734LJcEflkUWljhf9mx/Fvv37MZ1arp5231kNX/jc3+FTn/iYxObP/96X4vCRM6RD4nJx+62fxPvf95d46PgUvXYN+za6ZuPQbmAy5u6NJqPAbDQQoJRHGO0JGKXj5ZUX/sAP49ChM+QRJvE4SznqJKTY0y6y2S+we6eNxx74Gj70vreAAnKWOcl2WMcmBdxjaavaLQI6E8Qff/yESqTVxQjt7hrOvuBSfOtzn49nPfeF2H/gjOWZ6H8WgK3goOlkisceeRC3ffqTuO2Wm3H/PXeh2+3hquufim953vNx7KLLvMMxfaEP8ETYvPK2/6R/zqYDTEZb2D75IL5+/214/JEv4cSjt+ORh7+g3MvZlDE3XKXKRTRYFK9iFZ/LuCKCYe3Up/QVo+/bHKNBjptvA279NE0biHVcoM7uWZaQyTIl+i8tKJMRLr+mjR/4furP2DCRo1kf4AMfzHDTR+qYETDJq8wd9+lttsjRqQ/xfT/Uww1Xj5WaUMvm+PKXgL94RwMnTszMeDFSL1NbjZiYVSr1pgkyIKIaGshpMUJqokpfugw5a65y9a4a4yVNxMzE9nOKnsa4/OgIV1www4FN6zhq1HNK0tSpSGEnwRUF9ZZ1540INcHG5Qmi2LnxAzlphuu9Xfpd7Iq7xFv1yX20kq4vsYFEjVFCcINQY4PD0JRgi2VE6ots56gdZgJWlodi6V9UaqqMiTJ2qpzg5QVk5iS7BM9Raoo/g+XiqUTXUsT6FB5cCqEvI6JKMXba6WYPsWm6fFVXzmcwRN4+Lp8uB6YrrFa64MagfyKGSyAqLDPYQDIOsOWGpkmrvnVcmRmuZIJaNAx4S4fmmtgALjYHl+WuVBhvt7yMi9Gz62yJgVH3nhJG9iWV6Q7+/YgyWgYiXn5yvy8bdF6aijJYwswHkC6ARBFWXo6FVbBd4KuVOCXTWpVzjzVFJPewcCe3Lu2wpknhRIBH3ZNkHJbHuWwzwfFKEqG4ru7LZJoqs6Eo2Ms9LFpCHxWAaPVclzRZXkgxhwS/zoVVggEJIy2XS52SY/hxhd1DzAUps7XnfXQn/TQWqWATS5VXotsy8JaK9sV8etXNmi/ckkWbe/WMChDF5iMAMI8tgFbEVAnAaWdrbJR0WUnzBOceVgQ4f5pkyPS5fB9ZV82N1VbVoJlLVkCPUG0mVa8ux4+eD2X3uv9ck5G49VwkAAEKLQKQWzBzd72NAx2jeWv1poTw8+kQfRmd0kWeYcdkMNhWRkGxZfpRczVniW2W44O33ove+kZ5H/xBoRbox17ynfj6vXdr8Tjr6IV487s/iUwtxstf73zbm/DK3/xlHDx0BK983Vtx6Myz3VgQePMb/gB/8Nu/jM0zzsbO6S0da7PdVUTNYHsHlWpDRqOMyZHXxoJ6tLE6+piJ2G208PtveRfOPvv8ZX1VgJ49Sm5f/YfP4z/+9Ev0wLVbDcz0nlOLt6H3ljLF2II9wXQ2USfmxsaGWDvePNaux8Mt9A7sw7d914vwvBf8IC68/Kp/EoD5Zl906sRx/O3H3otPffz9uP3TN+PoBRfh2d/9Yjz9OS/AkXPO2yXi30WH+gc+0fe/4fHsBSRzYGebJcgH8MC9n8BjD92GRx76LB5/7E6V9Lj4GitkbIesBNwZX7sq2UBU5dc1nuZoVul8D/z1R4AvfDnDpNK1YGqCFwnWTc/HiBwKIemntajMcPS8Fr77u3JcdDGfYFpwbOHP35rhc59tmqieDFSlpizFvMJVaoJWfQcveFEbT39KA/0+rU228Jm/q+CDHyaEmXm7vEfzyI+MAdkWV6WFk7u/RhcVGsLSULbeMWNTBzUGDutylV/UWPJ2nRLzeghMabnCLmJ0WS/CofUdXHfZFOeeVZEWSgLOtnUrZo0cbUYwhQeMMxvanUlXZlgpoErkwtmCuqydS++xGg1WInkKYOWlBU2CJZVQvF94bInso9aBFjGWKWOlpUi68AU3dbzWAuSMhWUhhq5mWXtSlph80Yo13xmElNVaci53NjW8CXU8KqdYIxG/CFDi+kS4s8YYN8RhZugdamKU3H7AFmL7CpZn6Zom2qZYPL/RPSjc4yncJbM1MQd5alfNN8i6xwRgZ+qLkomzlRCjpGyRJnZiZdkwyoip7YPOOUTzjhMKVsHPP+5VylpEgckLT0ugOLoN4zqoizGOx1kbXfaV7tNdpTh/A9NY7bZ6SIX3uv4B5Lw7MjradF+SzsKUjTHWy53CnXGLe8k/UwuI6FTUwp2wrPaMJ9mM3ASq89uuGAGJNh3K2rOTio1OvFZjwzc4Vobu/u4EAAAgAElEQVR024Ekami5tFZuRPT8JDdnOa3AhPVLzxvZHddGRrMFTcClny6SDsxrK47VzqNMeFkFgnZW4uaKoHTTYS6L7PW8SNzl89+SM7xbQPBaxfyVZwJGemZleWIjjxIUXSa3ZeKzQaG7jTNj0ShjcSWUsezOBFPvRdcCFR6qtAGSzsKOlWQRG3v4zoa+iq9qhJtzk3nRoWZO4NFqdNHqMDeQYdF1NJX708d0NDErBRmYWg2eRpnNRobR8KTCoUnqEGA1Wm0xRo060eOUoTH40/f+Hc48+5ylA4h//O+/8KP43N/eLEH+C1/8A/jF//M3ln/P6xZ/cuPv4fWv+X+xvr6OG//s3Th4Bm0Q7D698bW/h7f88WuxscEIldPq3CMNzJLkZNRXXZksHKN+KHAjmzXLp2jU26LRydT91o1vwyWXX7srOXcvQMHv3XH7Z/Er/8tPFSawXFgno4H7ltj2gIvqnJMdH0yyg/UGRlPLW6yzI5LJLbNcRrH792/iW5/zfLzkx34ah888959FVF9cyCfSZ+UL3P3lL+Lm978DH3rXm9Dp7sd1z/pOfMf3vBQXX3Hd7ppzIRne81b+s32TpdjhznFsn7oPDz1wCx6496N44Gt/i52tB6zGVamg2d4wJ/7xtiUdUFA+Y8C2aVTqeY7tQY5bP5fhls/lmHDXT5bS3ZPJbGa0dBDIYO2qBorJzr1ghp/7WQs4J132hj+u44473XNrkePQ2RVceU0dn/3EGFvbObq9HD/60x1cdnSBrf4UWW2KL3wuw1+8vSlPN7IE8aDbBeLKZLOCGDeCLbFVtImwnxuklBmOlS85Q0vLxexFy4+zFnNf6F1/kTXXkY/I5PZx6fljXHE+sO+AMbKMkqjJHoK+bpZ1p5Z/elpqY2B0d/hxqQtSyMviMPb62ku3ZbNsAr6CWo9uI/9ZLKL0eGKJU/hySnGpO4A72IrdrS1SphNaJVttATKmyL5sQbHAajLmu48+mAI1yiRlJjFpxCGhI4pSE6UODubsvV3bmVRO7HNsUudxGxBLsuP8MMqylXkwpVvL1fLlXv/WJU6bEgphrxsmU6vFEGqK5L3hwBZVP5bIaWclWzmbdszWAVgC62I37jYsTwi2kuaEUrMU7BT9uoyp5FchlC9KbOW9SxmqGB/BOARgUfNSqKHDa2tlfksZpAA3RSeqnj+3v0nuR3qdgxUJLWNZglxZmqTtKQdXCO3j/VM3+ZR1WgZcSeajv30AoLJ8GJ9bghjbdK2Ux5fiZcqBWYq0y0xEPUqJmLFkv2zMxntrnImZNmAYgD30fzF2pWXyoO2ZNLZlma68arsbA8qfWQk57l2ALQOEqddeaSmS3g0BJipS/d6G5YM2a34p+F4kdWlOGoAugKGlKtj4ZN8bS4FqNAmPOt/ws7zI56LN6l59oedLQEsmp6Y3DkZYJXmWG902Rdfy+defmWe1NWTN/RbATG+mSV/u4aPRjjrKuBIw5Jisl2JBWMqgUehkqJvQqtWphEKzu6Fqx2zKzL+mmK/X/9XHcOSco8uLt1+At77pdXjVb/8KRpMx/uN//q94yct+IsmfKJuM3vCa38WNr/p/0O218UMv/3mce/RizGcTAagPf+DduO3WT6N/6lHpxYg2x8OxdqAEYMPRju4LASVLiu5Hq+3cYjxRV+Tvvu4duPjKa8r75xYMXNAVaedTp8oM1Sq+eNut+K//6Wdw6tSWhP42OOeyheDiRMH/hG71U7bxV2XnwAgey8iz91A4d3MNrRbdwivyGtu3uYl//X0vw/Nf8kNLu77iwP6ZS4zxvicefQjv+tPX4L3v+BNs94d41nO/By/9yf+Aiy67Yg+7im/yIL7Rr/8j36rffwSPPHArvvSFt+CBe2/C1sn79ERzcWS8khoWKjSeJaBmI0eORiNHbZ7j3R8GPvN5YoCu3LKpmaJ2i1+VhXXU0hCWi+6xS+d43nMyHDkyQ7c9wzv+qorPfYZdj3SU38H1T8/wIz9YxYdvmuDdb89Qb+d4xc+2cOzoEDs7Boze884qPn1LD5XGSAHrYtXIZCWxDfpsWc1bezIf2Izducp3pAB87lYQOkhZQ9BElnQ2kQk3O9qxstzNmY0r69i6JvNKWyasRzYnuO7yCc49izmlkPcXrcbaLWYsEmwZuKJZMNkbatUiYoKlDb5vWcK1HWEQDRK8J5NjgIw9cI3jH/t991qw9w6PLRLphXu8garVMqJ58ZRAazebsSzETSf4VbAVny0My42jZAKlFUSYPQocuJnlKrsU+FONBgJh4a1j7v3BWKQAorBR8LlP/nUeUbO8jO/9rxLIpIuuMYYBHskQMkJkPs5kaGoxV2b7wC8tKnPCQI5LB9lsqqA8YglsGStaaKDSTsQAKQlKjCZFaSzDbNrtGHT9vXQoLdSKbi5KjVYys5FUMFoErrJRsYV6iQVcYVBiDKYgJJoXokNU2loHBVGeCwAYVz062AI0G4vulhN6BoypMeCRNIEkZXJdaz++1PMrPt/u1xM8LS5Kt6ihKDGXv19uLiwPOBgtnbdR/+VyEc2SxXs6CyTXeWOU1CGYGhT730M+k4rurbnC3l8Q3QOpC3CWiMLNzDjDLJot/L7HWE0ZBX2vsIuwRcGeHQMy5fWyFA3Nn14S1XwRzF9YFfH6u3GrdRa615yzT7qf7hJvHb4GtOp1jnvbpMTviA0mUNPzmqPVqJrcNiw04l7Sj6tmNsZF2T26HsPI+vk3HMtHY/bjsVNqgdl0iNnYAIp84enXQ/sG79Tj32mDMBkO9EDWKWpWeaSKdruLjEalY+vQo37prR+8RTYIMbb0YPoi++lPfhz/9sdejGangz/403fiiquv38Uu8Tj+9MZX4bW/99s4sHEAm4cPodXuKsR5Z/sEBgPg9KlTipo4/9LL0el0kfHizGb4wudulYD9hm/5Nlxw4SXSa936qZvwD5+/XZPLaDhBp9XB77/5nbjsymuLQTodj/Br//nfor9zGlmtJk1WnbmODIvOMpw8/igefOBeXHjZNSqtDkZmEErwd+c/3IYRY4OmA6ztP4hLr3yyFpl6tYZObw0nH3sYD953j0pRiuyhVYV3PuxsnZIZ6TOe/V342f/1V7Fv8/A/Zh7+5n7nGwCcO267Ba/8tf+Eu77yD7on3/t9P4KXveIX0eqt7e0R9o8ES094gPH6b+J9tk7dh3vufA/u+MLb8MC9H/ddfl1WHAQlzNGcGDEluvex41V88OY57rrLd4MeL0SgstRtV2mpFHdw8zRe8Yoaum1GWLXwlbtzvO3NbKnP8OSn5/jB789x6sQM7/tIht5GA8/7Do63LZWSx/0q3vNu4HOfY/TR1Bio4C4Y5OvPkOwdpNHiQ00A5bvJClGHBb2XtheJ05MmxolHK5EaHSKvtsxEcj4sm1gb66iwkaQxxKVHJzjnHOCMM6hFyMVkdNrURNKNnkkDET5sZSQDXA5CyPIk+g2by4NRW35UYwIsZ/plhkti+hVmSx5bCdgisxUCVM0fMemuloM8mzpc3svdeKmXsMN0cXSih9Ki7euRoo0i1sUP3BavciFMAVMK4hxF6g/TYtl1K47F2Un7LLfn9PKjfKO0QiwP/GCsVp+XEnzs3bkYDADB1nxMg2GOf4KtKIPYohz+Wtx1l3ot1105qyUfthD5ejdi6PFigSv0eSv5iMF+mReSXyFnScNiY6mTLJZM7wIMwFWUM4XTyniY1EHeLnzk2uzudg2mMTY5/HXrUyhlCKm2LywHUqAUgCvuh72Xe5qtBG2vil+ilFgyWV48XfGvCwCWIqQoJUrLVTCZu60rAoRwfJBnKEBvuhFyj8FdJfj4QAcqyz+3UrjGTAFq7YaaFYtdOct/NGyR+tHJp0o3wG0hnPUtx8DyCNfnJJFJZTcowZU+tdBwCcSF9izuhR9HAFxrhrOHnBspxfq4t5wc4Hm89AWTDMFyYrkhNUbLn5kCkFGmYu9F/SsbSnLpLI0RJjDTBoPPFAkcpXO49CWOzx32K8+66lhOEELRJyNogvLkIXLRqtZa6HXalom44K66Ju+q2WRgSnuNYDMrnS/YgTi3CBbKxpo9vONDnyrKiNoRzBl8aszCow8/hJ/5gX+JRruNV7/p3di/eRC0FqCVQavTdo0K8Oevfw1e+d9+FWccPAO/8/o/w7lHL7JdaRV47St/A3964x/gyU99Jn79VTeiVrcgYorCX/u7v4GX/ODLccWTn1RMoIOd0/jDV/4m3vz6P5TXVq+7jt9709txSaKZGvW38MMv+HaFTrM5YDTe0k6F5b/JnHVdCuUz/B//9yvxLc/9bkwojtYqWcFfvPlG/OFv/V9o93r4L//tj/DkZ3y7iedkv1bBf//1X8Zn/ubjAm1EyQ8/fK8GdK1Bd/aR8hi3dnZwyVXX4jd+90/Q2dj4n+9aTMd2PJG6b8kPfN4fDHbw+7/+X/DpT3wQzXoNR49dhJ/7pd/EWeddsLoG/PP/W8dQLljf8ANmI9x978dxyyd+C/d99aMGEGoNb8yYYzyvYDzN0KkucPpUBe/92AJfuYcMixufkmWMh5amtgS+owU2Do3xEz+R4dCmxVc1mzle/YYMX/rMHDc8s46XvjhTxmanW8E8a2A67GAy3kGjPsXx43W8/R1zfO1eZmQyu4Hdj1zFPPtHbrvWXWugyehvxcG47xfZz6zdxWJ0WltHlg/VjTjtW80t9CIEjWz20KppdhSVRgeL0Ray6ciigPKe7CT2rW3jqddUcP75JownkKOWq9O2sSzRPPNIvfvTWC8bHOwy5pf+mXjRrN4b/XZSQgyxbarhSMGWGF73AF4tI3JBjMgclQRcYJ92Whkwsd1v+feyS9COzyxE0q9VlirAV2hqdBpJZ5V8vEqyYNeQDMPNAmSt5NqlInyV8vy9ixJM8ll7ga0nYrTS4wywNWf34YQpEgvMaBBLEE4fJHVLmW+Q7qWDLeXNKtwgNHsGGu26eilZGwYbABoCEsR7rciFv1puXEcZJd0YP8sdgnZtA3BFgXpJj+bAix+po5V/kXfEuWYrbsITRfZo8Xafo9LWpAQrdk2XXdKLe15k6Nn4iWO1+2hAK0CDoH0wWCsjI9VtiVHkA0SPSAceeqmfz65ysYu3Nd5LNb/zOVHG9pK1QH0JSM34t3S1TwHlnoDLGZolIX2w8Hr2vBM0kntc9xSnGxYXcZ2IQ+glHozU8rNXsrLl4sN7W4a1l8J4G6vGZJX2N7bZs5nbPPasESHYLWkUxUaVXmvcdNAySmJQbsTdwkdaYBJGDfMjDKsUYRoHmvEZ3JxSj1WmbZgpO+2itEF1E9OUYeXYN82YM5TPe8pVJAcxHDyO0ciCqCXypgiXEzoFuqAwnp5ZCxmBctwwW5Dh1exAJABrsntQwbrW8ZVVmmg0O/izd/21nM5lLTNf4OGH7sf+A4fR7rQ1if3CDz8f+w8exK/8zhtQyThRTHDP3V+WM3uVYn0Ab3jNb+O3f/1XcWjzMF739vfg6PkXFffw9a/6TfzZH70aT33Wt+NXX/lHbtOQYzIcyRdsfd/+5clWHmRz/MKPvwR33H47emv78Vs3vhEXXXpF8Xvz2RyfuvlDclHnAsKdlqFmoto5/vyNr8Fdd34R5x07H6/+s79Gb2Pdt00Awdy/f9mLcNWTn45//0u/tvTZ73rrn+CNr/ktNFsd7Jw6iVk+E4hFRtC33+w3ZgNU6m1MByN870v+DX72f/vl3SXFb4IJKg4gQNZe9PXK+3EA/c4v/wd85uYPKHPy4OEj+JVXvRVHzjlmb/dP+fxdy9Q/1zcW+PtbbsTHP/BLGsO1RkeebJMFA7eZS03PqQwPP5rjpr/N8aV7a1jkDdksFDtwD4aWdiVbYHNzihe9uIMLzt5WXuNDXwdu//sFLrq4gfOP5Th9cq68SjaJsMze7czUBjwcVvCOt2e44w7OOOSFLUDcfHBM+L78ZRMnn7latynHb3XldWrIp3PkE072c8UtSSfEiVT9g9wU0QPO3q2YrOs9+duxT1l0dptgqwKMx9jozHDJJTNccA59uTxbsZqh0SFryzBrsh1ksm0xZo6f2pu5YPtEawvx3p5ZBdhKTlDg4Qm6Eb8R2Ip28tj12wRb7vKLj4gDE2th3WexaK6CLA3bBNhEZEnpgP7EbFa8jhYhhRDeO/HK03U2R2A40FnoVOyBkaRAZWszct1LHL/XU5EuxsotLDyN7LcF4LiOzDLMWaUYucGpu8dzUVdsDLs9yVZ6J2KR46bOP+IGz3PjQsX1Wv5/5RjTWIvH3xaBcnopQBq/ZbYD0cWdnlN5f0rbBVtOrXMx/Uqd5KV/iXvojNZeLGR5rWwBT8t41mgYMv3072WHYAj1o8xrTJZvOFJBeaJLWjpq35AERgpgxk8LAJie46rvVyB7SwVwc+ZEN2mAPHVoN11lzGUmYUtBQZxvEh2TOMnHsSxlJfp1Fh6NmCpnBdNGgfD3KrVrZZlv9Xnby+4ifS+7tGWusM6Tz0tuMX0hzStKhi5oV6ekynz2jBFksWwemyfKiWzT4ewYGTlvYCFOadaZL0u3eNo3lb8TZUK+pzSvNT82v7H/H3NvAnVZVV0Lz3P7e7+m+iqqCoqilVYakUbssME2jU3UxJjEmMT8JubFmMT3njG+aIwR0YioSGxAFBFsYxOjxu5hjyhII6AijYBQ7dfc7txz73ljzrXXOft+VSjDGMf/jcEovubee84+e+8191xzzUVNF99Xeze1uQTh0mp7YtJG1vRnwTLjMScfkjPlNugtBwaGFXMNNDozasEz7LE/XlW+UtVmy+wQxkOlEtUfkchQvYVYM9nCbHsW9WZbC23QX8IHPnUlDtx2SDG/vviZT+Pwo47GQdu2a+W+9uUvxtr1G/HCl7xCf/PjH92CH950Ex77xKcWlYkXX/BGvPNtb8Sq+XV428VX4OAjHmTvlwPvPP+fcMm/vhUnn/ownPP296JBR27tzW4hvL/tC/i3D1yEC9/0eszNzeE1b7loCmzt/xXlT//mhc/Bdd/5lu79cU9+Ov7qleeUv8yBa779VWw8YCu2bDvYTj40ybzlRvz1Hz0T3f4y6tVG0X+yWWuh2WkpgPYHqbRxLC5goG12mjjvfZ/Ctm3bgmi61LH9vGv8mb9/AGBpYcdP8Xcvehb27r5PKdGTT30U/vq171Dz7SnT1Qd4IVNp5Af4mvv7s/0VLtx75zfx0Q88G4t779DLVCQRABep3kZSRdaf4PNX5fjWd7SEkDO1x7NHzdhQsks5zVezMY46LsHjzsqwZs0Yq+eZUmfgaWJpgWa2FJRzOyT3PNCaoGvDrh1DXH55Cz+9p4qkRhuR0uNHx1gyuhTDU/BepxKTzdX7qohKWuRG68j7AyQdzhn6wHGO04CKKUNLS6I+awaoEjoRzGSqWDQBCRd/x4Si9LvjWWW4ZOwXiwAAbF43wknHTHDwNgNcCU1PGzQbNrdknd504ktkhsqXuubF9E77F8y7lqXY9ANLroNaTuDJMQ96IbUEyVFvmpBdsscgkBduCLS7NqspYDFdXRbPDwdbvskb2JpmSVeyWsUWQU2HWzQUaZtp8FWKrA1kWEVWWbUXp3QUNsL2Y4CAQnElSuyUHumsYmH1yvkepw/9dzHYLYCLByk6xg9o9MuSdtvo6SKvNIo8nEybZa7xUdPckELU1RVsVWA3w427Tm8KbBUXZe9XsigBnNgbTt2WpfJKkGbBUq2dp2CQN6J20KKMiwKwrVk951A/4s/Gn71/oKcNzUy2rPzj730cDa9Pz6tY+G743NLNdngIW3qU+irhm1XFFqC+SKcFDVAobHF2S9WHIqHi1lEl+xkfDhysrPxZcR8BhGnO242XdivaD6PrCj1Foy5SVnnopqaR0FHzOrStKu0byhBQpO6CqWjJfoe0Y3j8djAUT1YEMS2NcADyXcWYrTDWwVTZ7CVCpWPQm5UHjgqygMAEtAK4KTonTILGLvhjUUPG13JPqzeCzxzF/9pOWdgX2DL5pdFP0/y0DBhaiyNV/PI9tI+Fal5R+W6DUhr5uvaL3R2SUw7bmKuPj3K71viZzXfJYLEhLsuIa622RPDctLNxF8Mu/ZAaaDeZimGj6QwJyzIrNTnB07GdrXjScYYPfeYb2HpQYEQAvPdfz8fxJz8UJ55yutbEV778BfVUfNyTn6rvP/bBS7GwZzd+/49fXByjLn3X+bj4gn9BZ9U8/uXCy3DokUcV9O2/vuk1eMf5b8CJDz0Fb73k4wa2wtfirl244pILcMCWg/CUZz4vlOLbL7/w6Y/h3H94mVKY517wPhx+1P1bL6wECq948e/je9/9NuqNJgb9Hl7yitfhsU/+jfuFEOkwxcv//Hm49ttfRaM1i3E6xIRVcDnTVDPSldGOgpO53moroC0vLaFWA1791ktx3Emn3e97/3f+4p3n/C/8x8fej87sauTZMv73G9+Po0887RcCW/8d17kSdN1608fxsct/B5MRCzyMjVRT9PEY+YiLC9i9N8dnPw/84PY6Jm6jTtd2sVucO6qfF9BpdZo48MAUz3teivlZEkRVDNnDjwuOjt0j2p3Q4mOMAzZV8MObU7zv/U0sLCRIaqEWmSGEHDXb84QUqQVR+7k+t0rfLnbp9j51DChV67PF1KOc8+xLoGY4MoPWWmbAixqwwCAl1J6xybin9NRwnKipgWRCXWaOmfYIxx2R4vCDgbVrTCDK3o5q9UORKNPk6nJkfkzMCzClSk894yAYGEuvqeK6nDnSia984gYaw/mfAYjZIQb7FottzOG5knIsTAdiwYcnSb6wFOOXQGN6I4+D58p5tj8hsqfr7u9ffw9PGU29Z5h0Yimo9+DdhEotA6NlWtM29qgzRBDdK80RBNbqBRt97ZNSWmG7UabclIMKVVzBQZtTt1dBSqBFoTyrV0OJvzQswSOMJ3kaBEmPJ3Dt6cP4uVnaRI11GchLK6hIf1s2FlYaMQDcEiTGLFJIB3q/RfpLBWf2WDju9gUC+GFsCLKUForyuVNFiFEjZYX0gsGsgGmtSpRu4uz1tN5KQ1O+Lg76sThecywCifxeRRah96VlPwjKSq2ip4/0vlEfzpjhcruHYm7TPDa6DsugBy3jfsx3bT2OS2uVAO41Ds5wRSagxdz29GHEGovdUhWyAQ6Bj2BGbOuoZPn8fQzEhbOeHyTYAWQFC1im00u/O6kWw5ipgbt6Hk4XA1gboGk23Zqq27rhHHGNl6wcBBSN0eS52cEblU1kd3l/nFvc5+o1soKhNU+weOB7uuF8g96ENWtFFDNUqlSUTYQzWua9p3VUkNq2t/EZUO9LDXFy5lGbcw2wNn4ef8pRkvP6JEdjdl76HTJg2XgB/YU+ZmbXoc4u2GkPqXoG0RoitAzJWWJuiPOST3xVAnmLFDne9E+vQHt2Di988ctssEapWJ6WmDTgogv+RUDveX/y4mILuvSd5+Htb3otOrOzeOt7/g2HP+hYmwwJcMG5r8K733IOHnrGI3DexR8twVYOfPTSd+Ij7z4P/fEI577jo9h+JJ3b7etLn/k4/vFv/1QDdv6l/4Ejjz6++B0D4E/vvis0oC5z4ryuNBvgLa/7e9zyvWtlSDnJ2bJlDV71xnfhwEPL9Ga8gV5ywb/giosuKDxTWBlJ8TZtKXRaCw+I1Qwc53q1hdFwWeLlV7ztQzj8yGN/uXYQU9v7vmlBBzGXXXguLn/nuWqZRED+ope/AQ8/+2krX/2r/b44WoYD0orS709+4Dn4/vWXWxcDmvOOzHOFX2rtkydip77xnSq+e30gr2uNsL8QARj7UsnqMoqkn9bjn5DhpJPGmJurijWgaS+XbDVhK58x6nXO3wS3/2iCiy9pgNnnpMJuCGS4rC8jW/IwOjMtX+h62VtrUkNOdSapiJRdENgncqIeW2TO8snAmKtU2zsqGGHrYcDdd7UxHoS1Sgmk62h0p9xUqAvjah9Ky8Vqn7y3S+n9PG/rvg5YP8TxR0xw2KFVNBr2XjTqoxC0XqeOgZWzpseR2zi/V4VeaW/gHlemj/JCnACs/OhOXBaZmepzCkNTmpkm8tniaVS61mLDjfQaRRAtWQgFsEj8PpUysmSr6VfCV6H2iDy2XMBcUP378biSaDxKQcaMkzMG6oUWBRj3HiqedXi9VzgKWIeAsVKlWAIqC34xIxdfh/bAqJKLeq2M7bDIcI24v1jqjdlpTgWOjw7Wqka1vqLuZ0WNobfk8RGbSCDvnTw8a0iAZYHRmR6rODDTZ1+O06lUBiIzqiy1XUGWEUrx3YOsbIFjKWHdP3VnSjPup4LTU4oRyxWPUZxO1vuF9kneBspKF0IBgc+TIBmx8TWQ4YzMSgDuQdifhWJaYBBl7REqIAurlnDQKk1yjasrGJ4wj0pDU7MwERsTAoVbGzj8lATcNWjFPThgcl1TyRaJXyrWmafow3sEY9oC4ER37+tIeEYLNXiHebUwNWkBGHHcp8Gpj6G91OeYp22n7skZQTHAvDvrKGP6rQAAw2Ha2Ws1iA6HNF4nP1sNz4L2SgecIIpX6rBGawfLfhQegByXcEbmQYMdb/j51ofZ4gKBliogVWVZusWrW4atgnLeBqaMnRzkbPDwYzax77IMv1hGX29UMeEpXBUldJLP1VyaBoTsA1hNMvS6S2r4K5RYy1CvVdU3sFHjJm5u6ry5wXCED37uKhzIdFr4esM//i/c9sMf4vz3XLFPhRvdzl/6wufitDMfgef+0YtLL60L34jz/vnlmJ1bhYs+/EUcqnY39vWeC87Fe952Dh5y6sPx2gsuQ41GGZr5wNvO+Xt86sPv0RC89m0fwINPKRmiL3/6E3jV37wAM3PzOPfdH50CW71uDy/942dgx0/vldC53ZqXhm2iHntAv9+Vgz3vP00HEt894w/+GH/4or8x4BQBgO7SMv70OU9Ct7uIdNjHKKZwZvUAACAASURBVOtjrr0KjXpdrvsqv6eQepIpsHVm5ik0wiRL8aBjT8bfvO5f5V/2q/+a4E2v+AtcdeWnQ3eZNv7qNRfihFPP/P8Ns7XPmOTAF/79L3DVN96KRD3Z7JRCdkuLLauoyw5bPO3dC/znV3LccDODSdt8rghMam0BHp2W8hRJyo2pis1bBnj8kzp46IkjpNRTJTVkgxz3/GTI+hD85O4Kbrqug9vurqG72LUUIk9t1HbZEU7WC1r8QzthWTVMCDqh354FV/9ZgkqoKJtf08LqVSM022P85jPq+PqVY9x5RwX37qpguDRG3jCNgyItmTpPI2QjJEH7iJSIjenMOpARoVXRanRx1BEZjj8iwdwq6xxBcniG/bRlvp+gVuF/xnIwBeWeXIWQPVggxHoZCx6lzorWGrYsrWJQ790wh2aCrXxM3UTobxZ8tuz5mg5EI6L9zDb4sqIwNk70yqgSJJQC+nA63k8m3j257m+NxUJm3UMAVaFjzRTr4vZFnqpQa5AilUINrJXsq/XPCkZGdxdYprKnYAnFYuAVAwprm8LUYRWT3gQj9kbUnLfA5P0ROWYEucThSiOSSODVqEjC9VrWssfbjkiDIqsPMvHU4tprde26L6bF2ZEj3GR4MDGw8vva97kFkBbSuA5kjDUMGi2hlVLPFVcs+hjoX2c6QgD0dSXmJ1xaDLaMxTIWyvsnWosX86bTexZN0MuZsdK/t2yUbulI9wTTyBSi8ukKSD+s+P2ufK7yh2NBQ5j/oZY1xDW7ttJI1J6B7tPXmKhkY4nKquYyTViMW2C3NKfVeML86gp/PwbRMBYrWyGpai8UIbhoXalqgZFpoFcAyVCbbWNffsWieI2F2KCyOMAd47nDKR0XwKdXMPL3PFDoUMQKQaUOHcCyorJmkidW/atnLGc12SYz/bWNqdSLUYNVrQdT1InrD7m+DGhJrkgpgSoZw4EvtO1S6J/yKrOUvtyJznrwtpzMEi+W7u/UC6X8zSTHMM1Ujcj2Ls1GFeOsLyaLwnP2KKw3O5idqaMGNm1mEOLDMe+f3mAgr6vPfe0abInSiBe88TX4zMc/ig9+5iuoN0PKLxw56W7+G485GX/y53+F5/7R/yiexrvfeg7eds4rsGHTFlz4gc/goMOOLNggsl5XXPQOHH/8CXjlee8q3xPAua/6W3z88kvQbLZxzgWX4qRTH1YcUr78uU/hn/73i2S/cO47PzwFtvrdZfzB0x+PYb+r4KIeWxO6lA+RMQWIBHMz86hUq1jYuxMHHXI4XvvWS7Bp034MSXPgM/92OS54w6sxnvQxSVN0OqvlNj9KeyowSxJaAZh3C+0z+ou7Zbfw9+ddWrB4v2qwdf3VX8N5/+cv5b7fW1zA1kOPxMvPvXi6G8Cv+qLKdP9+P3l57x24/KKzsWfXzaEK0DasOPDwNJNmdFIfY+9iBTffNMFXv11Bd5gg52GBdDB9uGTIObTPGekoh0OPqOOZz84w28owHFTQbCW45ZYRvvFN2oFUsGtnzQpEEvqrWZBSPo4MmdrEB30KLQ7oahu+TOdhAMttIdSOh4FxlKEzM8azfnceBx5oAXHt6gZ27WDvzgw/uTfH5Rc3MRhYyk0yMr5vaGSd12dC4OA1sdF7A5PxEHnaQ1KhLozrdYwDNmQ46egRth9syIk6hWbbWJAWa2WU+TSgJZaLqgH1czO9k4GLgkM3UKnOS5ZeotbBigVIsRBssY2QpRAJtmhKaymLQL8rmBtdUeyHEThxVkuBPGhe9j8dC54mYlbCWBfna9/6961cjBmvAuBEuoKVbNqUoWDQCRXVaEUqqqyu8vd0NotXImF4LOYPQTfWoJXBxJgCAgZqSahLtObs1NGatoyfz8BQzasKIvTY4rMSqFAa0ds4RSlNzoHCwb20WPCDpJ5KpMfyylC7RvuKmS77STnOBoDCnNBZxFpv6VpCRWAhNg5tdeKnFKcV3Th4pSh9SrenIF2mn411CXYMU6lHu1KmBZmZ4TW5PchKsbvuIOrOYuxTOFS4kDrM3pgd5XWY87oxX5pj8ojct1o1vmfrpmGgYN9U7XThRCEqdwAWJAwr55UfJNww2Fcb16GS1JH1iz9X11pZCq9MhrFAIx2VqWi/z5gZLFKHYTb4mUz7X5y+DL8QsCymVGCIAsskHW1IMyqFyG4g5hMd5A5l1wT+vlFL5L9oOlB7r4LV4uckFdRZBNgwmYd06DpcMcNnthem3yoPkaZxtPSqeezZ77X/BXmBwJbSiMduyUWTJRVkw6FAExE+DUwrSR0zs6uR8HhPs86Qi+Wb0Lh0RKTHyhYk6A0HmpydTkd/OxplaDfa+NgXvilTU9fFXfS2N+CiC87FxR/5whRDxZv63re/iT94xll42T+8Hs96/p8VgOoD7z4fl174Zqxetx6veet7sc2rEXMyW2/CRy5/L44//li88l/eIRDjX+e/7uX4xAc/IFaBYOvEU88ofvfl//x3nPP3fykjyfMv/jgOP6ZMI9Jn6y3//HfoDwfyzhoMeqGyhsauNQx6fdxy4/fQ7S2h31vEa970Hpz2yMfvf6/X0wJe/bI/wve+eSWarJbLgSZZxFoFvf6C6EyCmu7SokxY127chJe96i046fRH3f97/rJ+sx8As/Pun+A1f/NC7LrvHjGd1CX91avfiqMffMov61P/W97n0x/5fdz4nUvl0u7yCsoA1GYhWlxcQ2S42BCdC+OrV03wxa9zgc0hr6dGf0tIbH5uSqdTm5ENsWnzBB22JMwIRioYjOu488dV5LJyIJhgf9AQtIMWTLuFnzIrDST0+OJGMR5iwkXKDZRVv3Sd74jfx7jPtVVFZZRj6/YRXvCCqqwZFimXNGoBc3MjNGcq+PdPAt++uo7ucgUjCuErqbnS52MDV0oxjAzwMKWoZpI9bac5q4vzlrxj5js9HH3kGEdszzG/yqptyMZ12gnaTC2yNVI4wUnDVbM2Xwo6IU57L0H7aUUGyGXSIKiMyIiz3LoamC0SbsGteezGhM74ubUD/ySkJlaCl5XidjEYRTqwTDv66dzTd0WZ/FTznBIouOlp3OLFwZdnSFdO5JhxExMUkCJTcgJmbqBKDUlwrTZg4kyB/Z0CVUjX2Em61K7En8kZ7AWO2TBhIwR1pjBdCT+D86CiiKjUdz1Y17BxeziVe/pQ4xPa7djjc5gbhNx+XQz6DqZC5wFLI7reJjC30XMoWS0DWBaUgmkpPyuAlpXtdDwYSv21sorTtTwhyPnlrmTVXC+uitCiuXopclZyKoBbnotk6Kl0Y5xGXCHsV1bMgA/BsVfFeYWeP6NQk1wMZcn6lOkmrR8+J1bxF/onCxzG6ZYifk97+/vHrJheEYBEnBpzy4cyPe2HDbd4iZgx6bwCOxMJ/P3z7P1dg2+palXDciyyHKmE5uX6c162EJSvEMTbNQeAGmnEYkDjYMs+OzB7oRUP15C2oDxBd6j6V9Rrxlipf656FvKAyLZlIWMgBwjXM5ppn+nWjfnS58R2E2FuWsrYGS3TI/qY2sHEq6ED8JVxqsUKpRFP3j6nFUU2S07ceR3NNn2zOujMzKGKIdJ0SS11OAGzrIqUJ3Nuu/S6qlXRYjucGtMAJvIWeKvVlH5kv0O16wlB/ZIL34i3nvt3+Mc3vQePf8pvlftGkuOKiy/EBW/4B7z0Fa/DU5/5e4VO6cPvuxAXnf86zK1ah9e9/VJsO/TI4nUXv+31+OBFb8exJz8Erz7vvWi2mauxh/e2174CH/vw++Ue/89vuQTHnfzQ4nXUbL3hlS9Bo97C69/1QRx6xDH7+k5pF1yxnRJBj/p4wbMfi7tuuwO//uzfw1/8z2mLh//46Ptx3AmnmoYr3Pfdd9yKf3zJ87G4uFcToVZtSSfDHpEpW8+MRhj0FnDsKWfgJS9/I7YddsT+jUSLWb+fa1u58/8C3996y/V4++v+Drf94AYN45r1m/H/veyfcNKpD/8F3u1X8JIcGHTvwX9++qW46XtXoN1ajW5vtz7Y/YNoDuiNQv0kxrQ5MQeXar8LXHdjjmtuyLFnyaoUE/aSYVCY0BtL7qOojKxqyl6lMCctlKoYeTKnV4LARZB1B18Bkeb8OYXsSrVre5VFg0AYdSvUB7C5esssDMZZTcL5SdrFoYdV8dzf6aDVGGL3Uh/NmRrmO2O0mmMMUmDYq2Np0MGPbx3hI5cH7QWLV2TxnIUUqdlQ2EYY0iU8IapF40BdhJC01Vh166ZlnHg8sGXzWPiRNBaLC9pNas5YxUgSnhvUGM266XTYZ6/sQ2ibuBcSqNrShbdKnY5RawVtGoHW0NKpVkHEE6HMlYr0iP4vKG69eswFxw60YoYoPr27D5YHAFH80Rg4SIg3fZ87sbi+CCDeMiaAjfizTEEQWvu4hkMXaimp4FgVnr81Pbbrc6GwNT2O0zAcF6/jWHk9YRZZsBrT7ibHmNWITPEIvFoZvDUPtp7n0srVzP7BUjZkXwUVCs2WB2ezf7BAxmuygBJSRNwYAyNmN1TamJRA16/Q7tErWUuGielUY7T4ewfq+7J6If0eWUOUIvLpKsNie3Q9XGQkG49rGcwtLeUpxDgVrnkg1pSf4fTKtP2JRi5UGZq+yIKwhk0VbWF0gnbL79HertTt6bsoPW6vCkAmHFfKXo2lzkwjX2TczExTqS6vsOT6DWBIZpsBSJTj5JqukpExps3eOG415GOj1Kk6MJhHFsGQg7CUbaJCSs/2g+kiiZJnjkGWXYPrsgoZRWCt1A4nAElJF5TqNJKcXqBKCiahY0LQv42o8+PbjnI0WpRI6QMECKUQKUxp7YqkYSTTHu5FeyTZYdrJRE2uvWJTazIARzusmLZxJdjV0qStBMHWgzbRWZH+Qi3Mza4SQOKizMe0gBhZf0FufpWaGB4T/5GJqcvyQV4VrY7SC2wQVKs1RVOnaR/D4Qgf+dy3pqwf3vWW18mu4Tee/QL8z1e90Z+5/n3jq/4a//mpj+DP//ZVePIzfrf43WXvOg8XvOHvsXHDVrzxXR/FtsNL64dLLvhnOcyfdOoj8Oo3vwd11q+Hr7e89u/w6Y9cjkanjVef924cd8IpBXi68rOfwGv/9wsx05nHOe/4CA6JfLamLmo/3zDN+Ce/9VhpyF534eXy8nIh7G0/+j5e/sLn4glPew5+78/+Vq/2KffZj16Gt77+5ei0V8lOgWnZfMTjbQubD9qG3/zt5+Nxv/bbqGlm7Ctc/3nX9V/5PQsVPn7FRfjAO8+1nnjjHMefeib++C9fKQsLSwX9Vz7hv/ja/aUQc/apfA++deXrsWPHDagGMMFcvFqHBG2Jb2peuaIFRam5GFiyL/TiyvHtaxJ88cocw0lTJqdq7cNgIKFK0E8Vws9SS0Nxb7VZw3hA9ihUH8qeIUdStwpAIbuaeWSRdTIXvVEIXQ1t2BJNq8UXrRp4HKsDwwUcdeI8fvuZbdSSvcirGZaXEtx+h2nPDjyoqtNkp11T9dhHPzrG1d+mOD5B3pT4yWrg3OuF1ydQ2JO/m11bqvJ7WUQkM0r9rZnv4ZjDJth+0Biz8wSfbOfDdj81AS86KcvIN5hiUv9T5dgw9SkBbNh4ItbBpYwM7LWmpVgTeoml4bTs1XPOWAT2wNaCl6AHhig0n/ZZ5WzXPmkSYYKVVXF2ChWLoFSYG0UqdIWN3zblaeBgQcUCw7Ro3q4xMFmBpdL3ZCdUERcsIwJIsVvK7efRl1dC+Y9cexT3w4vv0fRanDMV0GKNOkJntiQ2D2lERivXawlwqXpQQp1g9xDMTIvUYNBwBbA15akV9oG4AtF1TnHaVQBKgS1W6JQ3GwNnjbx80kzL6Ck7Z6n4e3/GAhf+lvvTvYnNjjsF7K8p9fS4u9lsCch8LpSbHn9X9RRR3FRaaU7xY0XrF6Wz6EgeQJ8L5Q2D23xz2bXryjQfirG1NjPOxE2lswMTE7cWUsrWPfBWEgQ+5KFFjX8rC5JIzxbPw1hPqJ0ucrMvwJa2F3doNyDOFDb/i9lnXy+xl5pAiQmc7WNdwxiYLjvcVEXcWPVh6TLv12bslW2V9twM+DF2McXIh0E4wP/4W085CgQ72JXBLw3LQ1VjGBN9XqhQLJnSUG2oNWKco+4gWD7oWRVasbIq2bRsQHLK4evzBn2CGm1zdqcAvtdDv9+ThouMy3hStUrDqlXLVfIU1VojGOFTSF9DlQ2sq6yiYpX7AMvd3egNU3z9unvlDO9fl737fLzz/DfhuJNPxHnv+vDURvP8pz0W99zxA/zV35+Ds3/jOQWA+dAlb8Hbz3kl1m1Yj/Pf/3ls3BwaWyc53v+ON+N9774Ip51+El75xot8z9Pe8O63/DM+9aHLJO5/zZvfN9X/8KqvfB6v+IvnodXu4O2Xf95SnQ/0azLGS/7gWfjdP/0LPORhlupTynk0xqtf+nu4+Xvfxdzqtfg/b35foVczMJbjzf/4t/j3j16m9CQZt4MOORKPecrT8Ogn/ibm167/mYDGAd0DvcwH8ndMmV71jS/jMx9+D374fWqdxtLEPe3Zf4jTHvUEGc0WXysq/x7I+//S/yZngcIu3HbLJ3Ht1Rfjrtu+pLnZaKxGOlrGhGwRZ2ZcPRZOmJ7j5zWRfraTv9lD8JjEqpEbb8lxzfUJfnpfTRUnCVN5FYrc6We18hRthw0HZNxwedKzAC13o1BNZUUTdINXai+oMsV4kTog8OLmzNfTVbRaRz5kOpLnoDEeefYqPPOpbQyyJUyyAZYWR3jXxQ0s7m7hoacPcfaTJ/JuYxHHcreCm29ZwCc+XMHi0izyhqUUK7R1YalypbRtd92KUonsvDBKURn1rdJMErMR1q7K8OCjKnjQYaYpoeVNk/0V2bqC/6/3NH0Vg3idsgKyWqFOpEhLhc1M1bdV2j5Yx1FaFMhji2newGyFPs8WCASMp/s0am8OoLdIt0VVZTppBhBj/fHMONa+jE3R6yPzUSporJLI/85SEgoU0SQuGDKfXyv0W/F891RFkWrg/u8C8rKF2tQSiYO9GqYLWJTAflq3RU2iBaRKXhWzNerTB8iCiQIhwVYweSRLSW819XSsBhAY0oC6RvVAtLtVB4RowyGXae7xZZrIBfIOBGMRtQVbC5jOaDkbac8v8m+jJiZ0LzBms+QACx+y6Pn6gGmsiudVDqOekbqblOA4TlUVry/ziwVjzUOH5lSRRprKptpe7w714fX6+5BqcuZmig3RgBoL7i7ybm/C5W7V0vasvXdjLNkTCAt6Lv0//7qSqKiNRVUGWWy+itWSJ6DPXDvI+HWXoxTY/rAm4klo7Iz7yEWHiqiDhDNb1sfUZBp8DYuQBv0SSBbMnhcdhIyDdIahelUCeALIcBGuqXL2icUfNuZ8oNyL7SDH7mdm70BdF6vO/S6o3UqCRst0oCMCV75Pcbix9U92nlYoMmLQvmwgje/nTc8dyHmaXK/ToVq+HGXaNKjn/e+12yTeAihH8oijtuQsZZc3i4v5KnV57BBcUbjXT5dRr3TQbLVQRSpTxlaro01robeMQTpGq9VUpR2d23UhlRwzzRZ++/l/hrUb1guIdObn8N1vfQNXf+tKpe+e+JvPwtp168ByyHvuvA1f+tynxZ6d8JBTcfJpZ6LfH6LdbuLaq67C9d/5Cmbn5nHWk34L82vXCgTOzMzhK1/6NG668VZs3boOZz3uiTqtcwI2Gk18/YufwS23XId2o4FHPv7XsXbTVvS7AzRaddx68/dx5ef+XZvBk37rd7Bl84HoD7oqMFYqgI1Y+YCqdYFOZzaqjTqWFnbj2u9chdPOPFOgyRR5CW6/9RZ87UuftA7ktToOP+JonHTmo9Bd7qk1EMfzpuuuxs03XIcTTjodj3jcEwRoGiz9/1V+5cDO++7GNd/+Br70qQ/i9ttuFV3K1OeZj3kyHvGYs1GJvJ2mLu0XBVzx66IDzc8CkNrctaHxtLSEn955NW79wSfwgxs+hsU9P9ap3DcSO9XZ6bIo0y53ZVHI7v5tG3po0jvJkVJ3kFlA55zeuSPB567MccfdTPW0Ue20BEJpJKrm0kFcq3SjXCOZciSUo/6KgcMYLJ1+qNtSej1RelILUKmT+6EJ1bjagpT+HY2w7ZAKDjtkgmOOmWD7wSPcdhtwyaUNLO6poFXPcMajxzjkoCq2H9LUwWLQHeBtF1Swa3dd1hQaGzF0PIEzaPJ8TubNrok+RJNGCwmd54eDYqtm2VqSV9Fppjj68AxHHwHMzttJMmnQI26MdsvE86poIygKvk11NVznSgiWMs4GyWWGIlTbbOl4LoF8KOm2lJXpKNRjLbRqiYOcm6za441F7aWcOGag9g00PjGM8YrnoAn+XVM0zWCZxsvsQxQYwgunWC7+LhhVmr1ACdWEs8I6iNNLcfVyPC/EuhGERzqjYi2GhsEGOCoSB4/7FWRprqJTGkGS+ZDGl6dqjjlbjghoSSym91XLHteseU/EaMG7w76XtNuQl4DU07D6fYRKPSXmLJXdr1X+aUmHA4l+Grlsy1mfh/bQm86LBYxd8Gs1AF0CoiBMD8/DWrWUbKYHv+l/p1lKa5LNKuOq/pUGqTBgtT0l3musWtBSiDEL57DYn6M86YLlxvRcLpl33Utgau11vpc5YNJk09AbnxKqgmlOG7UziithHQToWQV39QKKCKx4hi9KW0fCb/5tYWEhU9dSFO5sqrRbfE5UK+jhW0aEvZZTHqKYBaNxcpQSsTSnlT4YE1VafPg6tXnkFeEEUUETpjGn9Q7fg15eBJwhhanuDnYY5rqjRxbF8IwhBF4OHu1fXqn9XkWb4fe+zpzRsusp14cfKuypWGFJKUsIBT2SrOgJSTsctzhLjj1wtaBcvdbGzIz5KbFdC9uLEAWyWm8w7KJRb6PZqqO7tFsLm79j09/haKRWPbYoxmg12gJiXNQUgcvmPqHrtoyCUK9U1LeuwiBWmyAbdq3KcTJCo94JjXlZBdlEpdZSOXi9PYvVa2YlNBv2+8gyqxKrVWpqmt2aW4N2vYpud4+YCO4wnF98NHxQjcYclhYXg7gtU0NqCuk7nVkFHVG+pCyDcV6zyfKrmjQEtF2glxZFxZw4TLcxeDZaLV0LF6f5j1lpPBk+9bqr5di56z5Vc66aX6+HvXnrVpx19lNx5mOegO1Mhe4vNfbzQNcv8prwnmSxrrnqq7jyPz+JG675FobdHubXbcTpj348TjnzsTjyqONVAKDNd0VPuZ93Wff7+/u73gdwHwRYd976Zfz4lv/APXd8DTt3fN8E67WG5ms6pHkpPXxK0GXXUb65Nq/CGDKcvgiLCjM+aoUIIIjocmvlkCTYcW+Oq65L8P1bqlrc1FRps2eqTxHXNisT09uYmZyVbFeoNFT6pKp0oTRRzhx4oAxBzgX1fiIX4KC+Sxs/HSjYF3GCP3nRBjz4yL248eYUF7yTrXm45rgWWlg1N8Ejz6rgCY+rYNeuGj728T6+S6d8zmVtbZk1wlY7rcwORASKZNvkME/QyHvhfYa6wgm1XGNUJuz1mGP96hTHHZFg+3Zr8aMei80EjTrBUzXogGz8pIEQWWKbLWO69tyQ3m00w+mZaVwdSa36x13BnZnyAFXoRYKupfAp2s/E80degiAXyceKkekXuqGjqicD2Cpfb4DMol2ZrtGm66kbZ8AkszCGQiHD9TTh5M/fKYhLI1eCsVivUwTqcK+2eVtw8uss2Qe2KjFQRkNTbrOsCPOTPH/HOcr9uKpcL/cpW96uBfN/rQq1DKrODtHWwaAFgfo0y8axliF2GAsf1bJowQBwKV43w9q4WMHSuaWZZfEeLlyO2bSAEnRgiqoIS0bpZ+1UFgjV+sqBhbNbkekug689Dz8QBYBYiObDLhMYLt17lA52yC+H8fD+U4eriA1x1jJm/eyw5QJ6xk/ztwvTL/QynaAmVoufYfFYjI/rRP2QEooKhFdWHPBM9+TgLgCHMHz+tysBFz/HDq3Wm1DidffDCkCGuq0+u4ZRyykH9vKZxIC87KQQg3cDOKopCsBMz3lSFQPI17Dow5hEWw/OKjqzxZQgTUsFkwpDVL6H7QPcnmsEqsQmgfn1+WCsWalTLEF+eQ/GiJX+mP4bt94oelOqO0IE6h92zCG5fBd52q0A6WAoMNKo1aR1Ig3GB239mJaxY9cOdAdEdlU0W7NYPddBozoRC8Xzcr3VUHqMwYfWCfSjarbnMDPTVp+9bJjJ6JGb8zhdwrA/QL3WkmWDJpn0JVW1M2GfOzZnZkCdbbYxHA1Rq9UFAHtLu5FnA1XxsWqSk7PebCjlw0bOVTa1q7N1BSlNapFTjDP2IayqIrA9O4OstwfZaKQejvXmjCHVbIwKQWK9LYox63dtY0jYRNs0OfyXzBrHqTM7o9eP0iGGg1SeTLVmBzl43y0cd9IZOOHk03D6Ix6LLewtyI1ppTHnL4xkfv4L7/vpXbjtB9/HNd+8UiArHfRl33DsyafjlIefhVMf9lgzlP05Xzo0OnEU/e0+zNRKECX0P+2iPfVR4e9Ztdbt3ouFvbfhpz/5Ju6981u4/bb/i97iPVaiHvL7CuSVptJ6bIw+DbTKjaNMGwUxZdgBXYzrFS6eYuEJhF4sZAKyzDxqBsME190EfO2brF7MVcnHD5SWiwu/0rRHOR4GsXF4tGoOzSljui31GC3KmkOlTq2NyniMcTICuF7kPGlVMcWm6CLr4QSt2QT/46UdNJK+aPrPfSnHNd8M48IqQ1Sxdl2Cpz8jx5FHV3DPXRned2kFO+6jU75dr0Ac51+4Jt6jPqLWtNZFOVtxkeI2NTWNWMncWRE411gbrXoPxx0xwpGH5JidY7sfAtEcrUaCZsOYLTW3ThKrVBRbQsuIihrdM8rT56neCH3rUhqa2ondihjscCYmsMh/lADAY9rKwLFy+tpL/VT9s8FWPIf5vlX2ZAs6o6J5rwfjFQFr5TtfXQAAIABJREFUitWKLyJKLxY/Dh/k+i3+3FNdpRA9YprCCy0QW0CyQFwybww+1B6yQwLF8Rl7I2a5wBbkCxTE7QJbPBdwjlkFuevtFLakvbPCfzFzkZO4oSXOG2PttA1MAYJp9kLH3MhwtkhNRm2RFE/U0DEeb1snSlEFQb6bkBZIQ9diwCy2QPD5oPEkoFdqKgry4XnEDIeY1ZAuI1lQaqAEa0r9XiGSZ5EAz1teqciDVWCcqImz08R+Wet4Lsdz1wBFSQlOt+4xxleQKrB6dKWp6uBnn8v34pLVe4oNLi0gil6cESh15kyvDSJx8XaeOgyCdt8nBU6K6kMX7BO0BlsF6gqKwhZjoyhP7aWUgiYyDyVJ4e/vFiEOY6dT5KEqU0Uo1vhboCu0mnIg5Botb/JcaLjY8KxiBz0pM7jd6Fxs+itjTd1ny1hfpgv9WcvbKzpATTGu4ec+7kqB+mFZ69Gc5vnFvc6d971CQuv2kQ/elk+yoZpK63nJb6up1BnBgjx5uJnLd6srkEHAUW3MqIkzi/+GFNGPGKioHbCFJgHgaKiTNBkk/kczUOrBOs2WgsxklKmPogYLdbFgdKkepRO0OjRSrWI4WJJIny2AqmSjWtSKjQV0mKTIGPhAkFVBOk7lU8WWPcM0FUjr96x0nwCNN8hrnJlfh1ajgr277sIetsWptNFqtu20jppYPCaQ0pRsGEvejbngvRM8+sOTVkjatao+Y371Khx94uk48JAjcMyJJ2PL1m3YuIXeW/vXFvw8gFNu0iuEI1Ob+vTvlhcX8P3rr8bN11+LH1z3Hfzk9h+CPzvy2BNx6DEn4CGnPxIHHXok1qxeZ8fN/WgefinXpdV8/9edjXrYs+uHAlbLC3fivp9ei133fR+LCz/GeMTGzuaeqB5/FJuoKovGfZl50ujtjcbXYg/7lUtz4pgoDUjkDO4nIGkDdMiltYPpKtxtW0aQ9C3KJrj+euAr3wEGQ9qh0KVACbPCP8oYIeUKivy9n05t9YZrZF9R/m2oTPSfx8aDel+yWgRq3reRazIf4rm/n+BBR0xQa3KDG+L883LccecciwjFxiTdBTzskW0885kd9Aa78KHLqrjmuzNAw1hl1yDZWNaQj/uBjashZ2ELNw9ZVJiVhbRoREadWST0FGB+Kq/JAmamNcRRh09wzIN4QrTTa7Vp5dUk03hyVEsebwVTGcu6gj+r1s2lXqfj1FgZ7gE8sQZrLRu2ALjioBERCCHY7AtOpudvbP2wH1F7+OOV6Q3X4XlgFDiIdYAF8IkVXfZmes1KsBXE8n5tsoAQSJ72TSoD8f5E/RGTphY2xomKmR1ySlAkT7AVdDTB0JTj6EBL7Zc4f93ENIAswd1ojaxMH0pFFTyFCETtAF6m9VbuGTGz5QDR05Wl6L0sTLD38mdV2kOUflhxirhkplzYXpAn0bg72LIxnfahWgmK/H3IRhWC8GB9UD5229DcAiBOMRWHgGDG6iyugwybGH5oKMfNtW0OuDwl6e+noB6amycNoN4iy2zpKX5Jd6rq0xKMG/iIzD8LL7AyHerz3TVMBbcUXsv7VOsspUnLak2b32bu6dWIOpCEim9VDWZ2UGW3DYGPmunw+OU9Nn2++LPxdaP74b5MjRoPDTqQhJY6xf+XQNHBM8exYLQKY2gehC31KNBIj0DR7aYts4N2NDeiA43Y5EhnZtdr2SvN58BsFUDZ2zQFQKe/DubMBdB8yCGzOYFVrVJHNqZ30KyACfVLTI/x4Cr9UoWl8jw2GMPD9BidVpW7pgFjeAhkqvn37PVHwX29NSd9wHg4ELPF183Pr5GInuaoKkclI1ZvmDsxfYfqFlTp+2Xi5yZajSZy1FTF1+suo9mcw9zqNdi76ycYjttYs34NlvfutI1bp2mexMeo8URNWwq9mp9RGvipvxw3+SxVeoq6FilP2Mou7em+GvXZMM7WN5LQrtOeE6O19aCDMbtmA44/6aE44SFnYu3GA7BqzdowjwINpPkdbcgPIH22cuPa3/e8tt5yF7vuvQe3/uAG7LjrJ7jxum9j1877tLFQ67b5oIPx8Mc8FQcfcTQ2bNr6yxG7/7y0YPR7VrNm4z7S4QJ23H09ukt3Y2nhTtx1x9exZ+f3kY6WMBgsBI+bsFlI01O3ljlJEEOG+WWnazudaMKHrvA/C2xpMesUwsdgQdBPQr6hFaZ5oVonV0d3YMA0HWnmNME99wJXfS/Hj+6woIDGKpmeChQZX23BhwHJdUSVlumO2EOFH0LmleJ3pum1YENPRlUzUbfB3Y2MGE+olrqTuDtoxFbPAi94IZvCj7U2b/lxDV/6XIbFpSYmzRpqw7141GNbeNqvNXDffYv4wucTfPXrtJqg7UQ5DxUIpduqC3CJ0WDvxNBYVVVqZOsYtMnKNWbV1SDv7Qk6JXanbqOZD3D4IUMcfUSC9Ws4zNQCsSl3jmaT7S5qqFa5h5BRMzNUgjCzkbDS7TENY8fiOCIXZ5vxBbsVTC4LIOOnzKg9R6E7WrFYpliDIp3s5+ryj6XXUHuf6TfwoOQ/nWr/E0B8HEimg0j4biWjRVZGZfVBJByYAdOMGGtSatFKesbvRfM29MJU+pABis2nxWxhBdiyQENDR0obxGjpXzOjJTMpI1HZgEwDLgdXcTpVzyUGZSFYFeMTBjAGxfb66VRRkcaLihdiXZYLyEs9FA9UoZVWMAHeL6sYPsdTUGXLmBJ0+/r3e+H42f8HQBD0SvpeEzPuWuB9CksWhH+h1Fq46RL4lX0SNXejQSmYuCIVuaKJtUeRUEjAZ1fvkJUJ6UUSl/bBpgBQOrAElPIF9BZZAawUKW9/fkwJhu4Mur6wbxUpetcLFqAz2JqE9J712yRDaak8AUeuyUki3ZYaopPYN1LUBPH7Mey1RtP8snY/HHK9X2DULE1ovn+eevSKcjF7pF3Uy5WaWSuO8mpVn3fUsjLtyi9Kfthtwbs5OCjy/SWWIRgYZpGHEUieZo93iQDPSzZWXlwEmMHFP/xxcuZRa3IGNXnh1KrSSomhqo6Nscp4kS2lTlTvwNdTJFytoVmtoDfsKSi2WrO6EHl1cdCC8I2MFhd02uuiWuugNbsK41EPw7SvlAH9vNjwmo14eWOk8EmbNur0GSLTxebXCfpyS7MBryQTNFtz6s24sPsuZJjH/PwsxuOuXs9gIe2R2IqR2Lk0zdBszaDdaGLY3xt0ZFVLmbL8s2GpKbJ8HGwCS25GGzZtV/pv1eo1WL9xC457yKlYs34L1q5dh4MOPWz/2qZfEqDyBzoZT3DfPXfiJ7f/GAt7duGeu+/ADdderfY/BMacxBs2bsFRx5+AjVsOxvbtR2Ltpk16+T5pvhXBaH/f3l/KcJ+/DeCFLNXSwu3oL92Dfm83+os7ce/t12Pnjlsw6O1Er3cPeoP7DDxodzfx+L4bd6S9kg6EwS+cSrjvKb3h1HAhxYpoe9/Qy55qJo6x99VjCcDLARY1fYXzb3CqZoWLU/NDnYAMGCztTXDNdRPceHuO5S7HnQHLAJwqgKTlD5o3xcPQV86diKVhYorKLibhUZVmqP4VGDAbmLAB6Wcj5KSNRjke8cg1eNKTJugO9mDD6iq+d90Q7373vABerdrHGY9K8OynN7Bj1xALC1Vce/0AX/xsAjS5DjNM0rHsKNiKCDw8OUND4FUNwDR4hcUB38TaGaotHibIWi9L2M6U4Zr5ETasoYA+wbp1FpjY+7PVtAypWC+mFrnhVaCG153mREaqFHTr5KcUiIl5CzbJq5DEIhqgLa53Rc9AH8JpZmhaBL3v30zPaH5GLbg+r1w7DAI8qFnNl2nydN37IW/5c/VADO1D+LeeinGrh6IqcT/2D86KOoNinxVSwFEfPDNdNQuTSVrBeGAHg1Fmmi2mEU2DyPL2+DkYsyLtVghAU+kRFZ7YGvLgGAOsaTG8pdtiQCbQuA/hF6q/CoDsr2Ngcif5kD6mbjgA0cIOIpT+873N4oj6PjsYiyHVGIcDm0pYV7KYzgSV6UGfdwbMqAG2VKJiYZEe5L3YU7YfBaH8FJtu96vse5hSbuJpE4URbWyCc9deBYNM/tp1ot6NwVOJrnMTI9MGau0AkINNAtksAR61aiq96FxcrpZHgYmxdF15oNU60fLnzsVBtGbWjomdMXJjVW+wzld4E3WNeyg08rEUUGOXjiEzYQQ+9MCK9vrQiH6aabSKSvvMcHggs0ZwJeY3pGrdjsEBtXy+jNwhe1akVkN/QwdaOuDVyc4BQ/Nnl9pL+sngQeexSPcU3lP3qkfPORG0h7EAjfc19nhmD17p65AadmDo752c+aBNORkggiTRaszYTCZipQg++PNK0pCTuC8+S5tM0JBDNgMHT7BVaV4IXiqNJuqVqgGehMJK6r1qYs0oiu8v70Kajex9iUaDhlkNmis1DFNSf+ZCkpHhGnPR1wT6sqDwb9SrAm0M5kl1HmvWrEGVE4aTWlCfgYAUSIosZWsTtlKxdkQjpkQERMzhen7VehywZTtarRrWbdqCAw85CtsOPgzrD9iM9RvIVq1De4aNsq0yrvjynfaBpgn383fpkNWdHPsxlpcWcN/dP8HunfdheWkPfnrXXbjvnrtlHMvr3L17N9Zv2Ixthx6OjVu2YuOmrdi09WCs37jh54vtH+g1FhHJ/mewvIS9i3uwsGcnut0uust7sXvnvbj7x3dicekGbDv6LlQqA3R3/RRpdwnDxR4mfXo/MY0U7H2ZNmo0tKAynceCh48muwOokuLWzahyLqQHtTHxv5ALd0ZB4L+kz/3SvXeWwFoRlEsgVlpDhLYKkWeObx58L26e7A3KtIzK6bNEBqh7dk/wte9WcPe9vPo68kZghShAZzBU2jmkgUJhCOk46W542qFHqp2X7UAQBAZiGoJuxibo2NglgrS6nZ84io85u4YzTgEW9va1oV31vTFuua6Ghb0JNhwAPP8PK9iw0ZyTb7lxhPe+p4LBiIaqIZ0pHzdWARIs8BnRVHVW1Ygk7pNaR1WQExq6VtvGClIsL+8u6vsyoL8YGEkyXzOoZEPMtIc48fgqtm9lmtBGoNrO0axXUa+MdSpnk+3ZmQrm22b7MCaLp5P3SiBlz0tBQhWUJdgqpmiUHi5BVsm8eMAo013T+pjifWQ3FVVlxbJKlaSbQJ5/s7K59ZS2h5s8t5xQX+J6I9+wY9AV/z+3tH1Ymsh80nvp8TUCcQGcuNErU9/jYcLMspgtZihUpcWG1LaU5KDNgERAa70QA5MT5py1Zik3N+m2RJbYz4x1K5tV69kEAX88vgWj5OsuONKX6TATWFuwtYOQa+Q8veishFgEpoHCZckewNT0dk0hNVU8+0IMbbovH+M4ZegB2IXrciDn5bAqV2cgps4d0JVslb2fm5uWrWU4PgrQUT9HjU3YARy08poL5idUOfozj5tlF0weY5OMPejhl6DRliKnBLGUuxFshHSYVdSVc1h+xs62+24TtfkRI+SMnvaaiPnTvmz7rzeKXsnKeWbSNVV2f2ZQS7BFr61Byj7JMngJ7GkE5gq9WAmo+JlqY6TxNDsN53WlkwueXqBVSJTSN6AV7RcqMTQso/R5sJgYjMzegd0vXBsbC/6tpZLNT76G3xPw2f9PU97F4aNolu79RL2FUDg0utaTs+eUQ9qaq8yPpukE7baZglpFUkUNkyeTVBWGXBxkpNiwWr4fPLEziAi58/RKvy1r5MuFWm8yqtBRjIaITAktY7C0U5srU5c8/fKJV5sUHtfEJqVML5JakPFhQwPD4MUOjLxxpmEI/LirsIpRTBTamJ+fxzhbVmqE5t8s5WcFJG0qCFRGNGlly6E6tVkNnHHWE3Dsg0/Buo1bccDmbTjgwIPQbs1ZYZkm38/QSfkuvb9//ZkYdtBCZOPu7tICev2eNF/95S6WFndjcS//W5DLd7e3qMbUtIiYW7UG6zdsRKPRwbpNB2Dz1m3YcMBm/e4BX1d8/dTbDWkyy5TeEINBH9kow5iu9dTRLe/F4sJu3HvXHdi7c4daBi0s7EGvN8Co38OunfeADbVZabm0tMcaZ4+B7Q/aiePOIHOYAz1zAs+HVUtncBOjMDIZo9oynyp5zYTjmk3W0PQ2nGgInKzaKiwW0c8ForUTrRrfEpTwdyXQMqF8uegUaD1ohgpDPVaVTxnlR/qaBw21dRDq8VYQVg3gviwp08dkYQhO6Frcq2D3rhxX35jj9p8QWFrFkFcbenqo+LwoN6X/VeT2jdFZgeAFFaU6aTtSrWeY9DJM6PdFkDQcoT3fxp+9iKX8XbRbZIcr+NHtwMXvGGMwbGDVAXWsmx3gzIez4GWCD142i3G9HyxKHARS+M6TleyepbMI/JxY66TKvomsdPTWK8aGWFrW1i3/TkattLZgcM1qaDZTrFs1wuEHA4cezMofE8S3GmS5JhLRr1plja51GmeqlnAuMibU54TN2J5hCATegylad/EzL8Z7al2WKYo4peiL3IH5SrATS65szliRx0qwVTJAEVhboRGMgaCzFQ5U/F9de+Fe7Wk3Ag2KxvlvCXr0mYH1U7AYU5RszFacRhyFaMqgIdGwzgBMw4fCBh5oxaBGBqb7pAnL526H7RKQxbqs+L7ub3ssWznZZ3pVmzFjZRrM/Yzc/d/GplzrZe/IEiB4GyQf6xJslQJoB9/+N840KaMSWu6YPYcBfP47IXMhwb+xLn6f8T0aiHK5dMluTY1DBLYkcwkX6HY0FnPDcw3aT7EvNaglV4WN5oOju4vqc/YCHFFval5q8fxmPGdrGxvX0rbCD4FlGs5hUxC6O7ANe7JOD3qHUifG780bzAGRvYh7vuu+J6MJtyoMh4Hd96ILD686TFhjc/PXC1Xh1HxHFhTKgRQgOjDfhfu7HSDiylZ7tqqbpQuUfk8sIKNVVQp71sNAFZ+na3iNRTVhPr90sAnjQTTke4SvAa3DEK+0/fNsEOK/AHhIf/qSSU45uJqzS7bQG9OJMnAkKLFB1gcw8OgE3pJ4fjIZYZylCv5871qziUZ7Vi7GuhA2c6y30Jqdwai3iOU9DOB7Rd11Wm3M8W+RYrE3tCCWW/NqtT1RIKUfjKUkPShLK4Y6Zmdn1UKIYvWGSpkrSHsZGrOrJWqncSQrqGjVwMbR1IaJItWCpv6rIcZrzboNei9quwi+mu15tGc6qFWpqyFwrKJF/VqnjU57Vqdygsl2h5o2ivlbaNTYumikPpFszK2WO8NlpP0+Fvbci+5y31iR8QDd5UUVFKxbv1Gpv1azjtVr1mHNpq2YWzWvAoJWs4Nao6ETdOqpnPFYRQUEtqy+E9NYqagn42gwwnCwLPBERjEbpgJxy91FVZWKpRmnGPUHGPT2oNvtqfpzOFoE+zuygGE4yjEadnWKqfOZsbIy66M/yDC7aj3arRb27P6JgPDqdVuQ13J09zIl3MMpj+7hgENyTLo58nSMSR8YdZliIuUudTQmdZ6kg6av4MUNLPGkUqLHwGz4CTKkArTQfX8Pgk1LERgQ03uElKMH26mAUBxIVqDgKLXIxalNj28QuSyXLtW0KxkLaLEfKLUIpMn7vRx7dwPfuhG4+6fcOOqYsPcg+xBqhfEoai1zpHmSuVTo3FoxXyuF7+YcEum6rKWPb/R5OsCqVQnOevIMbrx2iFtu5GmNs6OODetSPOe5OfrDMVavqmPj2hG+/OUcn/gkj3Ic2wwbN1ew+cAc132nhgm1ZWK0vEVKqGqjtjHrYfW6MbYdWcNtN1axuNAE6PAeWDrrs0j7Ct4D1fhkjjOAfR7pkN9fMr8xbpJspjghm5XiIccBh223VhnU77Kh9Uwrx/qNdlKfjBL5AnpVmYwEg5eVByoTkofvvHlwFPEsHRKaIoeTfAxupgN/8NXydJPbUURzzPiEn1E9a6NiGqfIQuD+AMY+1xLl9YvbCO1qCv+2YOBoDZnJbtgXuX6LfFHFmcwcJ2K2Rr0JstTsDVTowb59rtGiXo7ZomD5YBW+xjhony/6JEbsVvhdDCjtAiztZ0DRAKFzOaaqsoAX6+h8TcYCcGe7LKDFxSWFojsAHP6BNcjitVjVn73Ge9+FpTtVCRgDwMLfi3YFobCAn08WxSsry/c3ttUZK9tXQj3RFJA2BoZ/Z9mZkl3Sz8yrWOnOGKTpmnXYCmMdSqrjhuoe3KkeaMyzCMX8rHSt0msZg8TqU4WKkIr3XoqxDsn20FLr5aBTEIraUKGCYF8TqjP9ecbz11mgclwtZe1jj8zmohihLEdPNTWWTnfQ531dS54oNLMWi2bMs5gtMZfm10mm1pjv2JR0X6Dl2l0V4YTCD+7X8qDLbf7rGQV/LgNX/FxPRxuA9JR/WQTiB/mQWnfwX6RHy/noBwUf/3I1AcmJB7ZyDoCX/grRVZoCJWQjeLFa8NVEfedY7Tfo7dVG22rUMCIt16jLx2fEAM8UZH0OrVkKy3tY2HkXFhcX0Wq10Wk0kI5GVqosbZelGslcEeg1WKUogBSa/05Y1dSUuJNLmGyYKhSHVuVIC4cs3YNeP0Nnfqt0ZgRYyAbWAVy5V157FTUCSe1arDJMUef7NtuY0MYhTBi+v6oMSCNXIAG/tVuoYDS01COBUiU0USIAIhDjKiDbo76MlZr+tttlJSNTpzRtJcM2QLM1r3uQwaAcjg1d8zp5T0x/Si9XqcmUTSfHWsPcv7NU2jjp6qpVpIOe+ioWp8IkR6c9g1GWCoD1B6nl6y0soNOkHs+ANO/LxJNchPQwOwB53gPbEOn5DpdlmaHCiCSx1kLjHHOza2Svcc9de7BhywJOP3uI1kyGfJnHmirG/RxZVx2DjUYncdKwfnra0KliDIHN90tPD5ohaUhbFCZ809StbxpKL/p+HrZd+2d/1Wa2SJ35KvPA9t7mt2WbgW3xVnbsLuaZ8vW2qZNwpU4pnVhbCk7D8bCChYUE1948kXh+xGAnnEVdlJn3ebqk2Iy1VcoXAWwsEeu8XGCvtHfWxfajGvjD31uFPF/AhRfmuIsCfR6ERjke9egGHvu4CdJ0hDVzCdJsjPMvbOLu22ivQo0j/e8qGNPlnRYOKoWuYCJtVhVJOgTT8Zu2jvGQU9s45tgEP7ilj//7WeC+HXSLnz7NcWSs8igUAoQANNE8M51MCXTZEDbH5tVDHHQgcMhB3FcS1Fu5AGCnU1EasWI43MaJFygTRltzpS132LIcVPnvAtvkYMBPtcFLu5hrRVdyBrgQx8vUV/Cu0nQILWz8eqJURRl0vOGygVXJHbzKTCasdq62uTXdDdE2eteATE3cYFMQ2waUffNsAzeg5CLyYjOneel4DDahVuAd0hfO9j5vWVNhGrcWmNPAaolFCad8vxLFtvANgzMr8/g30oZFWhUHaEWQXQGsjBEwUC9A42bZkVeURjsuGY56KxqwMiuUIrC7m38Q1HtQ9k5A7glW+ptNgz2fZeazFfYjuu+HVV+I2qPBMFCy8jptnviX+PBom1rJnhqAc1bO0lH2vuY3VnycX1MARSqao03BTILOrDUNl5N6oGHEIrHnHhkbnuXCvC7tEGyt+oHW9stp9tUAZQwHXDdlBy0HwEVKNNA8niouWCw3XJVFQ5jDY6DXZ2Nq021J6VUAUtOeKU8RDEV53f7s6Hnoz0h7cdCFObPMwfDUIVPsvj8b80qNeQBt2qdtLjKLxhhD4Otzz3WBcZq/3DRsnRro9eNO1KLHvdJqZnSsyCF7LMu82A/4u/LzkpO3zea8EOX/eVKtkGViBV9DVXy6sISBOpFVAz2zJhS3o4Z6i2L6EcYjgptl1GsdVBtzqNYrGHR3Yu/evbrZRtPLm1lJVVczXlYmYdzF8sAYsiZPyIwjus6J3qfVaql008DcGKPBkgn2GzRNDX5Xw2V0RxVs3Lgdk3Sn3LOr0pcF7y2W9ROs8J4SGv71BMQk+le7AxPTE8Ak9DwKmwArFvh31KPJekDfp2g2zfyVbBXTqTR6pSv9BGT7hkjoHs4qR1XiDWzC6rWZmCbeE7VM1KXVCC5HfQM29QbarQ5qwTyTYMtTtuxH1+vTwLOCVmfWXjNMMUgJ0DLUq3WzpAiMyigdaNLR+LNG4X/ap+8ucm7K4yoqrY58y1jxWaUJ7ewaZOmyCiKWustgNd78/Gr1lFpa3oUhrRjUjHmECo1e0gqOPmUBh5zURcLFRBxKfUgPoBxOwkwuVmakGy42tQ1DQU6LPqQu9nGfIKvgLJctyCgLF1X+BYdne2L7kymHn7kQ1OJ3scHHfjTBJ4XvVLAHHgzozh2qkrjpyPy00HHZYh4MKhgOJtizANx0C/CD2zmDmTejhYOlTmW1wG6CgSESvCAzHOa70QTBw4tcBhmuwV4cdswsnvucOjrtIe7bMZRA/+tfbaC31EC92sUTnljDg0/MsWdnjtVrEtx9bwXvu2SMCedujafWUGUWjFx5j0VJM/WK8xM867dncczRHfT6qSwdbvh+H5df1sLiUg2VBjfLFEmlJfAjiwmlctPCANVDtIEJumr2LCWZ2H5SqWQ4ZvsARx9awcz8BAdsq6DVMHqf7vVah1YHrMhlmm1noVyoHelkAmB3kGUbXSmuL5rCFmnkEjSWFW+2z5Q9Pw0oBZKhmE98X2feSt1YSP0GFq4IWMEjbX8Viw6yyuha9k0MNRyF5sZS7ZY+FPifYvJM96IpqVSRVaQRbHHtWV/E0FOO5tFcc0ynBJ0WixRsvLj32dwoxi9aaHbQ2peh8pRjnAYVvJTvnAUZ16rFInm/hZVmtHE3gBI0l8Feb6h0qLnfO1DRmK8QwVsRgVXE+bN0TzJ/XTH+BUA0WwOfcQJBDuyC51fZ2tHnUfkuel931LeS2pCa9cP0WKA1ZiOLQ0EkfSjncnmv1Dd35iH9I8GvmdcaS0MJBNOIYx7uxPyw4MQE3/FnWfy2fTTGtroGAga+LvQ4tnErkaNrwJytKVK5oYCsfotGAAAgAElEQVRBmjGxi7aW3MtKcp88EdjqD8vfl1De7tEYLE/nVcysVBccVVWuPEAHg16rSDdK1p8t2+4wtpIhp33UKNhhEGvofQMg9XtcCbZEsoTb9/f0M0aRQvfYFJg375hhewCrHIMhpRdZOPjkXvGIIzfkQ6UJ+FDM60rpOd10iiFPn0yZMXBUrISYwZtpszERY62GWr1uLAbtCAapdFfjdCgdAQ1CZ2fnGXcwSvvB5ZaVH5bLZRqR5eE8qTWaM2LAuAlQR0MWaDLqmbB6uCj2p0bBbo0Ml6Fyam56/RFm5zcgT3fJUI0CfW2QzNGGRsAeYJjq42sJ7phqUfqUVg+joVySRceSayCgqzaQ0TFeYkIaN5INY5PfFCnNWYmkK0TSDTRaMxh09wqw1Fs0Y83kEUZmjinH5uy8xNzDHlN8fbAgnn5eND8lsG036wJvTBXSj4z7HPVyGotxaoUH/JzmjMaXX2nKHpQLGndOkkazqR55mijSY5gBKF31W80mhsNBaCXE8WdbGIpBuRiYmmRQZGpsWcCNoJjsZjZalhUDV/JwMkRvmSmiIU4/e4R1h+So9JizSJCzCW4P0o3Yekm0yU8aJkh0k8hi0kanwyizEgLJdHqx0F6FqiFPQZqey7+iE1pRPh9SkK6yjMFWOOWZiSY5Vuunpp5davng/RVtLViVjQlH5ZzM4KIUcSJdQso06ihRavEHP07wozsn2LGbrzTgZGai7lVE8G4pQy38McGsqViM4zHWK5n0ceKpdTz91+s6ybWbKRa7E1z8njpuvYVt4FOsO6CNP//LHFmfoLuF2dkBvv3dDFdcViv1A5wc0qlVTWfl7YaGfWzZAvzWc6tYPUP/vDHWrwO++tUKPvjhug4bSYPN20J7IbIVzTYSrhX52/F+AqtlB8HiS3tP0gz6l5rc5devGmLrhhFOPw1Ys5r2MDloGaTnKRaNh61En6nnoQgYwEHRfsWa/sYH8jhtvM81+BVFei8PxBaIvIlwNJVC6HVDU68tmZpuERi097EgEc/GGAxOBzFbExbwyhN9wbjwZB+xEJIYe6pNe3pgZZUqNCE0W/VQIE8RMPdAPnwFAFaA1g04EWipGbWnDoPVB39urGsJxIp16qnZcCiw9KEvKLvbUos13YDY0zH+r7+/f2+vNXZpZcrPAWeh4g4DKz+pKL1ZaIoCtbNSGF+mMuOgr4lVaDy9ctAMTo3JLsHZNPPDV8ZjNaW5iyZl3NjaGe1pMBMY8BXTznRb5nLOCsQ2nZMko66IsWQ61Pu6MoMwZjEZs0/urRYOp95v0C7JKioJgHRfvOhgC0GPLrd82B/Q8mIBvot1WrHXGuAzXVLwai/AlmnY6L+ZozesyBC6VE4GwBzmv7NkDrA0bq6XC62A9NlBM1UUdkSMoaqduX9U7RnTdsIlIA60BKw0OULqMLT2EWkTtFv701E6A+7roVgjYW+q8hrDFBED5xlwLwx0hMencOqha/NKfVY91aoVBu2aGJOMgThnamoV2u220cl5huHSLg10U47r1jyW+qJhr4fRhMxHLaT7amrNY5WN3LhHWOpZ25+1q1dLd8VJQw0YmRoGMXpy0YeLGy9by4xpojpcZvdWVRbwvZmmk5arWkGz1qa9qXRIM6u2oJn0ZGLKMnmWegpwkWEgmqJJIweVKUuaK7LuKrjAawCphUmqSt8Nhj2xeXOzq5EOlzDJ6/LVYr83Bsjl5b2i7slSKYYFzyeWjqXDAfYs7VULI45dvTErawsybZVqVSk8Ot/XGi3Mz8zKh2o84mk0BDA29a6SWTQdGyf0KMvUNogTZdeuncgy++wsZZPwzMZbwY3ImpV/LdNrVKuYW7NZf1MtKk7HSPs9tbyhDUezOsHu3XcXk9PKycn8BRPRyQR9pXZHGKYjLCyMsf1Q4OG/AcyyMG2Z7tXAZFBRCpGnLX3VWQJleSalVhg8PHCGAoo4tceUFYsXi8AVuGsPcCXgMgbD7BpsEdoGOC2QL9KFSj2F941cr32PY0g3yxFzx9bnq0jQO7iXrTpsw7Eybm4IFM6r7HqcI82q6KVsP8UqP6C7BFx9YwW3/Jif0MCEHghktXgaDK14bMM3k2AOzTgMgFzcAyN6ymkdPPPpY/nerVsD3HzTGBe/t43+0sTSfHkFxxw7wVN+LUe3V8Fq9i7MhviPT1dxzTUUugedS4UOxzXDe1xH3NBGyzj0iAb+4I8bqI162LuYY9MBdQyyOj70oQzf+WaCRGbAQ2v14/0yQ8saArcJLSDU7ofMBj+Ma9X8w9CaQbJ4b4jITLE3UJukOHBLioedkGBNJ0dCLWTd2sRUa2PNO21w9Qlabv+htH7Qg4YSdWPArKJNy1cbbekTFQMdXcAKsMU5MQ2efO6V4EutT0KJfzEPQ8rZDrLTrXtWxE2bS4G18won/1kx/0I1XFFxRz1RSKnL9S9YN8jFhoeWiOktmgCzzRQPOiMeGqn3ZA7RtDCsYlXrJM5tpRBVZ2Zi6wAcLICaxsivz1MymodaawREZZsdBxxx78O4eivEogKYeFCNgZlYpAAi3Qy7BF3edcFZEGPLnRVyoOqgyFsAuV2Grj8Ir9WRJKRDY0DhOjAHAiYZMXxPdoZ7b3zP/sxK9rOsyIyvKzrbmT6saDdkQNUq9sx6o9S3lbOHGZikPpFFSmPGmEk9a7bJc+svViHyuVMtQMBD6YbslqwptKewJJNwcB2sk2y/tH3UxOeh4nZKN1caiRap5TBJ5bkZbtL8pGwdKEUrPZTtyWzbM+jl6NFLL3z589IhR9INA/refNpkHS72N88uu17bI2S/En7PvyM5VGMqj3IXSjtGpXVDVYDSdODFPPHr9lZYwayXG2PI401VsvI6+T72VaamHXQqQUd8EnRcBRgLpqfuKq/96BHHHpCLUaEAOPQ7SrOJ2KhaQsaDtvs9BVtVZGRj1BpzYkvoXUV2SxOZ3lt0W2eVobRXAwElUnkNVhA222g0mdZgtoRW7QMTDnIDkFs2pIXhdVjek8noVDojsj2N5pzAltHOnBwVNFpNJOMl7NizgI0HnYRmvhsLC0uoMkVGZboPH1uH0NRPTBqRfWZprryCgYBLG63OPCbZAIM+04yphPBKnWYUvvPebAJQs2Xpb6ZVA4s3HmEwSNGsEyhaX4yODCw54azhLycVNWlk1Jo1nk5M39brLhZ6NY4F759eZ2STur0FfT5Tiw6fB6woZLoSVbSbMxrvdNizig4WNlBgL7Bp/R1pz8F0pglBg8UH08HNtkD0ZLSIhYUFaXc4vuo7Sa3eZIz+iNYflgZkMQAXEyspTzhjgmPOIHaYIOnz+eUYLScY95y+T5DXK8hrpdYj94bIMlCMglQ4wXM/0KITQxJVEgY2qzwZ8fWCuJZi0UbiTJgtCWMiQqpSAvrpIBIHvFhVM9UOktUxoTpFh63oJGVNa23DEUtCQJybmWQ2qiIdMo2XYDRIcNOtwI03A3tZRKATg81dS7mRWbSmqPFCtkQGT0lVNBoVPPd3MhxyyEhVM92lCa74UBt33RkCDws+RgM8/ikNPPqRtuGNhj18/gs1fPlLLaBiVixJhewxC1oqSIbLWLu2ijPOmsPmrQNs3TRAMxlj564E1XYTB27McMONGT5waQ1LS2CldeibKGWVtV9yL6YikJTVUM40aWxVmsmAwV6OPWODx6x6BtbNjXHQphwPOjSR0Smz9bVmropgrj3KGxwoqNm1C1xDK5cpq4LCnsF0E2ZkOyl8sxwclGJd2zj3B7hi0BSnCK0dStkQQvMsBJrpIF6+Q/xzr25yIOi/i9vK8NJjJsu8l0yArX3PezG6gJtzkBYaQyvaSMVyMAKEQwi7ctTom1jaPajIIrpx9UlUCrcMbPEY+Ole66ZoQh3CTzCeLAXiMdtsfxOzP/H/83cGNhhwA0AX2PEUclmx67rHOA2seCVbINdAxayTpTbLdRWzVbYhGAArq5rN6iDy9QspUQcnxbxekWqLCwGK+aJG1iU4tD3HmBUHgSKYVlSZujCe1YeduQrqbZ4kWBUp0ZYZffK2psCWMSocDz32wl2+ZIAL2wR/IKHMw+1DbAedNn7VNccsmKfhoj6WrISdqGLRqgipKbNnak3mu4MEvaFdtzqABECovd7NUgMWUz/jqCrZGWwDy3HRhL2ARWv00OI1sh8obWRUBe/FHkET7YyiV3HqeYbWUYVNS0gh2u36AT4wYWz/pB9Zc2mHZTJkD15j5sgQdJEhhWg6ZAd6QPK4E7fnZDrI7FQrLfN0YisHBW86q4/Qp9ibGq3mXAg6ll+lA3u73UG90wQbuPaXdytV1WgRGFVEWUtoT61Te06phL4aSZs2qlJrI8+66PUtFUZalIuZj46IlFouMkAqXa53BNYIcIy1qesEXat0cec992H1+qPQrg+xvLwcJjD7MrWl39I1sHVPd6+YAAIQbfoNslym3crJ2g2WMWIboGodrTbF7BXko9SE8lmKWnNWFYsMIBK0U/vF1CAbaWeZNeSuErSwKiNDq96SvxefE3VV2Xgo8TxTqARD1Eu4Q/9wlJohLA1im2TDmDrsKU3LyTMaZpjlWDeqWFzuYUQQOLYWQu3WjBUB1ExHl/YHss1QGjZLlW6kdUevu1fj06g10ZmZFXPIz2EDcDZ17g8HAg2sNiUq7jTWyoGf7Aup/v7yEEmjjzPOHmPzdiDvWfNmWj6MebK2/uA6QU9YFMeKEC5MefnYxHRbkAB/wo4dDLei8lpTEpQUradynLEqdV2R4LUoS4+p/5DWDDHANrdpbYI2FW8/siJn5Jubn1A8CHlakck0rSnvLTahFcQY/bSqCk32G9yxc4JvXJXj7h0ELm0knBfjvlW9SAPluhTTvUhzxP9qVVS6EzTnU7z4z4huyHCyH+MAV1+b4zOfotdcJp1gpTrCU540wQkPYbP0Cb75rQSf/2wQfFOPGMfAcYaDt1XxR3/axlwnxa6FzA4gLOiYaWO2leKmG1JccUULu3ZXkDdNBM5KRFVNJnU7DGXUbRkAQ72poSHgV/DhBunu+mTSmquA3g7rvUhdqA6LNGLNcOiWHMcdnqDVyWmyjypTz3U6zZsQlhIEhkcSa0wLuN7PRNtBcxSlGx3MqB+kG6Ja2C+KIfYLspTL9dZPnq4sA5B7cZW9CT2Y23uHyTyVjhO7FA4SSlFHhqFTaZvwd850eDrJY6MxNQa2RqGtklJKHP3BxPRaIwhsMeBJ36MxM8aKTXfVekUMIYOCsT0aK54Pi/48K8GSe+LZ+5UMXNnqREMf7BIEpsJB1v8+ThH6+ln5M2d/LNhZkPNTkgBQSDWWRqaxENnMLR0IOpvobFP8XiVrEuZGAE6e9vNnqNsJDIp6dYZg7GBXxy9Vz9or4nY/sSeV7G4CYLFUmQNI0zipYZOzuYQr1i0LLPrtzCaotKy6j7Iaam55n2ZYa8wW9XkZS0/dGNi9qFakQklnBLme2aoEZX9svOmp1XgeC0xIk2fPWJ54kS8hnwcLMVzfx8yK6/Jo69LrVbE8HGs+mubOXOWLg4aKhMwtoNB96TBqMiAdbgrtoK0zPgMezHggU0sf/sf0sjlRSbkhcOoAlPfOsVahkJ3G1RbMJ2MoFInT24KeBciyP9Qa1LZlOmJl9nQzkXyAuojIuiK2LEked8IhGk6yOazKk8FmtqwTQ7U+g1abVgBkRgjGmtrsaQvBKj56aVDRPhh0LT1GAXi9g1aNTBZ1TC2xKbwgTti050CIAznGMBvp4VEIPhz1UU3qmOnMoRVMIs3PiyCPLvMjMWzeOFSpxEpdg768uAu15jxm5udlf8AHScsGgg8BswrTbEaFc4DoeJ6lKbJJBc1WG+lwWXYJ1FEQeAi4NNpq+DnsMk1CMTIN0eR/gVqzjtm5edkqENhQQ4bJQBYN3MzS1BpmN1rzqMkXrILKZISl5UXprrixEYhmE7N1UDq10RGwItNUkRWxaeQIPWvs06CKUKuKGA5HegYDuuqHbYmeXNTO0S2fXxyfVavWYTzqYmHnfcHFm/ovvpbBcoL+sIc0TwXk2ESbQGhudp0EmdSejcdkzfpKSxKwLu3pYfPBA5z2xIwZIoyXgQovYWBgK5M/mqUQjdUyzBBvggk3Fq9KiVgrW3wBCEXCZvc38nVhRJXtcP6aMpW4L8iadqHVq0oRqDU61GnFat9djG8VibbCAnVv1lI23qEjvbFTRrfb/OKil8RJpz2ykumwItZxYXeCG26e4Id3VrHcVVLI0onFwvQAw0ffCb5kVkHIjfH0MxKcfXaG5WVgfnaC5kwNF11cwW03Wwl+tTLASafP41lPn2DQ7WNPr4J3vSPHnvvGII0krQ1LKNnbFDmOP6GOZzx7gttuTjGpNtFs5phtV1T5tHnDCF/9ygQf+1gDg+EEOfMaCngB2HhBooJIGM9gjhm3TrLh878JtZ7ONCrlGNI2kxztxgSb14yx7aAcG9Yncp+vN6y1DzWkcp+vWW8zilL99CrPJYKFyG1Y/dei6i499QAGvLWGB2ABsgCyin/92Ydn7QBdKQk9JneJtjSugxZXpuyr8iltA4QjIpFivMFzGk5rgMqDgp8jmC4TCAjMloAIq2LZE5Hu8dTwUIc4DmmXRrBKcG8tBinObvcbkkWB+RIZs1x61Qmc0t8tUG+eMtQa0NolEAiBJgRi08BYyrHwq/KlFG6irBiMBjo4qU+zUR6cwzwJKf790ZHy+itMki2F6KyWAzgfW7N+iIGygaUSnAXxddhj4mpDD7pFOozegME53jBBOfe8sfU+TGaUrvQR0Bp2SUQ9R3s+QZNGpuwzysM29Vn0wqPEgfF0XEGWGvhh+tidgorKRzV8iHrGBuCieywMhAOADmvFKkiDHjCYmhYHggAoimdbtCgKbFVIq1PLagan5t3XG1SwLFuk0u2ff8KiI1VG6xLKg0rBtIXKwni8JbcIfVcV4+hUzwbs49KjUP1nwvogB2Xtzszg3Kp0V7SkUqahrNJSqpoHEklV/DBXMqG8XGeFTRfHfcxkJQLkPCcHSwmvDA3BCslZD96W85Ta67MKLfhbsJKPjZ8ZgIQy7ITEVBI1VrwB/v1ir4vKpIF6cxb1GgW6NTFC7IlH1qneqmGcjuQ8PiEqp05rPEa92lGUHqYDOXPzfWkjQUNUMkfJmHquuk0+CoKSunoXjka0M2BbEQYpslPmD5bnyxiPG5hbuwmj3oIYOJqzZuleZH2yMTN6AI0a0yoJlvayrcwIrdnVEtZRi8SBbc10UOHEI2s0KRtrJ3XaT9SRDZdNI1RpYPX69RgPu9i7e4c8upiCJJNGkNdbXhR4JYPFa1RLHYzRJYMYBYJ6cx7pYFmgcKbdkjA9Y9/Jii2iBlusJAnmVs2q+nCpa2kYCvIFvCoclwyD7jJmVq1Bs1HH8uLOoJOrCexl/QX0u3usEznGWFpalGif90sNndC6UnuWsqk3Vmvl9shyjYikJjKM7bQ2YO/CLhz54F045gzThBBkYZiL4aIYksykAg/lSd7gNuTTbdFEm2tUtk+gos3OaXUrSbE5GnkhFTR+8OhyuwgXgTrjUQCzYNMZUFPxnkbtliJfzwrYWPhnWorSaWbOH08bansI3kgO+tykUOLVSHeQDqpKVdd0Uk5w5905rr4mx907qXdsIKcJcLgWsowap8Yc3UiLVj480QJNPP1ZLRx56DJanRqyNEOaN3HjjX20ZwyArllfw8FbMvQWxhiOE1z51Qm+cSU1N6Q46KNDpe0ELfRx9EkN/O5zqxgup/K5s+bqGRrVBPNzY1zz3Rwf/NBqLC+yqjF0XOBOx3gi5+oU6zdmWL2xjTt+OJEVBlEo1yYPbAmNtEZd5FxzMgiin9cAqM/IX0xsARvV6xlzLVtLsHojw8EbMmw7AJifB+ggU28lqoxVtwkW8KgoxVhSHrZk71LouiLxtvepdM2F5W3KSbgCkHlaUVqtIgqWKQUPPNyXsqB58cpHb8YbAz0PstOQwjKrZgPt4uISjK38W37v2i2d/MO1eYm5mNcBwVYivYpc4ymWJrkoJjAEDY1XMM5UYU9IXwfQVQQQsTh2qHPPLLFhoTKvALUSSRPI2Xj6IThOOWquRDckJiCk0rgW/L28Atj8nuxVCsI6zNjz9ApnpRHjCubAFOm9g9DZGBp7rxholQDMRj5OSToAcybHKxr98ov0rVejBdbDnNa9JVg8twxsur2P1nV8CAjjaWDbRkk24swINSdor6qgVh+rsbsRBCWI5nXLO0opY2Zf6EUVDgGuZ3LGraRvjMUMp0g/oIrombBIwYF9+INgd+PPzw+WSlVGxU3y+ipeW/qWmdlujv4A6A2ALr0X5XdE7WjQ2wZLB2O8ypSbTanpRue0SyJBQfm1ETSBzQrV1bZ27dr5LI1xsopfZ5RtHtkhnWyi1jPnEw9r5lxTrkkVFFhK0tlfHkl8nYih9BSrQHZkqC1yq/RqKw5+Jx3cyQmSjEWpY0Sx+2ikCjlPt7VYQk7KjnonjGTamU2qaLZbxmS151CtjgQ4iMA1iSt1pKGKjgxVq1FFr0sXdWq/gDYF1ExVtVfLH0onZII0mijQWiLkd2VpQLupWk1pOfpxWUm7CfMr9Q4qWMLycoI1G7coxZLnDbQbLMdfkHGnbXpEtmEAOZANasg6Yno8kFqHc44DvYsyWTEMaYkwpI8Wq7hS6W4k6k/tfenqTcFxp91GNRmJdXJQQC0Vhf71RlsPnFWFozTFzMwadNpNudpLKFmltQa7nE8wMzcvFmnY70nTw3Shp01n5tpYWlrCoJ+jPTOLNf+Pufd+tiSvrwRPZt68/r73ylfTFhrXNI1pQDBYYSQxQmZmkEDSIAYZZqWVZrUR+8P8Mxuh0LCDNDJ4BkFLGgbvGtR417SrdlX16rnr022c8/l+MvPerkaa2d2IfRHQVfXeuzdv5tec7/mczzlnTiFbHuHo4EhgiuamWZZjOBwEbVmG5WyuhWfB/MLjqTIs025fZUNurizHyteLUR4ShrLsOpTpLMtE1I/R+qIoBojiQ9z16ss4f0sF0OJhDcRktVYx1iuZrNhn75G18RJi6HQKWq2NxWu7Nd9F7mHUN8LOZiL4vd1mUOx1jRnb/vP1Nr0281Gf3pxZc5CmCeMvZxNT7FXLO8U/jy/qHm/h3TpmyEdCiVquUvYjs5MKP/gJ8M0fAEcnvGamJHBWtzMWCZJYiiP7S41hF5PdCL/41hxnTifYOVNhZxTLYZ7MbZTmmM3otcTTXyFPUtpE/Pn7+4j7XTGNmK0wmWT4uV/u4o47ElB9mOUz3H9/hK98NVEZ+NWvK/Hyl3Xxwx9E+C//JcH+PjtYFfUarpHB27F0Vy94cYJ3vrOPj39srkPT408Aj19iyZJsEzU4wVk+6NKcGTM0alus2CB6z7lOQu3oGWj2srMT41k3ljh/sRCbN+TBr8eGGy66pbSPnR6XQDJdBGBWqhCQiSmHYNu9l6UCx1n3dgdRa6tpQqU732vCBuhAWItrC/g3GKIpZdZjwUvgre60bXaj/v0WWPBSWntM+b85q+TAhGuCRbKwfyFRY0a25AYcvI6UwsRyrGmS+GdnmuvYzZo9MFbZDhumpTGNmAnra5DQKpfIXT2AKQNRPu+a+8FOQ2OGm9KkdD3hntePohbK27Pya3CmyZkKb0Zq4bf6j9IEtRgKbayta/IOSivrthSgrWfkoE6Aq8ZNDUvmr9GAbvshF4v7xSS0iwlNN+3P3gY07U5NHZXE0JrDeXcYMcpUrC7tH3R/+Vwpgg9dpiwZUzwuEMb0AB7IpClsIs30eVo6rIAk6qYipYUpmsgOlf7l2sC2MaruWChNehlRt5csVmhSqZlEySrMfmSVRZjNgZO1dRuzNKf+DcfV2m/N+NTAu1u9NIecWm/IMUltrNhbu1pnn3hNXjrkvVRcVTtRZCudoQ2aNDcchIbn7qV/Kx0aNDXWanNc1WPZPfDUWOFzxkOxg63My565U3VT3pA5yoJxG9wk6Q3F/9JrK0Wa8rS6RpktscgJQvYwYXdet4c4HaEo5jg5uKIuvj5LIFGMRbZGR8CEMTt6KjrJsIRFSwOCF7JcKteReF7NpWniCmJUJD9Zqsna67IkyFQ4CtFpe2CnkpgddaM9lKtDnMwLjCa7luEGlg+tVMMz+0qCInbYDeTUTsE4tVQ0XqVmLM8TJN0UxYLAaiEZEtvoeaMXs2vo9ncxHA7l4stWWWmy1hbATa8sgpaqyDCfnxiQZIQJ3z0GprMZOiqHElWrvoTBkOCU5qQpCn5mtWWTravQJeOTdFVizdYrJDGZQ9NfscuMmjdOj/5wJDuOo8N92TUoQysdSYNFKp7XTnauAnMt2VFW4vj4EINO3xzisyl63b4+C8Xy1HTRe2y+OK4zL3m/aYk6ZyD5qoNn3LjCC990hN6wAqZGOpLdKmlm6h0n1Gul1POZUa7rHWpCIZRsatAUFsWatarZBi7KoWwVWtTbi2x7EXOQZZuCLTFPBV/2L5u/t3na1PcDa8aOF3atOkvlz9Nb9eV2HkxL/ZTYvj6VGplZF1gwmewWlhnJaEFO5h/eH+Fz9xaYLWMU8Uj1gkpebV1UdGLnF0Xl8rfin9n9yrELvOSlMd7+DmaRxpifWEfqyVGO02c5OnIs1hG++XXgnnuY25iHammOm27p4L1/nGDSKTFf0RJkjS9+AfjAX/P9crzlbQXe+uaB5tZ//oslvvaFzPRs7KbkF/V8nJvFEi+8u493/eYYi8UBdvY6uDbN8L7/M8Gjj/DeDFDmJ2bl3P5irSwZoso4T0OZg6kP/Jk1M58k5rSQ4eGurFH2cIQbzgLnzwLnTlcYjSLpuqipJJgw/QZtDSqk0p5aVBTvUycAB9OCNpu+H8C4loiN0uG0xXaGMFktthtNAFb08JJRm2Xx8raPs1osvXkHrj8G1Zq+qZfyLtn2wW54OKUAACAASURBVKAGW65HIZhnJzANTUMINdkOrSkpval4mONayYSDUG7xyl84ADmjTCG+MU6t65DpmSBS6P5t2CppeUIJyL2pXFOj+RKcwJ39ki+TiV42dF1+vzb1YCa6rr2eWkaXNpE3kS8fXQOQfK43DQXyAWPCA+1+alYp9J85WyVBtYunAwPSAmMCSwGo8XMLFPK11DVqFgJeEjNAF5owAqPVBlveLNEWYwtQJyVG4wTdIVlcVhuMbXewxQWJsgTaKnEv4rMmCaIyYrgWHy8OUv0j2L+3JRi+ShowCpNPn0GAK3Rzeu6hnlxdTvSyqwEKZ18FVNWVaPeDpe35ssKxyHE7XhFoNYcPO8CKWZe22bSE9uxVRJJmkw/Xug3t56173A4QTRdk0NmFSF6ZAAcT042xFIyq+fuay844trRbPu/1Pa4hrVD2NiOqe1JjdxvfDgSVhmOPxQDYC28YVHzAZKG4EfdSAqVCQGA82EFvQPbnxNgsmnRGZE1GiMh4JB2VmhaKgpkhjnrYkXO8RctQiM2NXnVSMijhg3WHIwGVuFqizOjZNQvgwzPqyMKlcqLn7Viv59KHcePmaYlApYxz9JNd9HbGONp/EMt8gp2dIfLFoUT1CxqgZhmGgx1EMYdCT/opLkK0mmDH5enTZ5X/VuiMv8Tx4YlFrkS5wCD/zPtAI1G2uKtTkk7uyhrrKntRpTYGcNP4U4f0VJs0GS2y8TkbC2guSko/TjHS/cz08+pslBDIFhUBqpKlROqpzHRwRPEK96FijenRVV3D3niiMO2iSiWE52ege/945zSKaoqT46XuL+/7imVJ9DDZ2UNRLDA7OcZ4OMRwwK4tMmfctHoa4DwNkEnkwkSg5t2fylRcFnj+3VM8/1+w5S5CxclDPxMKc1dmUCVNhKpVwXm6NlAMXTdbQKt9qGxbPLTb9DeAVEuY2d6/HCC1RfNb+9tT/roNuq73ejoiaIFykTQ7g+wkSMGnieZbR8JQNHHxPF/TyiumL+Cj5sJIYMoSAEs8P3mkwkMPdXD/wzSQDYsh71NL+8FysZdYBNjpQdeN8Y53lLj5thIjRt/wJEnwG0UY9vgsKnzlywU+9EFmleaoWMqen+D5d0V4z+9EuPRQiRtv4GqU4W/+eoCv3UswdYxz57r49Xfu4Jm3HePzX1jhEx+jua5Fu5igv2M6pWqNV7we+MU3GasyXwG9YYTLVxP85CdrTE8ifPs+YDFn04u3g4acRWcNajbL/cWol2ArIkuPTIkgamK5moCPDTHALWcz3HKxkMXFaAwMRgRYBF/UZVRiu0ioEGSwW4kmyQLyXJhDu7eyIJUvaM0cMtQPpwFbIE3HZS0a1rEo5lLCdGOKLOLFO8zs/hjAaDZ6ix5qF9L8e5sZng42yIj4n683fp1RkBYkOO9rPJFdXjrYCpsPPfZCHqIbmtZ2D4rs2SqJiNW3Bo12JpyDCt2DWrUXYATBQa3xaa54++Dk677PB4NbTd6hb3YN2PJrCKU+giAdbMimSZVTByRvzNsW4GrPby/xu2bLuwINY3lps9Vo458pjAmN+6Bhsj3ISpZW2rQvL486NN1uErjeIU+vG9z5dc84x9JIRqY8r1Oz6JY2jUs8KyDWDEEDW0sDI4AJNiXupRU0VLJJCGW5jWqAW5rILNWBvsVD1TpXVSoa09dmLQwgrc41NLClw6fYp1DdIqO/jjBbFjhc2OGHwFvmpQJcrhmz/3p6i9k88ABlhwV+TuXPhk5Gj9HRYV4HWjskWGk92K2EzvbN+96wqmTQXFOn5anVMWOB1Nb1zvKlQ1TKqty/zH3K2nYp3kBjHa42vu2aQ9fyK28/U0UxM/1WMsRU7IxczPkgcyzpfE5RLR3YexOMxxO5xdPUdL7OQjfcGINegXzJ00NXDvIshVFszouSYShDoWnk2e2jwwIpByhjYKhtSnvqalyxDKbwaF4kF+muTqmL2RF63RGSbi84vZvonvmLBXLsX34UUec8brn5ognMExp4Hku83h/uCcQsFicCanpfVGJzhv0ODq49qUgiLqBZSSf7FMN+T3odZiGayJ7dgGvk65mxNWT9OqlKQqLTKYRWCZShzCzBsgxn6DztjtRUwAVPWoTc9GHs+qRhKj2YWNbjNS2Xc71Xj11oUaFrjLspqizHbMEMRDMzTWQeu0SSMuKIUULsSUoxmUwExo5PpgGkLgXsBr2JWXKkFghNFisvpijX3MRooTEWM7eixUXSQUFWMqapaiKrjNWS6TNz3PX6Q1y4JTdWi/vjiqwWy4gh346/RLAl7bN62PVlOWy+ddl//csBV03P1lquxjtLE7HFbm3Qw350aK26G8DtertW6982XisY2taMCydN62d9M+ACyCWf4NRY2PabOCMX0uOLRGJQK/sYQON7cgHhQpQG/vrr34xw730RTuZcZZiyYMkHOvladL3uOVkrdtVgzZvMTtQC737PBdx866GlCBQxrjyR4epBhUcfTfClLyQWD9VNsHs6wp13VPhXv0pwvMbRIXBwUOHvPtPF975F4H+Ec+eH+K3fugXPvn0fDz18GX/5F3089EiEqMNOqFKHLDJzFArdcSfwa2/vqhmjP0gwmxcYTjrodznmcnzkUyk+/bcsdfDAQBf6IEYPYnttVdzgeZpVGYT5jaTWmSRPIZIS4EzvRR8tgk6OUX7uboUzeyWedXOJs2dMUN9lFyNBF8uLVBto8zL39IhdjYwLMoPtGlxtMDHsqgpjTaAnPNa21NCftOkcrfxhlIqtabXAXMfqpjPp6YahbwYaBi1H9La+x3/Xx59OztxkuNnxv4zVXEQSTK9o1aIyrhmYcug42JKupGa1vGxon9JKZOZnyP7pdneenfJdQB/mtHjQrbkcGCJnsvSTQShfb3q1KNrYXSu/+zU05b3mXQIICt0pNVMRJrlYpVA+9MgovW1LG2aXYfPOA7zdysc33OYa7J1d5tdmFX2tcNDrLI/psgJrGDr3xEpK8xkFMXjzee36jJ1R97EbxyYlev0Ig7Ext9Ql8uxBICPmSjQ55xPBlcl6SDTzkGUgwNJK3GurZo9CI5K/7wYAqQOybQy7SL4u97ZtLoKVQt0RLhbHGC71RlHAHogDt9AoBbYqnCzN2on7OZktXr83eQj4++zReDWtIf+NbBZZPNnw8N6GmCnrkueh15pBPK6psZYwANaeR/Z3G2s+9rhlCcjzGmom1tYH2UvTdsPP08HeQfu3NI/WDFAziYFsrcOohWPIRAaw9ea776iSiACHdv8rLFaMdckwXUxlSqpOvC6ZKC58jNQxc9O001fpjZYPNNwkgFrOp3JvTQdDdFkmzJYiKXb2zqp17fhwXztxrJFcCngJknAArRZYrmeKNOHZgWCNRqAEHozH4eKxXhTyDJpOj9T1NR72dXrNV4e4Nu3g1ltv1Z/Xs5WYNZlIyGsqLItRogeuzb+YY1FW6FQs5dHLqo/RiFE6wGy2CKLx4BMVWVfkesmyCEutiSwieLyk6aksKjpk9EoBqF5/FB4eNVAEVDwdsDueJVP6N5Hlokv9QJ+TcUcKmV6bNkyeIlUl41Ke5ajfovZMmyk6WM6PFcrNkmgVMbewg8FgrPu9WJpmLAE9sqjJYqA2AWeCxWLfFumwjSgvktq8bk9AkmwWgaKYQ3ZaZnOVFGcna5y+cIKX/fxSJcRoFrVKiNYBpS+CAEVLBAYjAAnV1X2R36yUPKVjaXtT0kDe8vbxRUOLojMSXp+vSxVt/dbTbXVtOjucAIMQxU4pId8u0My22XGiWd+ZmZ/aZPJr8dMf/24nLis9eLuzyh0hi5rjfsl7lyeaPw9eiqSzuvS46QtNy9E4z9sqYboMzzYkD/PCl4zxS2/j1reQdu+LXyrw2c9GOHuhg8cuUZB+hDOnCrzzd3Zw200pVutjDNI1Pv+ZCB/+8EDllapbAKsZzt/Uwbv/3QC3XZzjc5/N8ZFP9LE4oRFrSwOhkkOBd75rhOc+h0HsFb7/rQw3PJP2H6Yb6/YrXLihwic/SWKqiwd+WOLwwEr7bL5hd7FJBUK/dl1CIxsUxLKhAUZW2jzKF0sJ8OlMb+HYBKsr3HCWHZQFzp9OMJ7Qz47/syxGnZBZciT4Yjdj8JhSe32I69GzIzZSHG+r1MiNkA/XW74DAHNARtbgKZ2P3ulV6w8DWxWG4PWAmzMCBk6abrb2qK2BliwHrM2dGyJZgmJmHltstefGpM0jCeWXIJCvxfEtoOkt9W4F4SV/B47GCBrTxwMmD6uKwwlj2lEJr19sX2BnvN3doZM2/SC35+/YdDE7AQdbbXbL/93AggV+s+urBqZtOcBGiHf7jtkmWGfnha7iFnYwZiqAQfkQhptsYMpea7sTUdcfnq07zbt2zT+bgJSYlba31+Ya5ADL1y9jdSr0RhHSidmcEAhwraETgNgSdhdy/Q7JFQ625CDPEqKAT/Oe9hzci9Dev/353dTU7737Qbpezz9f+5l5+LqYmyC455CXID18WSNRKFfmkEj+aGGgy8GOwCJlPq6RCmw048HIxTAWbR10am7XYAcjO+jyixYoZI4LoSGP6wqgeqMbyz+7gS07PHBvbwG+en1zHZjtLfJDr+uCpjN3VtgMVlvEQd3pyWsyIOqmsbpXP/+yZ1fKCWTpa3mE+Qk73nia5pt2wZBZAgRuxN3uRCdDvrmsFVKo24+iegIOdvZRh6UFVVlsFfpkVbrAan4ovRFF7Xw/LoIEFubizggdTmUTZyq+hq6HtKEoOxiMBsgzhjsvkNA7S27YPM32UOUnMv+cLVLsnb0RyI+wnB0zlE9ghNmAXEiZ/UfjURO4J3LkjjojnNrZVb4gbxmBz2DQE8NEI1MO7ihNMRkMsFwdY7mKMJ6MUC0fw/61QzneU0zOGznoj9FJB1jMD0N7qZU7ySzRFZ9Cemc1yFpxIPdGu+j3U8wPn8Ds5ARdlk9SC4xmuYgdjfLzYtmTwLVgZ9ZAD3uyc1EDYTrbNwdbmcsm6PaHOlERoHGwdOIeOjQw7Ue4fOUBoKR1B72a2I670mdgdA/LpH4qV8lXVhcZprMDLE8WeP5LC7zoDTzORijpks7us3mEfGHGgl5CrGTybyVFXyg5qGvDxLrMwtNIcLG+XqkljOGNziOfzS0KXP8UAoqfQtW3upa2mYL2iXW7O9FBjW98tmibeFcnmnAaqid9S2vj7sb1wsPzWPBI4utIOK8AVi6OtlBQd8FOsn5Kc+AIX/sG8I1vxdI6lL0d6RCtv9waQyp6JiF4XXG2ZTkGQ56CyQpx1cgxP+a7FIj6CarlGucvpPijP2ETxwKLeYlRSpF+iU9/toujawkODrj05bj1WQO86z0jnN87xFe/lOGDH+tjeswsqErmtfQIo/ccgc+733sOF8/OMJok+Nx/m+PhSxXe+PMRJpNUJanxyPQb/d0efvTDFf7qfRGOD007w7K9nOaJZejt573rvHFkujJePyOxmN8XWH4xXwPNp3I9M/sCjsdQlpoMS5zZzRV8fW6PWkSywzzUUNfF++P+PKH0yDUusK8S0rdYH99oN8w/ubATvIX2dm1egdHY7vLy529mh0aVaHPf2gS2x6zeN+iTOGa9w85LYPy7jFnVcch1uUQ+j1VVUHk6hMB7CbEWxXvX8VY0j6iTiOFh5m5ubEswqA0dVgJb1HKFmNFga1uDK49xUeB82OxdzO5xL20GuS7f6Maw89BqoqZ72izNe3SWl+ys49h+zzRTzijy982exOJjmrKgM1CNsNsWIWNWTJTuf290VcasG+MVeBdt9IGxdj1TeNACa2JDDEzaZ6HP3vXgdeg+dbZNod+0NomQ7pQSyEunZFPBDme5lQvFWrEDUGXEwJZTu1Wb3DZlayvV2eQQIK6RlnfiNWVrc4Vvuk6bZo2GuTGKxDSMfn+1NoYymb2HfV6VJrVQkiyIcbigbsvyUA3BWsep3PJjs3jRXCsjLNbG3Om4zNdpaQzb99Pf26oizViQntsU/RsaNf/39lh0MO0lTKWThLhCvx5Pq+C1Uc0m7iDUD7lPh2wDkxso4YEHnvBswkFcofSve/64WucjDHZOIcIU04OZZenRI6vDSByCKG4KEbqDHYm2CUbUmaeTHduu2VacSoPExZ5aJgsJoki6Lx8uHi1ZolvTboDlAB7OWJ+KSj3k7nAIMi32OFmjzWxhCqJnMT7IxNYQ1IxGY6zmR7oWTkCi5p2dXeTLa6IpWT7spx0z41ysBFoICOWsHszjiFZYMqXhKhE7/brIEJFJWyzoCUZDUW5sBZaLE1Ql40/I5ExVqpQ1AxepYoXheCLwuJzPQJf3Dv3B+gMsaNeQdjEcTGTTsF4eG1jtjsIGvqLoSYOFYI+5iWQuyA6yU6RidyM3ZI7bnKiavmPUzbDDLZN7PMurfBaj4Z6CsQ/3r6icq8DsjCxdgiJfqPyCuI+kkyLLZjbQE8YAUWNGcTJdeFlapGEqT2fW0k/DzLvfOMczbmfgFU0UaWQKlAy/tUcY7AWkSNbk8RJivemEVlsXHnIu+AK14ccTXqytf71eF5gtHHZq2/TtalFnAYTZNbSZrsb6wU+WzeJsBWD9PztnLHGo1m552clO8b5I22TPaoE1KelQt291NgkvhWBrXX9YyKWVW1VY0gaFoL9f4b77InUsXnqsa1pBVaHNfT5Icm3BY2MFDwv8GfBZ8oueabw8lt4SxPkSt94+wB/98W2Yzh5AtlJhAnGaYXe3ix/8KMf73xdjetTB7iTHb/9OhTueHeO73wc+8LEETzyssD0T5GkBpfN9jt/7gzHueC61mRnuuxd4/5/3cOOtEc6eXeLC+QgvfnGE/ccrjE9FGJ2K8O1vl/jhd0o8/GCMw4NI5VAxRwJdZLrIyKTW+xMW7VqIzs/Hn2edOgmNBGGNUa2MUUQSw7JLcYEzexEungNuOM0O3wpjiuotVEGHQgIv03iFE2wSIyUjGwAGNW92ig4lgACS7HoCJePl7ZB/Vo+lloO3AxAfgfpvywKgDQp8rqgrladiRVjZQab9c22wRWNLqgvydQWWbBxsddJSmhfF87ijtiwfNn2GysBcaV46EAx98Pp78KsykbBpcmoh+lZ3ovRuYffyrkKxbKH84iVFsVwtisVBpRihAGbsE9vm74cdZ4lNuxVYhlYZxwCT/eZT2KcW5uG1uXu5g6NGl2kAqwwJFLoK1xbVjFbINK4jXkyn1HS4tdjR7W7HIHtQdSUANANpJbq9SN6/tH6gDlGPgydq+kMRbLWzMLPEwBbZn8BsCYgIEISyrOgwQyp2W+xe8tZrDLY6Ctx/ygGTviX2tGGp2mPQxnAYl/zR0CXpz9X1SgRcy0WJKa1JCjL5lUTuDrQ4Ttngwj1qxSQSjmPv5nM7BrFQDejzeWL6rCZlQICmbrhqyoXeVGJzL6DP0ODQBlsqGwbJiwMnjUnvyKW0SBYzzuoFwC+22UT+dl/ME033rtXYEb3ktt1qtS7q0t6gO5b2h69IVsjM7lgm44SmpsrrskYJUr9VrtdIqKlKTOMjloVbNu0RYnpPjcBSpSwVllOd4gWeej15UcX09Ip76pJjzE7SHSuyQ8U/RgWVJfYmE2SLOTKjXOS3tZ4fI2agNOa4cu0Ep0+d1+ncKE0yAzPlB7LkSSDDhZaDmBolmplSmL+aLpH0aSZKk1SGLDMfkhYN1FsNdZ1VPBKgWnBVi2l4OhQpTlCZr5ZyxGcUz2i0K+SrZoHYdGscrtR7ESR1uuYwzwdCfRSBjWrcDOHmxl6caAIlyRD98Y4J6MlArWgiuiM3/MXJIfLVHLMFg6lZ9OAiyGsi08HuNIsBYudlb9CVzxbvhYxMGdcT8ih5H9IOwVWF+WKBbL1UF1yOlRa89TrDkpmV+QCnzq3w2l/OtGlRr8VJGC0juVa7azyNL2kvIIue4LElMN4qAfpCzFOyl+muw/bWe47YAAlTvYSl83K98QiwBZPTNlPV7g6kC7EWmesfMOtFvwFdbQ8ui/px0aUtNuHEG7yK7GLsVGX5dc0C4J9TTJYuw0SefvYUn6qkBjsJrclUkDEsSrBDmFqML91b4ZvfAWbLBFVnhLhruj9bVMwJ3NgEy/6s9U+K0ADGgyVe8aoEN9/Sxwvu6CNb7WM2I+Ma4dQZjnuAQfT33lfi219NcO0wx4VzOX7rtzs4dzbG1/6xwt/8NYGYWoWspMZEgnGF3/39G3DTBXqAHODjH6nwpa+N5PFkB6YMv/sHES6ctQgejvHhiHN3hQ/+ZYKvfL0jOwKVJcLKXvH1W3mDDbAkkKInVxDMU+Pi3kZJB3F3gopMFx3rtTk12p/dUYnzZ4ALewX2TkXY3eW5j2VGdv2yc9GE9CbIpU4mnLZDCYEHSe9YsvzAzdO/L95WUmmioUxUHcwOyRSFjU1AWTi9YSCux275uNIGoWB038BjY8hVRq1QsQNxEWuT4prF56qqAc+UwciUImMHU9oMEmOwNHTbdTKVxw10SUAc3rN9IKljTrw0qAkRZAPBTFIAJoBVVRxDd5i/jn/ehgFqPluASvXhRtftn1+aoMaA1MiLLT+OsPka2PLipQG+WnMZSm4yqQ2IQQL40KXoHluu7WM5qN7gW1YhzrbVkh7vahQVE8T9Idvyp3WmGrCK0B1WKiGy+aXDpq4WAGapXtiJZUTJbswUuyKzy42dm3oAWg5A6o0+rMEm1LbDqZcBa02d9FiWyymxewDOjZDd+GO5Nba0UB535mDL75ML1wlU2ey1IKuluQ0sMrJX5pnHuUeWnzmKbtcg0KRMQ2cxfY21V3e9Xf1espqyZgEv8WutDcxic2iw3zAjZLf0sP0qkFmh/GvHbWdn/TkQehjoMzNx+wqgObBaXu62km4jCdB9f8WzL1TUYHWUa9jVIsDSEs01ewPG03SwPD60icmk4cgyDhUtw7qp/Jr48Oy0UkTUZNGTiv5AfDD0CIrEICFhRyAfpAE5PdDhUNb85EUJpvhag/GerCa4kUgPRQH/4gTLJbsESafm8hch0CLIYc7ilStX0B89A6NeISE5S5GdtCsAwoVFPl2DjnVClLG6JBktVMovi35AFQY9CtvnireJCHg6Q6Ht/mQPi+N9rNclxpM99HsdHB48ARq405ZBGy27EdMhBsO+gp6J7HYYYxSVmM+nYu2Y2SitTcTQ4pUATirF/VrsldP11G9x07DPn8gqgl5oBGf06ZrNjjVwCbC4kpHxGg6o72JpjuWTPuYnJ7WzLoGlbAzyuemI1DJMZtLMJheLmRYiCudXixMBbT5fOtRTA3Ln3QVe8ebCBNpzbva85ZVF9PDEFboQGdFD4sFPeDZIm2G5faL3v7cX89YotoXQBfPba2otqghv0MqzcrBlSr1mcfEuRw/0bSvb29fSptvrXMWwom6fyJ3h0tgPZRH/Gcl9NG+t8CLqPDgY+8lahntaBMNiw4VU5QKjEDi87703kifXk0+yWzc47dWsivHsvnlb6Y07DYFNhvM3Rfg//mMfA6xw+RoPB9RDUq1kDRiMwlxIK0g2uMCDj5S45+MFXv+GHl79ilzg6z+/P8H3vks2motUISbt5lt7+LfvHuHszhyPXlrink/H+N73u0pwUKh7QTNc4O5XMKg8wWteF2NnkuHgqMJf/kUHDz5ARjnDS1+VYD0Fvv51y/OzIlA4h+vZk7UiI2usN5irSkC1trB43laVGvl71o4pU1jqTxUMIF2FFZboS3brMzJcOFPh9B5L7mYaKQE5MwRpnMgOxsTWDOr0aaBq49i8u1RC5BwKGxixisdKNeUJE5TXOKCmfsPobnUpcmPRBtIe+OHP+k7t2dOUgayUFMpLco8nSK/EGqjUzaZr5koGCwy/fjnte4cdDxEqF9ocM4kybSI2dZDaTrQ5m8WpbXbX0ZW1HePZNBScBPxnPWFBm2Ar2Lfu7Nvq7BWQDKBUIChMRN/sN/RgrqkMd3EbnHolw933eU0+D93o1OZvYMlDicvZ8zqHtcW8NV13LSbdn1tLz6TNOHSm+bhuP2qxWuqB4T4jVxQBZY3J4P8kpoTRPDXYals/cD8MFhTekac3dEbLmKw2yNJe7jE8XFGC8L0tKPfScA3KBJSaMqEN26ZMRzmErtN948Jr8rMt1wRcljBiLBZZrgozjll1GTqA4lw1kX8NYlrvuVEW1HDdLBfb4Z6HEb/OlpqO+wOZqdqYtDmQyd0kHDSaOnAjktc4iMg2WuQV9XFWdDPMU7N5CgEPurqg21M3ussCXvX8ixVF0GSTUvr8ZEvkVR9FZbEu7PqZHV3WTaA5qbrv+L+SJSbrCiSAMN8oskAMaLYocm7e7HScn0wRdSbo9EYCAhxEfUbwrDNcOzmwE2UFDPo7iKhbUdcFtwPBeGQUb2eZwEMa0bRxKDPD5XyB/vgc+ukCT1x6GOn4Vlzc4w0g/0/hdxdrsjNanFZYLRbSixmqJZtHcX8PRTZVODY9xag5y6izIrhZFWBmoUxGVwvl3O3unEJv2DHTUW5onBnSrElhp8gcUWj8CPlMwEvi+nUmqwaugOSj6NvF8qLihUqCxxD2TV2KzN+4/Fk3JNva+VmpOaPejA+Zz0ZidjJKJbsgGRHUwaA/kZheDJeZxqDTN9aQgJDND+slvb0SpL0Rur0O9vf3cXSyxGTE61zrXvQHvHeFsupe+eYVbnpOjnJuWhHrQmTLuYEEcyi3EmIlTUjYQIKrd9svy1brVheHzHSN9Wl/T//U0m1tgLBAxfvC799rs1c+Aep23KDrCfuXlcBbrFuzUW6J5j10uQ5IDRqC1sU5o8GJ1aTU28QLtWIbD60LJOh1QS6/R8aR5W/fnMgQi0WmXKpTYf8Y+PznoGBravSopzS7AZaKUoELoTa5vPNiaSpqWoi77srxxtelOHtmhstXItz3zQjzRYLlPMLFCwVecGeFU7ssydJvrsLlJ6gbGeCWi0tcOPqPrwAAIABJREFUubzGX38gxXe/01VJioxVVVS45bYOfvNdJfZGmV7zfe9LcOUKx3euucduRzJMpnBJ8fO/EOFNb1rg8CTCX/1Vgp/8oMLpcwX+5D/2dUB6358C3/x6CCKnoW4wenV2y3V5/C9ZLS8KexlV/w2bbtwboVzSn8xPoOTnOUCpP82wMwLOnC5xerfEM85FGAyM6XJRPcvnCsMm8xX8u7pqFjJ9ibd7u3ZFjcatL2dtLWD5+pRqPT63ooWewnK1mJs2w2o6HusEXjOqh0xH0HGJ1SJwpLcWp5UieqjFarfXW5QJgRZb2u19Q4mR4Ct00klX2TKHrD+ml+8cSLb/66CjVaYylskyDg1wbd2zoHGyf22YIb136NZzdtgtXhw0+Jw27eUmC0UtmvaR8Lr1xsd1J5RIvWRkr9OwXc5wGVttr9C+7np+16Ur3/zNm0mfo6UndUap5TIQdF7UKcfo71ZIBqz6WDwVv8zzLOQgtsBWsaa/VrA+YAizl6tkk+EPIDQJBI80L8n7Qc7tSvTZgl2DPxXTXNlh1YBacOUXOWAAzh6TvZm8v1q4MyosEF69HCvIGkbDLaQYcFjz3/Znlu2oucsxpxQSA/7OBlqPSrBkMWggMkJJFhvh2a35VkcSNePMo+Ikcg/XWs/luofLLFEMTPkG1LjXc04TC9mdaUrBBIi03zHwFcCsH9B9fLzpRc+r0kFPRqMUYi/mJ8jWLKlZ3ZgsFf212BlAETjFjIeH1yTQ6w93TT9UMCB3jG6PRoaHOLr2JOJkgt0zN6LMTrBi+U0mjR2kXXY3Wtt6VaY4PHocs9kSp3dPY2dvTz5Ti8NDTJcUxzPOp5KA9ty5c5oc1BIx2icvWPoC9vZOIyqnODzYx+TUjejGSywXGXr9HaS9vhg63tfVco7FdIbuoCuhp7nhM+6DNzQI/JNE4IpffXbo5bnyAykoJzi02B2GUBN42YIUJfQSs0ie5ewIa7IEva4E9osl6XqzvWA0T3cwlBmqC2Wpl2DTgJ3uWC6c6zQ67I/l48WjOcEf8wl5vTQhTbu2qaT8fpzIy4wb4Hx2FTHZuNRMS9Wpkmdip8hGcOCTRaM1BUErtTGcHGXOz0IxvmacMQNqVkiwXCU4dWaNV//SEjunK5SzGDGfB08pywjrZZAGUvzFUkXQiJg43idNWDRql+nAdnlAa6ujcHP5bXW/udg16EscmPkmsL1BtUGX67lMe2CTyL6sXNjeDLc3FU2cALa0sLdciP1VBNpCw6ALc00TYveAz8871uo1MCxsKk85sxH8brRG1KHWjKUwDVmasmQf4/NfLvGj+4H9A2cauuZrpotrWsnVtcevzFIRXvSyPn7jN6aYzQr8pz9L8NADZIR5BTnueF6JX//NjoAFma4kXSmXjSkPj/yowJ9/sIfHHuOpjm6skZAh/b1+770VdkcAyayPfizB5z/jt5bHiRA9RPBXcrzmuPMFnMvA/Q8kOL5WCmz9+//Qw5m9DFceK/HVL0dAWuLgKMZ37u0oPcHPzhRa234pq+j6vlUhQsg1dnLb1yJnGzbZDKYgyHqGIE0u/RJH6PsXzwDndiucOUfgaNquXgrEPfNzYsmNawS7RU2GELy52Nrf8qvyc7IBPuuOUjNf09RejzVnGbbHuzGSrvsI5fIgSFaaguuRgs+W5vg6wmpuXluW3mGxW7IrkyGmNzvZ/VMpP5zixc4Ex33b7MLMUIm85aYfWKZ2Jmmb3Xo6psuBmioY1mHylE5EPal6kzbWy7rh7ECsKBu3j3BAwZ9hI4Da9e2mmOj+qcC2zTr4XBerE/Q9tX1DmIfml7V54NoGcTUL3tJ+1etB7b0WePPAluk1g1mI42dfb1jW6vVj9CYEW7TraNYlxZKSLFAHYmBNWFYV2DIzU4IY+iU6uBPYanm2mZbILGkcCGgs1NmuDiKDl57nbwZWxlvJPVuYHY/tODUevuyeGnufq3vU5qCYeJYRqSfMzZZF+r9wEKElxOVjVsi4vgRQ7IfgAIaN/W0imMJC0AjSg7msP18nGZRXqI5jO4fy+9zua1kAEYkOILZ2WvOKjScxjrz3/BmxjF4sbvzhvOnLmzRYQixY3g9kgEqKIUFB++Evv+4VVZbPsTg5Uor5cj3HznAAhrmRmmanYFjHdfLtpDFms6nCkfd2zyBOCiynx3qYScoyIf9+hGXRx2hnV4CE6JdlxFqEx8nXIRNG2LvGtYNDdRryGEYdBZmXPE4xTNkdOAZjasxJfiiYzKw4sjKDbobja4/g8KiSGH2ys4vV/BpWq7U6EcnEsQwpg06W76pcodd8nySh2WoHHbprSw/Cddw8s6ikpUdYd9C3huWCJRcK4iNMFZeTBdsKartylSBY3qMNBMWAQ4K8qsRo9wb00jUWJ8foj8+jjAp1Tup0ldF3rJRl0aDLDkNLke/36HJMSpsDMjFdiQY/Sz19aWbYsMDBuubOyMkc52auWpg5rfmJWVs48xhHw9NI5ZM0F3BTiYnuvhTYV4WMU3nioI6Mxqv8Cz9zlfXxjNtXeNlbjnTKj2Zc3CtE9PShXisPE5a0pGy8FT9a+xjZ/mgchOcfNh1LtvzUG4D+2uhY7LvmouOLn6Wtb2ld2pqwsGhv6LOuU17c3uTqhXLrBC+wpcu3/CxdRzPnmnJKaCdWAYxlQv2MxcXUthC+YdhIq0W/PIb6RzLNhem4bMOx8Gt25qyyEqO+dQI9+mSFz3wxxoMP2vtwZ5V4XNx/yHOUupujJEZE76Vyhhfd3cHOboUf/iDBk0/6DscmmAwve2UHz7gpx81ngZ2zwHLRw6m9Akf7a/xffxnj4QcDa8UnWpS48yUd/NrbeWZaiyk+WSb4wF/EeOxSjiynjpL6xg4iei4QNBX8ZO4mTyF6jjtfmuBf/VqK9czGbrdTYrwDzDPgU3+b4MtfAPq9SHYyLJVYsId1M9UAu22Uyx1JhzrqtuhJZ0wf8xmVyyimiy1QZALNrJRwmrBq0KswmUS48Qw1XgUmOzxcEqhZgydBC//cIRNEPWkQntMEWp5bslsJtjK151IzxmugssVkEQg7TNgGLaZdMSGysyHGNFgZkZtsvqQlDhssTO9Htpa3QMycvAK95EkApn5vvZ+Lfm1Uhw1G9ZQAyJ7C1jSsQbsbzSZFCJ2uJ1KTC6jrV6nKxn2NGMMcaPIRm8gUXVErcLvWevpevHVtfOnr6ap83fByjwOsdhnRy52uBfOyn39GEXahyUVjrsXAtwXmm+/FBpKG9aiDywMtJh8zkl7MHGa5NzK5QG+nQtJnB3nobKwrXSYtMP9rHuACcSyDZANg5spu5WDZzARgaps91w1bh1vLl7EwAow2AvVzbX0g2SwHDpIqePRSsyY3wNHWKr1mCOeu/amKCPMV8QQPLWRbTcRnwy3G1aMIV46ogSaDJPV5yKV96nixsRGKI2rgcPqoGXM+DJ2FdDDP+14frgMdzTlinlnSA9SgzF/D57wOCmTYgnO9dLIB2/MzE0jWCQltjV9Jn0M+YyB6zZ3PqIjGOAUHna6ACU02+QCn85kBjc4A/V6Jo9kKuzunsTceYr44Qr7IkfRMiMbyE6oUQ+b+jRNMCZ6iFP2U4IlaLLspyuIjK5MUWBOUrWwGrVY5iipBfzRCh75dnRjDbhclmaI+xd1L9Ls7KLN9nJxkOHXmHNazS3ji8cuI0x30u8Y0sZyWJBMZpYrBkQEZgSC78NTSZ2VEgbpMAncCSIIZCg2JVhX03O2pI7Of0griAOuMZqA9ZMs11tQ7BbZMQnpmB3KDZPmhjDAcM2YkV0wR8wr5EKgh44OmXkb3NO0iJc3fIbAbiOEiDSlhdEGT2YW0cwPmRtJVXtoyr5tz2yELsRYjxo9FmwjaQ9AZn52SBGh2Wg1C/Yo+XjP9ex6Cqbj4alJqc+CGEisaiUCYLCAzIZ//8iVe8MqVyWbYgcj9ah4cq7kBmuWT2BVtgrXGpYE0agHmHaudAtugygtC14FAQSBPulhdU0HYuf1fbRBtm4eWALSt29pwZb/O212X2Qpgy3ah65eF9HthplLsuQGmwmYk0tm7F4N2y1vsa6FtYPsEuMIqxtczXVessi4PKNQZnUxLfOVe4NHHgUce4TJCljWwWZpooRwiMFohJmBRkYSLBDMGuSBzTiZ0GwwltjWed0eFX/k37EAeypi015/iQx9N8MXPGmsiD7WywBvfMsK/eFWF5Xyl7snBqMThYYwHfkI2qcJn/i7GwaGZsXIxUfVBSxVdGpkPWuBfv6uP5zy7wOVHMgyHHFMRdk9RsG/M8ze/FeHsDRWuPFHh059MZa5r0IA3xP7Mzukmc7FQp7Nueeh7V/QYQZjyI2lbsURM6wjGIAWRfX1yB+OQVjg1rnB6p8C5c7EyGffG0GZIs2adcClAJ6tMTU0Y976JqNuxFYPDSMrgIbBVUgxjKewVTtzZGPTNzBgy+9CB6XKmQ2CL4vgS64UBLRYQuKbQeZwNK+oS77RAkoTYYSMP5pAbmsiaPQwiwpa/2PZ0EVslsBpEzG3A1dZv6SG5hss2T///TUaaJXMrO9mXrcnOEjvI4TOzUWxfAkKt8qG/ZgNc/ZTkQmYCISv3aONlqSu8n7+e/Vf/X99/Kw811hZ+lWISa08tA1nt79lYDPl6/tnEuDQ6ITFbI2BAzZaddQWa6845lug0J4zVpcWHjD6Zm+tGp+7IHiJ7am2oO8q3S3y83uC3aG4dBrK4/Rlfbpova/kJn8ftdtzmoUUiOuOv8p4yRO3QWeMgxd7RmoTLUitCSvNI5DseebLCwZz0QlsX1ly0AyxP5BBPE5g0e16hFBkQkMaSlx+D5pKXbO70RlaI6VKXvP1um9mS5KBjOi0t6Q6gpG8MLGJgzerDj2QkVj2x8ROSN4QpIkSvfPbZin5TMZ3dqdPqdSVqr/IEZc7gaJbtLPiVmiDF9+QVlguWn2gW2Mdgdxc9is+lEyLluTKmhdeoeBMCiFKbxXC0q/zF/csPY8qiLfoKVR4PJuixRMbw2IQ5ffSKmtqkSPrYHadiv1aLQ0znGcbjIU4O6f5Omwoak1IbNcSZyY5E+nR0pxM6PXnYDUkROWu2aaeD2fGJlCRaptkdxq5LehjJQ8PKdA5bxdQtZyjyXExSv8Pcwrky7vpdZi3yWuldlZgPWPDWms4XelDsGCHAHPS6unf0UsnXuYU9U8xXWPfgivocma2Suct13QKmBILrKfI1Rf+mOyF7xWdAho8DW8aoshImwOPil8inTF4vTIgv5orzYTmUoujV8liUtBoMEjqAsxORpwr6ni2l91ovc7mG/8ybK9z8vFLdhzyOlYsCFd2AFyZoZumwdo1v0d9PJ4zfLtvZhtk6MbZW9XoxFgdsXYntL49DeeoCG8pN7ROweVM2XTiBcbtuCaR9DVuePa21dHv/qQGSG5e2O9W8rOiLtur98tmxDcW/XGDqYtU67kFCb2CtLLQSA3bQpcD+UYXPfCbC978X9BVkf6VzcZ1K2JT4nLgQBKGoftm9rVQbs5Jjr1PgV/9Nguc+t8L8sMD5G0o8djXCf3l/jCceM+sAgpe3/lIPr3lVgv0rK3TSAoMh47dIZmUYDIEvfq2Dv/t4B8ucHlAsKQZhPw9a6yX2Tkf4w/+th9OjFS49RgBTYjojwxRhsscNLJY5aadTYrlI8JWvlHjoAQZPJ/jx99jdZFukhOoc8xJ6uzUFdY8EA6QOWMb0DEZjuIRjN3y9mLsa2B2nIs1+GbuTChdOl9iZEIDRXoaSATNEjDrWkm42EiGfkadYhmIr/NnAT62FCiUzlZXDwaNhvMII2LAr2RpitQ7FSjIs3zBOkswWyzDrLEQUhZgXrkVVyp5XY7SkWan9thpRcj0nFWkUdE8uA3CxUvh3McuhNOJ6yA1mawt0uSu3jlvBodtwhmcJhvHZsk5w0FPn8IVuM7EuLdraS/BtsNXcMdd9NZu3z/WtqRGcwxvBtGmFAhPkUU6t0r5fn+5lMHStOwDrTlPzJnNQ5+ycAza9AzWQSgCLMNqjtRKJWRtbtZbIBrnKhA626Msnny0CK89IVIelgR03K63F7eGmSEIa/uzGtMbaBbJBu4sJzO0zNtdva6zdU1nKtM1/w8/zerRHaONnOc3YMn6bBRWy8wQ3ZIe5jqpEyvnSAQ6nwEOPJUqs4b5pmZN2b/jeFvZtpq1tPZeNJRtbm8/e/hZc7owQ0LbQgC0PsfbxzzXHxrZdpzTsIQWi2WOaw4uYrHbYOse0Jx1o3BjrTbaOh7ToDS96ZqVuuqqPnZ0xkniJjDmIpALXXJg6SIoF8irFqN/BYn6EVdHFeOcchsO+go8pPmWn32x6gOP9A2s/ZlxPt2sGpoTrlWmFBsMdrJeXcXBthsHklOkLWLZLBugEJ3vuil2W1qI1ZkdPoEr20E3WmE2PZYrKAab+lIQAZkD5INarFQaj8yq1zGgJEbFziyCxZ12AGgA0Qy2wWq7VDZkqm9Ac11kFozO7wj0ZVtoZibFaLw6xYtsh8wJ5IqcAvSowHOwKHC6WU8wX7Jykiy8NWMdYLA/VPTgZ0fIiBHoniUqui/lSJUxqaqgJk5loxe7Moa45jihANmArJ/dqhWI5s7JBFMsB383W6JclBJ4yKy1Dlc9VkpRJJCOLyViwvIsVsnwlby8yBsvl1Kw3+Pvq/lhJY6OUdtoKqIw1xO5Z4KU/e4DJ2QoxM+54DazGsIy4DECBA1InfGO46vbq1snHSwl1SXCrs3BrS9n4q5cSNdhD11R7EWkzWvzFNutlnYjWju8iWC/LhCX+um/dZrj8vUzf0BJN+pu1X6HFRjUsZHMjtsW1dlprTrDuOG+yLWMOfFNSLFAUI+OCRm8dckQCyHRajvHZLyf48f0jXLt8pAYNfXYtjjbhKzJALHGGOiiNUcn7634F01ktOqsSz7o9xa/86hoD+f0Aw0mOD34wxZe/yBIdgVOGX//tLu5+Ec0wC/z938a48IwKO+NKdhLHswqnzkb4yQ9LRN0SX/tSB9/+lpW2qS/k1U8mFX7/DxJcuAhcfqTAt+4D/vGbZo1y18tWeO3rzIOLTQKzk1J5cQyeZin/85+L8Q+fosWKaURo9yK/O/lwBR8yMtjBgZ7g0PnTSF2N6l4xN3p+0UyYAeBBUK/fExil3pOQyxjFyTDH2UmMG05X2D1VoT9gB2/IYmQINjWL9B0MHl4dCeyNeVZVl809lEpwgwnCYx2w1KJecwi6pLa+qE5Q0ACyshAPSyTs1iexNFurlbUiSG9GOaeyD8OGHoCfrk3v15i5tptZmnxHu8a2CkqlN/cxCjTD9uHHdujNcs712GLfBq1L0ECXDiFB4eaB4HV0jJdrwgRy0GSAwfSRzWbrPlLu5RXCrEsyfYFxCZt4E0kUXNdFHIVNO5Tj29faVsfbocnYfInHW9eoe7cVnK3nGZhrv1Z15pOwSCIMdgGek+I0BIcTxAcpCfdnJQXQEJSAM4At12yxCZeVFd1+gR3X+2072DcNBO5/VqdchHXMRem+Buk1axYw2BmEbtrGV8oASKbwVy/zRbLl4T3zjsTl0vSPpnskq2U2EtzX+BkffiJWOVHvKV2XxQbW95rwS/0VLef3wFY522kZmgYq+by53unee2l2g9nidVvguSxPQr3RO0Hb+4k3kfBaHKS1y7VWmrZrd0bPWDQLgZcG8jV33V6REh8OBhKvZ8vLWNK5Ggy7HaEqjlVuG07OWrDycipKnqwLF+u8okZjJUfrbj+1TjcubgRQg3FgevgEFljO5oqocU8MgTEGPvsCki11Y7u9HsqK/lVTrI+PZDehtlKW19YrJBFLkWTEdgROSsZ40K1+eAFRbOHQ1Dex9Eewl/ZT3QCW8uhuXrADUAtqByVF6XTvTXKdFCjAp50Fhe+8PoIxompGC0V8H3mIpSrlLBfHODxZgjlNnAwEYKNBH/PVVA9aTQNC6RbsTFCzWqyVQZnLr6NAXBboDfrmqcXjihZGlgXm0uoQpLLrUwwHzU7Z7VgRHCbhPllLCg1LDRDkYhC5AXcHI/So58pZxjWHYL4+y5VJxKMRQaLp5EpZdRDgpTptZOsY5y8u8dKfO1CXFiN6VGZdJShoaRQieqpOhYqlFOpYKLb1Bryg19poxmqXEev2b5/lnCJbJcXtlnn/UQdrW2XJ+tDbKrnUp+/274aL2jwN/TTIZyupBKau4dLi2TpNBaBlJ1db1My3pnldZ7d8AfPuRF/MGvdq06/4wscgHhe/yrMrfE+n/IJ+cBGq3ghXpi/G37z/+zi8uh86cqnxs9KGsWfm3k77goJUjLoWje2yLEvqu4BukuMNb4rwutd30Y1W2N/P8NGPd/G978mBTSXs33x3F3e9gAeXEn/z1xEeezzCr7w9w9kzbNjI0e8ZiBgNgemixPv/LMX9PzFAwRL7mfMJfucPgNPjElcfK/H398S477t9XXfamePn3wbcehMbaQqwkr5edzDsV5js5VjMEnzsowm+dR836JbFgu5TYLxaJVWxWARZAWBp8eXhRDrOEDVDUS9/hwCUcz3qo1pdC5YTrTIeEgwSCukNMF48W2J3AkyGEXpd616kZYQB3Ap9bS5kwUyLQw2VykQBUHkWoRZpN9cOJ4YaIDY1xjAOTb9T0GNrFmE+pU+RgXZ2n7K1m6/bDqC2cqHlJfL9rWJg5RRhBkPdIemhrewJ4zf4LtXDueXX5CBLByOCjNZBq71hNVovZ0yakrvPiUaMvUlje/RM267FrRpqeUBr3hsCa1i4GgjqD95Zxw0y6Iz0ABy0bbNc9jv6Ac2Vlo6UJcGWhtBBqTPT1rnnAFB3w3JiWca1RHSk/QrjPfprGREri46QPGGm3mS1LLFKmi3aQLATNQDuxtTU7mddvguidVvnmsaN5l6H0OiwlKkcttXNaeuOP9DQIRgSBvg8qT0TW84DANdHisJDxUWv51Y36whTRvnRy5Jek73Gmy0L2t9rxyUeesxieuLUPqNJuBqfunYTRBtg+7+7V5oBoiqEzAc2ik71kmw2khTp3GJ6VVrwPCt46gQN3bZ1OHbw0TIH0SBOCQcEB1l+PVzXtRcH1k4efnzeP/viZ1fKKIzXbGnQJr/MK6TpDibjHubTYy04cdqX7xbbomezawI0+YL6B5qW0ml9YB18ZGKyXF1vtokYZc/uPL7GZDgR87JeHcnOgM7qAgM5QdJaD2xvtIMsO5GOiad06h440Mq4g1WRS2yfMhSbKtaCQIKdfzNEvRtxem+A5exQ+rGC4dmMpinXWM+nyphiS7uCFNQ3yzIbDSKt87KTjrQAyasodCzS5Z5DdTicYJ2d6JpZjmPXJJkGBv+yGzFbLxTSy1PsarFUHZqO7gRONHdd5cFslNqtshJ4k+8XTVdZUkSJ5eoARb7EOuMDTRATjFEOxS7IYKNAUMZ7xUHNI0K3kyIq54pMIvs1XczFmMUJdXYU3jPyJzNH22qtMmI37WO1PtHiW4DZjKRuE20ICc1isyWWsyVueX6Gn/k5Gq+aTovNAxFLFvTaUvIoUGlxN8sHndalNbAFul0y3IAyTwOinuIkrzcI4tunifS57um6fjPbrnwStDeBf6p82L5eCZT1ofwEbh/w6UqKLqJ36r0N6tyfqQFcvqlsLvAbp3Uu6CHqRwsPsYKkMA3FTjF3/9Rzcf+jt+OTH/0KnnxiH/mCIc9MXrAlQpS3PLBoQBs0LHSfJwDnCSwwv5yv52/s49+9ewfnTx/ggQfW+OBHunj8Uf4OD1Yx3vveHp77/AxXruT42Ed7+O53ejhzbiF259Ruibe/0/I1uVh3ewWOjkr84EcRvvudCA/+uMRtz0nxh38cY35thekswd/9XYz77uP1hcmOGKcmqbrTXv6qEj/7Rkb85Oh0MywOgXs+2cFXvhoj7uZ4+WtKPPZAiicfqxB3KyxPeE8ZP+NCPgrnCbaoHTPvPQGvUAbiDheRZaaEgIciZalaWLeL7FXG5iZSAzq2odAOJ8dkFOHUHkFXhdOjGOMJA4XtLVVi1KmaTTkmCpbVjQdFMyzaXdcJwuoB3dY1NiaktRt2BvPWmjLSMsJiSVBXyX1chx6G2ZMlUfk2dE5rDXE7CBt3ruEym4qNWSrGxhkuWfIFdmBjPDvbpI4Oi+XS91uNGs7Sbovj7d1M12Ife7NEJImHWKOgFwxTxeZxsB9w9roGUT5Hm8/i12v2BQYGDQBtHpa256v/vQbwdVec/V59kAuCcH9HVfJYHajbEQysa82xUJQgyjbw1B8Zc9vpm4ZIkg5rBTEdLO0c2mCLJEdwjqeWlsOZmi73q6q1UwJe4qjqRosaEISL3QBmuq3NILDDXmMLUn8+Ly96yUC6NMuC5et5mdbLkPw96syWGcEPbZ8ogbB7oapa0P+dzCv86FFgMW+sLzYU/YFla55sW0C/NXbdvyxo38RakQDh+Aw2DwTrJEoIsOryuubKJuj0v3swmA6m1sZrWYnk963OWY8tzTPO93DwUoXyZ++4WCWMq5EfBsuFrKF2MRz1kc9n8txiVh81UD16Q5Fdms/M+VXvZe7X9HdSnYn+TR1aLRxLTJ3EuTRA8eAUzpw5hXJ1gpMpNV0U1LP0xRJXgQHDoKI1EuqIOj0Zix6fzGRnwG65JV+jQ3+pnonL+d/hLnbOnka5vIoffP/bKLs34uYbbxQYJGggKHG3en6mlF0QxRxLimSLRJFALKVxgPOhk9XZmZxBX+XSa4r5IRiS/kuZj+a4rtMhmb/+BL1+l31/ODi4qngfzqK4OzSvMXJgEbupjpCmfYxHe7ofXOxHYzOOPZnSUd8oY5ZoSsZrFjHGwx0MBwSKlnGn2rFiSjL5bbFzkKVQdo7m2UwNCmLCyFIJ5NJRnt0ujFoyoMf4IhrYkilb5Hwv6ntSdLq5vL/ISIjJkyCgwPNfVuAFr+FjKhGvWVamQ111AV4KAAAgAElEQVSENcs3PFUFM1P6TvLIIPfhlnFiDba2hfFtsLXNdl0HVG2AsNacqn2mnqLlsh+q99o6nLr55f8xsOWi5WaBd+fk6wGuNtiqafmWCWbbmZtmgLpPbtAXNoJ2ydE6E4P/XPgIBE5kYmXayVOTrMsS7NzwFjx5dBsuPfwdfPae+3D50lQnsXg4QkWwzIVE/g5sWSsRcZGgfx5nsxonOEcK3HxbF+95Tx/nzsxx+ckV/vQ/9XDpYW4Bc4zGMX7336e49aYCly/n+OCHO/jRD4aIS5rmmrfWG97SwZ0vzLA7ZtYnA9sjDEYVPvSBGN/8OnDDTRX+lz+J0c0zXHo0wn+jKeq3qWPjZcmFrBYnTyY53vhWWrawDFHilpsrMWH/eB/3ghLv/eMuep0cVy9XOHeuwuc+m+AbX7NOQ9uyAmtFBpjdiTJANVNmNQsocJp/58YeSgsqPQZTXNENHPP8GdOiqPwQAnANyNpcm/QqAa8Lp5ijWmG8w83FNGh1ZyPrBtKENJurtF+0mQgeexaDFoALSUhqLNklrH4D63il6/b8mPrZCKul+TNR50ZWQCVL4ksyaWTu+XfVpW2j1z6uv9sp3E1NrWTpzNamn1ANznwMttz+m43YNnaNM96VwDB5C77HmjQ2EmZt0v7SsSaAIetgld1z8HcKLA3HNF3u2+3BW9E9bZ5cEggv9YUSoHd7+vv5D7RBlxEGJvixfw+bqhCbHQTl4+hhyPrBUL7ztIBwUKOkwcGWl2+5kQ/HFYY7psHks5F5pj8DgS16UZHdsvsp/ZY7x4cYH+9G5NubzpOAYdt81kGrs7mNWawE7S2w5etW+7nW/xYyKH0N1QGS18SdSn1QNsDs+ZvlBK+Z1RIOueGAQjUTiOjnguaKxqc/eijG4TErTfxHM19+6lcDygmUalBXsXPfGGXDVqwAhQpSKxlCP08wxDKtfCHN5sU6jMN84Ou0LCM8MNvsS7w869UCki6aHbWReD3P2Ii3Yvxghegtd99apd0dbeb0ZJI5aZxKiDo7OlJnm9BbRJNE86SIyRTR/LSgu3lXJ2LaCRAosRzFeB2amvXHexj01jg+PECnt6fsxWv7lxUlY7l7S/RHe0jjQmwQWRtG4JBGXDMEOkowGu6gk6zVecNTM4FfIqf3vlD/aNzB4dWHcOnRJ4HeDXjmM5+FiGaiKxp7MheQrdC7mNCPqzjC8f6TYOOkuvwEXuhEb3Qy/XiYJ0gd1dUrT+jvg36Ca9euabD0mD3Y6yFbLIN/TQeD4Uhas+OjQ0RRT4HTdLl2fUSPnYo5P9tI187PzHIoNWLKtgqhxBTmy4Q1X9bASNeekAkr5XU2Xy2R5RTPD0wUrKymTh3g3Wc8UFlgmdM3y4zy2MnIztE46iHppgJl9BKjlk2DK+qr9b+ilobasYhdmdyUV3jBqyPccidLh2ZmSrBVLRxs8ccZuUCWpAFbxty0OqA2lPKbbbq2grVO8NctLV5nrrX+ySfE9k/5v2+LRH/6q/0T76VdIShZQoyPbUDW3t4+FTqg8jKi60+0uIRW63ohs5VcoMgXde5RMoF0YW6o8mgOkpttiUKleVejLVeyi5hceAfiag+XHv8uPvnRT+NH37lqTuwqHVoHGfWBNePH0jSBBDdxfq48wrCf4O2/leJVL1mgiNb4r/cMcM/Hrdv34i1d/M5vT3D69BGuPJFJPP/QY11ZXdCKngCOeqsz53qYjCr8xrtY5uY8y/Fnf9rBww9FOHtqjd/7wx5uvJjh298p8JEPJLh8hZCfRVMyUAQ+5iZtQmgCJ/MCu/32AtcOI1x9MsHp8zne+W87OHemwmpZaI2gfukjHwSOpgX2Tsf4yffpBeadfdQ5utkpbVN69uzozxV1pNd0Fkx6SH03ONTLTJUPxo4mxnz5l5fBraDR65TodhPsTZg6UeL0TiyBfb/HcpGVEvk4BEyCUapMVIO/ofIbCYy0GZghrjQ+1txpbMaqwvFxhdXUDC7FnPVooUHQSoNl62rTewXWmYyavmqjU/PK8y9jX0JvPX9Mjaq2KbJs7T/b1kZqTAVfOQc19n3e1y26TCyIU9+t9cAvIOjBjB1jucc3tk2w5PNEr+X+e7QxCODINZpNF2dLMK8limPLwKaX+jZnvwOmwOxsl9eCTouVGLulzec0EsLZbx93Yd0IzakCm+G6xzuR4q/YDMWSFp+RSr3qYrTfc4AlOc2aZWQanVLH1QRVu4ZMHpJy4fH1RI5z9TVak4F5bjUVal9rGvBra09dzK5lDTXIat0Tl7r5upSUpCBM0E6wRbDIw4FsLgZWwjYgSzLAOgfJfv3wYeDqgZKmarDTrkxsVzK2D8021k3Hp1Js6MC1A0fj/8h/l1YrWFAwYcX95zTbjVYUmFdDQFhveW/Xwc+OzJgaVeScb52IArjBkYKvzX2AlheySfq5Vz63Yhcfs8eWqxID6aVy6wAoCErYvcaSE1uLl+iNT6PfWePo4EkgmuDU7tAyEXOzWSArQhsHTliZgaYllrNr2uCnc/ZuU2g6MmuEdYLxzhmsl1f03sN+DytmIVYR+p0xBuORWCPeFArI+eFpCko9FdmwgroLrHRqk74LE9xww7OQZNdwPJ1JR6UlMJmYboucK13cg69Wtz9SxxIzEjkYUpVJc5mTLlbmP1WWS8wXS3S6Y3OHrzKV2PqjsfRTdL+VpYSuMwbd+OlllaQd01eJxiXtm0tAKB1XB8iWc903s6YA5nOCKdo7UORqthA2GOkib/FIFOr3hxTuMziaAHSFAqlE+aZMXOL4+JDVYA0AAsPV0pgNauO4WNsGzu8N5AtGc1g6/fM6eB954iZzFsUnePEbCpy7DcDCxNTmHB9hvSDVojaaBmypxEBWlAPUaWtuZpveNLbbB4C1zXC1S4Y/jQ2rd4YmaLW9ULbJ5W0R50bp4H8YebkRqukBWnYq9SvZMzOxsn3Z1bRBV61rC1lsvgw35n2hCUJPtTmdepv2pobBFgTf7DIKOPu3oTN8LYajm3Dt8BHc+9X78IV7voMlnxt3WQaoq2XSwuQrAnotjdTvdUw7mAG3Pgt4+SsqjLoFzt1S4RMfi/C9+0o863kd/Mavd3F6b4HvfzfDhz/ax9Ur1hlrZXhjyQw8dnD33SVe+9oSs1WOv/14B49dKjEcVXjP7/fwnGeu8ZP7C/zNh3gqTFQK1BAJnk/axgxthLlkJ10yUrwfZy5E+K13F5pTFPTPZ5x3FIxXWK0rnLoIfOfrwH/9MDuUvZXdPL/kZh66Fc1Ak+OJvH/IXpQf17rO1fPuNzntc0EnMNMF0suLeq+8FtlLsB/sirluDwYRRr0cpycR9sYVdnYjTMYsHZlAmkyGrQVmlmo6LxPYq7UgCOltEyJQYDkfmJ1UOGGJv2ADAQ9YEdA19p1CZHZ+CbCFEqZGpEBc05lYl9nqg1FjqqnRGxy1awNQfmz5d1lwNHcmP9R4YPB151nbf6g2b7BbWP98yJTzkpslBlgr/bYWbHMeNBpHvp7HdNWhxsHPzN4naGocLGxovey9bBMPAEQsuQnPm89la0HLCbD+PXt/m/kENmRb6iUrRJh5kxOfy3gX0iWqyYhgu+0dGMApN3KWjfnsHWzpsM4yIlmucGg3n77mkOZrrV277nTjMK/7vgmG+fnaWlKmpGzaKjSsZ12SFB6z93SvQQfUymzkfchIrhi46/aBTrdhTZ21W+eRmK0r+8QSrWB03X8Dh7Ye2Lrql+4ieD+4aB9ikV8CdTP55TjVbQ1ldMP0BiadZVQqA7c2ssbaQxsg6CwhP0+mtTNoE1vB39fbTtrsavSGlzyr4mI77FvGny1qjKzJUUSpWsznR/tiebrM4qNHDUEOOwtHIyFwlq/IkixODshbGygp5jiZHiCCAQeCBQID6pPGoxFW6zXKnFqpNaazmaJyKBznzTBhOheELqqKdgY2+OlwzxIYQQw3IZYRh322nC9wfPwksqyDyfgs5vOrKCMLn7bFhRQ9RfUsy0VYr2ZaeAlGxGSVORbzmUJ8hwGgLBZWOqSPD3+f3YUmLGAHFkPT+iqlYrWqPbyWq2MUSzMrTaj/4MZFO4aMbFYlwfqgz3vGQO6V7okNdgNjeZkj7QzV5cgBvs5Wutdpd4BOOhboIltVVYzusVxHAk92JWb5EsvlXJ2h1MvRQoMndXZ/KiIJK+TLhRnPqXuLerFCYIkGsDGF1PkMWc4W/AqDSYRX/ssMu2dnqBjTw9G5CnmI9EUNGCriPdBuEMzhyIxsGDcaMHlaPVYbOG2P1m3vHs20LXbMT2/X6XCsNwCJUrcW9evNjH/Wv7VPelY++ulf1m1lp61gLxAmuR/wN8FWswDKN0732UJyXT/BxcG6iHyRC6epkAOpxb53HtHwLRiMX4AIV/HNb30D93zk87j2JJkbuseHLYHsDOeZ5WgY08IVPNPyLHfMNKrwwhevcbJI8OPvV7j7ZRO87W0JTp06wn3fyPGBj/ZwfMCNnSNLA8xAV+3MGuP8OTM1nk4pKyhUXvtf/0OE0xPg5DiShcX4FHD/jyJ87ENdrFfMVLUsSDE/bMTgQ8xcN9Uwoi+8q8ArXxNrk+p2GYVV4eAaJMI/PChw5kyE+/6RDHWOm58d4/vfLfGdexlHZaVCKzdW1s0YGAuWFd21niBLcKhVMzbgFcZibEyX2W2Ym1iU8qCmXSawcibm5zPsxTEGgwI7Y1pL5Di9C+yOIvT7BEyhc0meAEy4MI2XdUt5CTAwActI+jXa8/CTdFk+pE0P41465m0mTYoE8wRxxtSpbBjMHI1d8dLfJijQ2hlK2K7p4iYmkBO4EgYNe9nQ/PqsU8x2xUYE3UzzsEm2EiQEAVp6KAdXtju2/ArCi+hn65Jhy3gzvIZl44XPEpg5pUXUeq3G0sCvyxnk5nVtQ/fyYAMsWKLa/H3vanTgIjAbgBbfl4DXuuNc+2lQjMwaRfHjUxW6Q+b3UiNnFQsefI3ttvWAnaey+6EQPQjkzfrBOhDZjejlwwYkut4qrNch/7FZr5rv6xm4lm2jk9ItOpqfZflN1xQesw6PMlM1EOLAROBLy4E1VymcJWbyDCs2NhdMmmOfiU5QP3kkxuV9ltBNL7j95dIUvrY0c2Hdt45fO6SKtSLIlcVEMyZ5jdz3eX2qyAY/P38PY+V4/WGv+KeW9ut839cTDf9QB6nH/ptefFtF/U+vT6f2sQKKKZKfzZfGeEQ8rZHipAg+VhmK43g82VXO2PEBmSaOrBlmy4VKigIEJZmYHHE8loA8ivtyWmf7+YSZiR1qj1bK9Zut1hh0Ruj1mcloLAxv2HQ6lRA/VmeRLRZiXzosZ6yRDvbEDmUrGp3OcHxc4tz5m5Aki3qiKOsPdHlnp9NAcUMKqVai9Rq9wS76XWB2vK+bT+F6lq3UYi+j05gu8zbp+r2xgM6CvkEBmPV7iTIel+uFmDb+LkEihes81csIkbmF3NAS6sSoUWM5YSyNmjKVdBphNE+G9YruoeySIstAnVUqwBelQ7l1ywON1hQ0Vc3m5m1EK4mS1g2ZTGWplyvU2UmjvPO6R9SJsQQUc3ZGLGMOhP7ZTaqTTERK2vIU8yLG7ukIr3zrHIOdlToRtZCsKuRTMzTV4sS5whMKZS/BZdtOwc1p6Wl1W83q2wzZ64GrsGhvjOstZqw54YRJogloQ92ZJl9MmoX9f2Imbf2K7oF/1O1jd+tnteiETrNt2rsWPEu7EFidVllCC0iYtL6Y+6lMn4UbEhcN36x8weR/u+dRDV6Hbvc2JN0Cj1z6Li498DD+4RPfx3LG3+4g4oEkdLGSuaBQngNHrspcwIuOxpbGcsIxlOEXf3UPb3g95QTH+Px/L/Cpf+hivuIAILsaOhtbzEXEDqXQks0NOUlyvPy1wNt+JcbhExWuXSXQKHH+HEW0EX5wP93jK5w5X+GRH0PzWpuTbCysy0fDgn8O9hUXLlLXUqKblviFXylxwwWgO4iRzVmCt2gTApe0z7itGP8gzVeBZ9wU49EHLZzeF0rlrhUFSjaN+Gk6RMfU8Uqe86dFNRworDfSuj9JU2jzsV5Sy6w0PVrzxQ0hwaBbqrtxNCiV23hqBxgPyD5XikPjQYiefLq/wpiWOZLP2YlYYrEM+pSUmzc1o1Z+VKAx10tu4CwpMguWljgEQcHnyEXvdnftoFSnJcg6J5TDvK29BlBmhOlj0D3l3JjUI3fcxoE/11idhNcMbJWXkzzmyIEPr0WVCZVOQ4kmgDsrgwVNmObHps2BM1ib833zZ+qNuw5iNulK/f6tPFTvkrTfsa5Lhck/zbz3n7OmWAMVAlAtTRWfY4+diLusqjgpYOunSl76LXPfpyCeHpYkIVTxz6Pgs2VmpxKoO+NSa9LsPjtQ1DFFeqrQVe261vAZ2vfQf8dBVcMAhfJfYOVtTFup3dlEHthdjyUJaMhSpFSUGEDd7bJ9MFRK02rqmmY8zF0qcHAYyn2y5gsgzw+qHgof9IK2DlBOYx5sdWWBYytMNFlk1B3cT7/ut4HST9sdmoLwT/upp4r3ozff/bxqndG0M8ZkMpE4nh1ssyPr6OuNxuj0guPsaoGMsSHj04g7SxxcfgTZMoh0acRJx/diLaaIthFK4GYpL+5g0OsreJlnQLIwLIlF6MmPq2A+X0mAxQgZNcxjsruHk5NDAYbdyZ6yyioyQesZZgu6m68w2T1vOieVFju49MQRLjzjdoyTQxzs79NbXYBOugXE6A8H2NnZ08NhuZMPhjYSAjBlpsnAf/MNUPo1Ml3zuRYKZgs6iOx2jNmi9xZDqZnXyG7MoiR4iTEaDXS9ZKz6KU/RS24zdiIsqefg52aczkzhxQRKZcEuwg666Vj6KmYhUhcymx3VE4af07qNqM/KUJYLpPFQpqrMRLTuDmLBsGgIJE4QIxM7x85PAlD5bMXMfySgXclEtUMwmS9Ugj19IcFrfnGF/jCvwVbEwNuZgy0yWmxzrySOrzdAsQNWm39KA/n1rB+u4zYdVvBNNux649oDrbdYLffXCgWtDfD3/0TDtV1ucbBlp/mnXmC7o9DLt8ZKBSfv6yzYm63XzjrYazfnvEbbxWugxt3jkNpt6dIOpGPE/Rcg7b9ZHXJZ9QS+94/fxSc+ei8OrxDY75p1Bx3ViZq1ANIWIdaJXI7NZHirvjW0VBVe89oY73wHDzEF7vlUjE9+qoslY5wY2xQ2Q/rZKXaIiyVbcnLr3uV47g8q/O4fdPDMW2M8+ONM3lkE++cvxjjchxbjw2mFc+crPPSjCH/x/gqzGecOOysLA/kB0BMUGRylNN/8xc5fLHHnCyNMDyoMhrG6GR+/xPBs04WcTIHdPeDhR4Abnxnh0Qcq/O3HEhwdtRyz+Uqca6ERRBus69wEcFveXdpPzVriel9anNOxDneNyN5sJ8wXzJg1rg2dpINBtwITynbGhVivPh36ezF6A6ZVGJNEloNNB4sZDV4DkCIrxhIi4zLJanUs+5XrqltOqBOOyRVyuTftjEkIjX11MMuimQEG8wqiZlOdicGXqH2gUtlY+qrw++F3tfEFb7ra0yq8j9+nzYbApvzlzvEcw53aSsXYEHbT8qsg+GxpwNzc0g40LZAhMOFAyxzv68aVrQ5DgSHONL4ngU0gUFUubR0GrazVNALos4YKjNIiSAxwnBAoy2WFXaBhfyG5rPiXCEN2r+4WoDSa+6RsCAiUwwFfT4D7A8tXZHXJyhB40UU+MFsqf2kPcTYvRDrxZxV4H8To3iEqvWkjMt8wKA10lWtM7aAY3Pw1HhhXYuwR9WruS1bfT1pTSLtk0536T5UWeS/lSCBZp9kbBQaNY5Fj+WRW4cHHoCQKacNbOjge5gWswoDx5bZpAuD7Np5gdRh3GGj1Qco7kFvraUMNhBKzSwyuM5m32aqfBre2vxe95aXPsgCEKJV+SUHPwxGiYoWFqPxCom4Zk7KAlqYsQOHqwSFWqxl2JyOLP+CiJ2FfipQaqrJEL6VZqVGJKsclPYx2ziFO53j4wYdRYgc7exOs5vvI1+ymoXu7DY7ucKRy2nqxrAc8I2sUzkxlf5SaaSr1TzlLin1cvnoVZ87djlF6gqOrh0gHI3UjzOZ0l6ereh/5aoasMFd3+my19WbS4aiTw7a2LjsYh32BJl4bRagMx6Yonde4zNZY5BBTx7Ip9U+i6GM2GZhz+8HBQvdHXl7dvjRx7DRaLFe6192OCeN5Qme3pfy2dDIpNLnUZchSKk/t3aHKpmbPYotgLzjc8t/M3iFGorIhhbIpVvMD06aQtVAMUKbJMxj0VA7lvaD2i8wlu15W2TGmJyvc+MxdvPaXZ+gkC0RL6ngKEnHIZxWKRVgUFTdEbQlLMDbR3d+kvRhvDLrrdSL+c0bs9fRcekxPbw1hs9OWEk2owIi1F5d/zlv/Uz/TBmECc2ElaE/MNuXup6+6i8ZP/aH86pouL5eYq3E44dtdNr3Ill8YNygVxuoyrok7K1qljF6PPH2VtZWn13DpoR/ia1/5Fr7+hX3rGFKqsnnP6foYqEodXofGvyHtVjtRgVGa4GdeXeE5z8nx9a9HuO9bOkKpe4g6ElsUg8YmrLr1CbVYq4T4R/97D+dPFXj8Uo7Hr1CnkaCfArfdJlMLHRgunAMWJ8D9D1fYP0wwnHTw6b9f4uSa5RsK2JGBYgMP/16YbQs3EpPnAhdvKvCOdzCGCjg+LNEdRBgPE0znBIMmPB+NgEcuRfjcZ0tMTiX44bfYYKJCkAHF8LkVh0Q92xawMgsJ4yH8yzy8GhaLJf1a4yU7Bgl0dMhrQJf/tr0OfydNWSnooJcWOMVwcArg+xVGgxhpZYxAllu0CKO+OA/l0p0GQ1WuR4wy48eh+Dr4fimfjl/UcYZ4IS8vhjev3bd1LQRtBBiB6RL4aJUJN9js8OwbqZLNQFuzWqUtrzbWFb+whoRNVofGuowZmMwwkbzCJB24b8DO0ATgozKuW1HUPnOt929tzv4aWiZCiaytrTTn/GBMGnyfdPltFr9e/3IBDfc586YG7hmm5wzd3HmF0WmaBsdiMQmy3DDTD/7mSRlL70sGi3Oc/mo0teV+RB0XwafM20n0qW5nJUiuBe5zpc8Venjq9cqbD7RQWbnQ76uTDgaYjZnntasK4gy8lgPTPtqeFd7DBeOyTzFW2kqgHopudh8CaCGKaL6KMF1EeOKJCtMpTwTBaLS1xvlB2T6nrYP/b6/l11vrgwlHkAH8tN1gm83y43Fgcn/hFc+qSL+lvR0Zjq2Wh5hNWSpkDbmDxWJf7AwfBkuCk50BiiLHcsHcxEzgq5v0pRfgadbACkNdz2E4GaJYZ5gvplgswwIibrvAfJVhb7KDfH2CbGU3vj8Yq7WbWYpIxxh0I1y5+jiQDDHoWrZgUS4kg6AWjCyN3mvvBgwHBa48/ijOXHgeJn3mtF02hQR9o9gdxXJgxzYSgg5e10ohwKRs7fhC4EX2xwZ86NqqSsX98LU4sXVIobFqkgrZMyID1RqHh9d0n9jlyAaA1XqGZbZSXpkMY8mu0XohMH0cwGSvCLRKenRJXMwAYDJPy+DlxRqzAT3+j92GXbrDe1dF0FowF5H3T4WQ0OqaZyv9DmN66ApPPzSWZNPeAIMebSFWWK9zZCsuDDRuZaOANTmQ0Xzmc/t41VsPZBJLgbx8tVZAPq1URtQXS6TU0vDEqxg8L+KbB83Tfv3PAi49lBa48td5OvuIkK1Ymym2GLD/LyZpTb1r8bLPXxtVXudmuMfNhvahpYMwUEZ6XrJW08L45uFltDY1EMSbzira74aFkOO6fxeq3usQxcwOvYJVdoBvfuM+/PdP3Y/jfd6RPqQ05/2k4S1PnvSpU83KO+9YQumo3LQ7oTccsKL5YEqNZx/VcqWDlU7AHIvMk6HXl8e9FBluvLmDP/qTEZL4BAdXK3zx85Hc6fMyw/PvLPGLvwoMe/wfA7Pts+/tJZhMgC99rcAnPgQcn6guVncERkxbMMtq+fhRoM/rfuu/7uDZt1p80bWjGJ/5dIG7XhjhjrsSlUWHowjH1yoM94DDgxiLeYkPfwC48qQ9MAdSTV+Ybzptq4hw4n8aZiu8Ut0NZmuLOndqQCbBP53/2fFYRwnZ4s21zsYRdZhW4iXT1e8EZqeqMB4AowHAsIwRLSVYgpRk1eQIymZTmoVt+Nwi6XTP6UQnb9NdNeyMsLeLj4RKratRZq0tkKSG5zC2ff7Xrt1eAA+sBEGwGKEA2LQ+63AdTCbd7qFlHdEe3ppPoSinzd3tUgI7pe9vMcw89KvQ25L/GDAIrE8bLIUuM78+AxnBlqc+PWxOZNdjepnNmUTP4NsA4GLoQnGQYzWvMD4TYTQhm9t0zmkvajmaE2wxBiYj2MrZuGZxTQyn5rosHVfIRuQ9UWRb0HiqUScIm8hC8ZmqoSZIFTy3kc+O4EyA2LVLARB5SbgN1qx6YJYHwkzcBgWsTLPnbFYuaYGVnHU4JGCTK3z4HUb/kaFdce+rsH8EzJcuWjeWrGEljf99qpLrpwGg//98L/q5V7yw4s3vdSIs5yeYTvexmBPNUIzdkWeWWPvOAJPxQMaYRUXrhjkWR0da8OTpQp3ScCJmhuwWLQvoZ6X67ZosWYZhNxVTtsi7OHvxIpJyH0888Rg6GCCLUuUM5vkhkzMQ0/m9yweQoZsO9b5iobKl2Jv+IFWoLHf5U2fOI8+ewCOP7ePsmduVpzY7viIGjKHWBITs/JalRcqstimmU5ZNBuj1Gf7MDdy6B7tkeOirlROEEBjaozWgRqHfUo76ZHT4RXsJHhl4TSoZ9obWNMDuwSz7v7l7Ey45rvNK8EZEZkRulbUBhYXESoAERIqkzEWkNmqlFkuyLWssWa222m13z5lzus+Z39RnzsycmW5ttCRKtiWZkihSlCjuBFfsKFSh1twjMiLenPt972VGFgpAgaRs9VINPBwAACAASURBVCQPD4CqXCIjXrx33/3ud6+UdxoNar1YNw4kR5EbY+qvaHNB/E5w6To+aNAqbap+ID5agvvoXVauiP8YS54CfiWOg6NcDVipyZLfDfvCQsXW+I5h2gEncpZxqQWQGIghhmkXPvVaVC3S10xuaM12TAYBjtxRw/2fXYdnEulCFJdWarYKzBbBlpF8OLkM8iDb5rQW1wVbReD0Tu6Hm/Djcm/vxJS6iNolcOts/k6OpfCaEWvl/LK2TPTy2QUNl/7bslacNK1zdHGHOdYpjTUnTl8ha7aNIZEiGMeoPR73fUd+NmQ9wgMw1Qfh+XcgCMjSXMZbbzyPF556Aa+8CAwZhSWlP7Jc2mCCTBOg1YleuxeZbyg6LlqFULPHnbZrMrWROTog1CXbjVEyTifvLuM//l2IbmuAjbUcP3zMx6m3aM7LjUWGI4c9NGdpFmxw3wd87N7Lk5kKkOhsAt//nocXXmADitQpJD1By1tkinRHRGaOC93f/J2PY7cZdNoKNL73P3ycOZ3j7nsNmjNkl4a4/6EArSsU1ue4eMHHd74dYcBdP+UJ8DEzm2HXHh/n3qaTPQeOZhvKoiT/2c4qa6QoRUGXzeicx3cyrkaMmeViR9FCo6KJfReZFASyaRkylZIVibeoTNd6g3olQKXqoVphmDgbfBgnxN9bkb2YZ6oRsQIth6CUGXGu6JLrJsby+p2F/bLLnbzehczbcTjh02XBEEEdQb82H0wamOo4d80OZGvHfx+fMjvuRCNJTySu33pOJmNxrN9VYUMy2pxNADN77/O6WWdw+YntMFOBvlvSrc6q4Pek52DSw0psBsQg0xqWyp/jrk7HxKgKy0PW1/M+vZs+W7nVMY0F9PIZUoqznloEWCxp2z/HYMsaG1tTU64njvDQeUE1U6PNTiHXcMRwUW/l/P7YAma/epF5FzmYaGCL/l1cMzLlkG1ZUoooOUO8tCSvei2X26jnnfouFzXEjmH26MSJJx3E6x2DrnQt2lKxXIfrbNx3cl+9i+fsVMdV/AjX3Sjnz97/Mmt8/N5Dhuafaxsb6A0S1COagVIYHiAKaphqsCSVIaw1UCmxk4ji8xzdTgc5IslHFM8mlhu4e5Y8RIPN1SX0unQsZxQNy30sP+aIKSRHWW0ihj2xKRBBfCkSYJLELf1ZWJXcwTjJMN2cRy3SrjmCLeFo0wT9QRu5qWJmbhrD+AIuLQ0wv+t2CdON40252GqZQI1SGUGZPl4xQsmz4k6CLI8KUKURE8rMqYGpWJKK6Snfo8aA7nwoHXwaqWP9bkQ8rPV2vp4lRkH6stMwWGutYGZqBkG5akuMat3v2CjpeKSzLXfjzkGZn0M/Le4KqKnwKxjQZ3SoVHON4hsR+pfkHOZisqOsXdLvSfmB4I/WG7TuIJgkCymaEsaSMMiaHYs0m/OGYlqRDYkAY/EHM1kdB09M4QOfXBGtF7VarL0TdJHZSgYqEGVTpoDOIC+ALRULb528J8b79WJ7dnpjbGcfsfW1BU2XXM8t5YpxuW2nH7rz502AuS0i2omy4yjKQ4FUkeUSnGM7GWVhsQiMO11l5qzGQEoI+uXoWyOvs4J0YYNlkVLdhTyt0kCp8gBM+YMS2l7GZQyHr+LS6d/j5/80wNun+c7KcklHpBgQkx0mANOGZZ+aR8sU04tpZKckLXOhAjSyuRFD4Bl0XiJSkZzO+x8q4xtfD9DqxFi9EuC73zY4fUY1mzTV1YfSIR982MfnvkiyLUW1kmN9PcAPvm/w0ku+7R5U0TnF7BpbpXEoTtvxv/3vPqrlTFyrVxcNHvthgMVF6hUTyWMlm/aFv0jxwH1a8Xj5JYNv/3fe68qaUet0/weBBx8Bnv0lHaF9vPyCweqKmqGK2bDNDBzZSex8mFz3mVsnenl/fk8rvNcXj7sy9d8KrX2J4dK2gnKJHXE0mzYSn8SuRzYZVUKDhkQM5aL5VJsJBW2aNacbKRpdKymhC7tUAqz3ohTFbHnNsfNOu+SE2M5Tyrmou4xA5+4xulfsslrU5RRBgn471VyNHtZaYPwDe28UAMZoXh2Vel3lQnc6xWKPK4c57aHwUPYJzoHK3ml6v0nrrWrgWL1gkoYY00ouJc+hnh8Rsct5VKd9KmI4xHftpW6LZV+1/tDvZzV19nMJfqQMZy19htZNnv8mUBEAZEXgcq/LhkvZQgU7yhTpvDPZJKDnVH/mNnj8PGdIKxsHyzhKCZGslQNeJLw5P8hyqTFB8hlSnreMm3gkq6ZV7ClsQAQ14uxQZOwwQ+X7CTBIPfHAdDPAe3Qbvcu32a40OB6ATiri/rweNPQ+emfDrK/TJV3TqeuVqvq8lBngHCLp9YXeJhagAJvdLIyq8UuzqNWnUYp8pHFL3NYH9NfyPVTJyJgEaRojLNelXJbGmlkopQWx+ad3FkXkCnTog9XvdJAkGcJqWc3OaC9RraJSJivDwUhmKxETtD61XOkQtdoMZnfNo98+h1dev4IDB+/EzDTQa6+gPyALlAnYqNaY0xhK+63kKeY6wQjgk+gZvqcyO9SvsUWUn8muPR4nX0chuUwo0s2hNeWIZUBjxEdMNWcsZzCRXUt6LAvSuZ3vK4sgXe0zdZCmXovAiKVEudFY3qQLe9qXnTkBWUoXXeHvy8JI0exQxPAU03u6GDJuh4ayJeYacjJkyDZBGp3jM5Y8uZMgAFXDVHGRl7uUbJ5aW/STvkyufF6rU8KR43P42J+34aFbYLY8YbbSnhWYCtjSFnUtIyqN7CZmnY2shuB6f77L22HCGNW9V6FUWcQ6RW3Gu/3YG71e53adMd2kNQKh9sXueKyX49hkkKJkaefWJ47ZLe28ksQDLoRWLKzMqXZvuVKLW6iU49GSpNvJ8542lSPIo0cQBAswpoOw8gaWzv0WLzy9jN/9Huh01FFdtt1cvAiEpDO2CZOQKrLeV5wcbEleIm1ktVfwI4HwYgbKAcIs0CHuuQ/4d98sYdDJ8PrrOb797RCdtt5Tzq1bxfSZ5MbNzVD6bvCRTxkcOZLh//xvAc6eK4udAY9J2CWJ5TLwOb7lvOdoNjP85/8aYqqeSnTR2bc9fPcxH60W72HnA8ZOwBJOvF93SGdOe1hZsQDGUCYBfPJR4FOPGixf0oXnH74HvPaaGDzYq6g5kKOhZ4GisDkTg2Q8FTtgNooMutFgcuNFkJD1AZM1jqUHzXq81qMI2gjC1Dme3d3a9cbNcanMbk1P3O7p8NOoUlyvHmBRSDBguxuFeR270Gsntd1c0eJA5gAFZ9opraVY19MgG56Rj5QCDFmoLOgZATdbytrq21W8f7YGY/ND1RLFuoCPGCrdcIwh1viqFMuSo/NHyYwASxWkTypv9FlahSOzp/OdmGnaP6WT0A4hzcXT50qjli2fcY0ga1WbpWZQz69o+GRTMy7njkqeBFpioEmAYlkuawGhJrfacaeSSbXD0FKrPd6RrMFulMkyklywEiyXtyrzEdkvW74TGYKUJq1O2FA/RhCneYJipGzBmtpPqLeY2DnY5wmwkjIjb2m1gCB5wO8xoB9eqsctHYNa+Lbn+H+mgmFx5uXhj+vZUWi/1fHdJVMuVVCvhqhEkdUHKROSJgOpE4dRQ4CTlKGITv0QYbUpWqWkv4FhzHxCPm8KYURgxc47u8hQx2WYZdi0SfSZ5hAGFaToY2NtTbRTUYllMmqAKpiqV1EuZUh6XQThlEzW/U5buhkJuETFkTHfUHds9akmsuEKXnpzEbt3346F3SX0NtZFRBiGVekMZHmO358gZJiQMRvIQBxkzP5jZyQr1vTiKotGQkp+jBoasDxX0kkoDIXFI4CRXbukkrPbRLVYbpmT8mHAc0kTVgIcNYlV13YOWrZwswRDrUskQDBLOtIMQLBKTRxbnaWhNqjavEEuvn37PtSKGTF/rYZV9QAjCONxSNYd6fEUedIVWr5Px3hqWphZmfe0iaFc4bdFN24hZ7QRwSfjQJCh08pw9OQuPPS5NoANC7aU2cp6ORKSm1xbRmBrXEbUkkRBv+UAl5vJivYOO1xgrvu07cqJ27zg3XQhvtPD3Fq2FMPqLfPHqOy4pZwpyfYiTtWJR2N5rj4S8U2zgl5n0jda9EVfY2NlKIB1ZQ272+UuHOEueNUPIQ/ullinUnAJkfd7nHv9VfzoBwbnLxI+lzQvkKwWZ9ByJIu7LChkuCzQkeO07svCMLlgYi4e0kWWyQ7+U5/38IVPV9Dr9XDqVeD/+r/p+q4TlIAPAjPXBCL3gRYS5nZlOHLUx9tvGayvlpEHGrsjp5S6MFkQLCttDN7/J2X8xVcMNlbITAO/+BeD3/4uQkzqnJMB9aMFkKK7fxvQbUt69L169HM5Pv4ZD5feAmrTBv/y8wC/fGJ8vLyptSty6+JQ3BU7/dUkQLvuTliKfNowMAZyLhzILqI2SsaJ8UWYL13TZPl0Fr5REUZBoy6+4jBhy2QKFJjcwevGP7UMSdPYSonAzEdZHOuhchMpK6oljHhRsbRZOCdO/6Ria2VhBVwUmDHn/u0yG/UesGWwLXpF133oNizF3FHZ9FoNnRO68zvq38eWDboMWoNbQVGcOx1wVqmGsMYFXzDh7gvaN+dnNnIptwHEHDvstOU5cjrgkfOHuI9TwcHyNZ8zvkru+7icTFYpaFxqqNEiWCGQsYketCiSrFP+nPe4xlIK2HKu5gK/rJO7piFow5Qw6a4cKuVF1V05VotMFkGQjFx5/3GpVTbtPA7+TMgFa0khLBy11RovJB5glsFix7IDWbQ/ku7BQmfoO51n/xheJ/eQq6RY047phjKKEnzNM/3RE/tNieUCmWMydLtdsQRgOawc6C5R0TSZIHVhF1GdlyAeaLwPO+wo5M5y6p/YkUTBdoRqs6EmhD5NMqfkdcO4rfmKAxp98iauIapFYGhGuVKViYKAgciZ+iPGElDwyoicQZygRtvlLJPXixFquSw/S5NVnD+/hGj2dty6p4Lu2qqAilIUiRieQdEsl8reJ2c4s95m1UpZzeQCakSYM0jE3ZPJykWaeASHNA6V2qCyUAK1JE4HSLJEyhbiWcVg6nIZZZ/u8gRHHsoEaWTnqKkSawzuF6iHY4ej7kg51NltyfMrJqZRKOeJ51LsMLig8X6UcDT6l+kiSF8wiZEiqOWCnA4wzIdIxACWuyQyXh6qkWod6LhPPy+5USSyvSZgVNrS5e1TDPvA9J4UH/58F6UoHTFb3lDs1BD37HGwG7FMMdykZmukJynqQP5Qd0SxnGgnS0Unk+7yRSf5MRiZ1F38wQ6Rk7XbzV+VVzbWh4jGQq6xjWiR+3cMtkat5oXuRBdGLREcbFQYiXAtGJBFT1vwHVjT0BXLSpGNCCJ41duB8kdg/D2AWUQUPIWlsy/g+edyvPG6b4XqBGdMclDRurRDiSccQZLqauQ7qCOxlvUkbopsF93YY4nm+tRnfTx4v4crlzMJan36mRx79/v49a8MVpeVMRLYIrEzfF/rqZTRBNmX76F7GwvO5Py6UohcaQFTn/hsgEcfBdqb7NQDnn0aePwn9KfjIqr3v5TW2YEp510ZCAEpBG9W8HvwiMGff9WgUTJSATCBhyef8PHUk9ZXy2q2xuNna+lBf6Ngrgh9dgKFJkelY8L0ldu/fvQc2+YuAMyFIDvx/UgPdrVdhSuJTH6ymCmqfktFU1L2ZemMQEssKfxMQC1F84wlqulQkTWChreMMFKax3kjqZh6DJIcG6DMzLj0pe8zznTcGhTsQO7keVerjjFwcmyDq6wIsBLyeQySXclNKxh6D8l4ly5j/YmI+u3cJkalJWphNcuSbA91c7WGJ0al5TCXsqxav7jyvmqcXOcgu0vp5FPs1JRz5D6b0TcpKx5WnyVAS8XjjIKR7l0CMSnVjY+a6zb3RgKlXb6qOMJzHHJ+VG8svo947NlMRXmdfG3tChZQZo+XHfTadaiAj+V22lBodI0CrFjKnBoxRA84Hjf3N3yuMGSFbcnVpfKixc0fakZ+796X45xjpsoGh5DlYYNeT5s39i7o+Ov11JHe+/Q986Yf0wbBoNvpy2Bh6Y6xH/SyovFlGFJ4raZpUp5iVwwtTS21KKUv46MWNlCt0bspFnaoOTMvN2TSa0s+X8KEc3FB144/luvKUSjrEDMEB3EHaU6WSNu3mYGYyASbYnN9VcAFHd+p2xIQQ1ATRqhUInQ2z+P8xU3U5o/j8IFd6G0sSoA0QVk/jhFxkrYLjLNFoK1DhYCsxM9UUbsWXBglpPoWmgmybEoTDBqT8jl8bhTWEDKE2sswjBVUuYBa58fldspqSOgiezKE7Pxk1E/aEkuHfJhLY0EYqfkijzeOybiR2ZLZSj5bJy01fZWWcZkQfHQ7jN0ZICxXVOjIXDSJ52H51QDDFnpJLPmSUZWi+0BLusxwC6sCQGOWebMh4jRG3C9h960BPv7lGFFtKOHT9NlBYpD3PMQ93WWxBuHAlhAoo+wptzu2U9W1Mg+3/nyn98BWNmsLsJp4G2v9IBOmXeiKpYh/jbLiiL2SVcxS5BMT/Hjydu3Xo2OVXerVi6pMmGQerNGn60BKrLBWpkpOsNac1AG5EQtQEAMLq8FVo7wA1D6GzDsmJWjjvYDy8EksX+rgV08aPP88J8JI7SEIssV/S5kgx+KNQp7DilpGEIzJ5oy7cnrOpfj3fx/h7hMBLi0m4EYmTXLMzAOXLht87/8JcOGihqAIbLKNF7II0o5CV2pdsMl6UOgtuG6rlsngQ48E+NTngO6KEe+qH/2YTvIlZHLfcAGhuJ5ATUtxI2G0ZanVvkE9qvbvz/HVr3toTtFCAlhe8fDYd3MpSUqZzK7Xjt3aWh7kpFypUaivnWRjFmw7YHbtn21fdrTQa5vjGAOnYglTPONt0LaWOrXBgOd0S/CvjTNyHmLu/bY7DpEDW7G9szDguKOnFEuS1ZC6MYjPGnVinMsqoUYMUeCv7t8KspwWzd07TpOo5UgF0zoUJplf12xi4Zlq2AoiLzf+hb0rdN0V5wyueWoUpeNNv9Pk5OSYN861IedB62BO5m9mOkC1SaBFF3/+ToGYYjdb5pTPyDVMnlWJiBt3K8ZniY7nQcaUymmkFEerB4J92ecQwHDt0E5F8eIqGHe670myQrsE9X7SAo/Vb1lmSc1AtbmAoIsSGK5LfGhpUjsgnaGqdENSrE/2il2R1BMTYKVA37JXfA7Ljfy/+JgEVzrO3dXeygu/E3H6TpeQnT5P75rx/Uh43mjmqNZ9icqaqqmB8GDgYbrpY2Mzw+qGh/kmx0yO7iAQ3bnMX/ccahqCK6F/jZaiCFKoB+LHkBGCoZ5Hy1m8wNQ+RRTSm6F0KRKBR0EVYaRMDa0W2AXHf+cxXdE3lckiAqzW1e5AvLdYssuQDtoy2dHJXnw7XL2ZpT0LMtJBDxFF7n6O1AtRC+lHxR1ohN2zU1hdfQ2nTrcxNXMEhw7Mord5Bd1+R81KpY2W7xshqvDzAwlcVpsD6z8lzBcBhAIaDjwOONK0ETsaS57kHg5TLkK8E9Tg1LAsZ4Gj6GaElbATBwLJGZT3LPE96Z5LPRVBIjst10Wjksa5gJ9+nKCf5MLG0T6iHqqmiudcIoMqVWTxAIOkKxcvYfwOAXCpiigkHGQHZVWpYdLBjCGKe+LfVa9Mq2limaVQ3lgE0DGGfA938zGyBzHyuIz5fVN46HMdRLWedCFKEDXPD8FWR8g1bRWvcMVXgfx44iuUEa8lht9pOfFGz7tepI8gLNdNNAY0RYDljvkPBbq264CURd3tQAmO7Z0vN7Zlt8TKwwouHC4rTvhFNZCaUZJZZUCtXWbsTnzUpm/FzW7n7rqW5BTZ+01eSSvr6vuA8gPIvBr8bBEBfo/e5mt4+QXg5Zc9nDs71iixhCgMFickHq8E1ut9JKXGcgjD9mIL/qhVvP1Og+O3ASdv5/3OTZ7B7G4P8QDod4HLS5G4alMbtXJF9tfSJqCpyOMHmV/xvhLXe5bCKWxht5vO8A9/xMMX/4yTYg4v9fHPLCM+5Qvzq8djS4bMQHQNBhLTo0yQ1El5sdIhmjPAv/87Dwf2e1hfyvH6a8DjP/bQ50aksFd3oEXmFtGT6UR9/0MePvQRH888Td9C4NIlYPH8ZElwpwvAeBGSnrhrNsMrMOJ/+j2vXU68WgTszFYFRRT9FJwtjnSY7kRTM1lKFUDG+UIG3dh0laVI0Y4F9GcEooiaViCUwG4ryJdb2Zqs2q5IVworNn2KmaasL2NRP//t8iC3u9eLHmICcbguECTyMtqbSDMOVaclDwItiUNSsMWhODtj0Jhhmpvq4KhxNoHmW9L6QCwZeCwmkCKFNFdwR8TmBJoLE+BYcORyMgmwkpQMrw0gp8aJei0CHssgUfbiPCJlHeJzCbTsNRqDLGWlnJhdKleWtRJmzEb/cN3j3wmiOO/L+wk7pYQAK10cx+2Bsl9krsj6OkZsp2N558/bni2W+9hp6EZvNgZx1x7zN/pkhVnuXuOfzWm9vuwRZCwYNXh0qapVlRQng7XR0nJqs2HQ7iv75x7eR07sNX5YRiAxMETjFTEo7Hd76A+NgKVyqN1tuZeh5AUS41OOIpnUOBDDKsOVrcYqqgrtTxE2s/rIEFEwXy5Rl9EXep7ie14snZB64gMlLefi5cWyXCpluCptGTiCSyGG1B2J3YEEr8kgle7BNMOAPlp5HxudLvzyXuxbqCPts1PRF3E8u/pkEfPLKkhn7T+jB5a2tJN5Yr2bmiafYmAGVucpMlNGmdE+zHwbxqLxUNEyJ332p6pdREpnfQZjsw0288SJn9SyxKHIjiJHtVqTgOm43xEGj2iFgvtezM4ofg41YRUBWaVKRcqY/faGHp/s9hgsG0pUED28pM24HKFeJXhTPzQCO3FLCqdRq1YQ97sIa7NihdFurSAqVcXFni73adZBj3mQGbs8a6hUp6RLM8va2NwYoNqs4sHPdjG3QCMlFcHSBcLr+0i6pI7VX4sxIGpqan16ZCLapp3cjbgbgacb3QMy31r16bUc6bd5j7ENwiTociJyOc+FTMedHMZOnjMGW0WhrS5SWpqwEy4/2wqFJ3fiKjoWE0n7e9ntFrQw0iJuY2xkwrTdcSNLCevPNQLVMo2M273dgsVyoJTIyV6Xp4HoAaTB+yViK8+fQyl7Gv3NLp56BnjqSQ12Nuyy5dzBjRO9uOTe0s5F+dMFU4v2hl2zDL0mG5Dj9hMpvvF1CMga2I4mbjykQzjMcfq0j394zJPcRTY4Jn0r9bcicV3vWD7XzkBhvkYO0Tm+8o0Atx/VbLrlxRyPPeZjcYmbLu4cCIO0sC7VITFcZOlQMxF1LIwZtLk5D9/8ex+37M+wdinH2TMevvcdD33BbVvMnVxXMYDbb/fxwMMGs3MGCwsG3ZaPWsPg988YPP6jAHG89bU7GVVbn1PUgznwtf0yYzMJbAnS8WvXXsjeydFc/ZpxFJKeq+uXT3mMgq+sAJ2ggwRbyEBh5qhT8sHmCJYmGWpM9ogz7ci/i+Cfk6amaYy6I9mAIbEytoPSslbj47VZjtaPT9Yay3gSYDl9mbPCUIBlw449oNYA5nd5qDXVtoRzuoSAMy+4INYUV3cpCWpnpcOy0iRF6Q5NSgnIRDOnTBa97MTQlHUXVpmY5kF39ozrpTJWWt5TMTo34eo7Z7sA2cHM+1iMRm1XIJXKAsoscBP7CGqsFAxr+Y+d8/r5NFAdEFTRqoFAjOSIHb7Xg/LvzRi69ru40eTGdvF+3ArElEXTLUqpZDDT8FBvsorn4bL11it+0hhsAbW6wa37ynJN1jezEcge9JjJmmOz5aHdy7Gwy0e7k4vHpttUy/rysfftNWSy6FSuwYycD9ldlMEPGQNTlsHNhZWxPoHXEAsGWRjY0s0g4yrNSXtIeh2k9OfhBUgTDNIeKqUpVGo1LSMmKcKoioSuz0P6ZwUYJLF03DXqVWRJhkajKkHRZHxYqmMJRXbszDikQJ86J5NKfXgoXYk9KUU2axHW1q+gn9Rw4NYjqEdk1PpSoiPbRsuJhLmNzATkTcmOShY72QlIE0A/Eqd86TIk+GLJzGdAb464tyH6tIgW1yxrik0DRep03NeyHpm+Uqki8kPRW3EA8yyFTcleTAcD8e+iwSsHOJkuGqNGUVXADsEfz39/0MVmZ0NKphXaYbBkSGDH88qJImVYdYRKqG43kg2Z0I0+le9CnRg7vngTSwBHuYJ2a0280wg6g0oJkR9KuVd9YejdpUHhDNIeELbnVVSqwEOfi7H3YCLYU4OoATMAhl2CcMteUdgpmq1xvIezHxDc9U5LhTu9Q4slxSL4ugbgcmUJGfyuxblQQnrvAdfk7T4utxUWQ9eWvcUiYgyu9FzLsUnQs2q7nIBekhvGMXFWt2Vjj223UdGXS0+N7txlMqbzunRrKVjhm0mZhbYn0Z3IS/ch85mSsIwofRZe9gae/pXBa2/5OHNWO4wUA5etTsvW/uw1GLWe2w5L2W3nakmwew8XTl0Ev/wVYP+eFButquz6+wyop9gKXKwy/OgfMrz6Mo8v1MQC2a5rg4rEu4jwV8uLNCz9D//Jx223GaQDg5VVD9/5LnDuDDc3qgEb5xwGMNSHsVNvmKilhejcbJNCloow/ytfV6als5rh/KKPpRWDN18HVsR4VR+6mHOKZnwZ8OW/9HDXnQZJixmPnmxo+FmPfT/DmTO8t7fUWXY67kfP26JT2tLJ5doL3Gj7tyjN8Jyolm/7OKPtwNnVANaeX+t2L+ea60FZ9VJS4OZaJIwY53PO49SVaYer3j+2ecLq13QMWEETR5nV/XHNEf8wAnLpx6KPpPqq6aZGy5hSeQ/171EYYHouw9w8JCKK8TvcUHCpkBIjmaktmzketlo1OK2l2why80/CQnVj4jEs7BHzSLU8lw5YCaKOS0GW+mkRKKmFieiu9uB30AAAIABJREFUrMyHzJlUakjSsgQo+ioLviy4IsgSV3qyZpknBqP8HHYM8nNiFw8krvQ6f1zrGt30EH6XL9huTF9vnLvfsbR/8jjQaAKnzxgsLvEcqJh964Or7eyshxrD3iMNzl5fF2MPAaTiM8i1P/QxVTfYbGtZdQK4nVxg4IteZPo3cWIMKxVB5PzIqFSTwayaEOdB5aHSmBYXcpMQcHBxVx2WxNnwwhM7ppn4Z7GUIDYMIiSn5UOEMOQEGaPfSyRGp1pt6A1Jba1nECcddLp9VCqM7anCDzKYlK71wCAhMNBA6enZWczWM6ytL2NppQNTmsdtx08iMh2sLJ+XXbMfUsukGicV3BoBOQQtFHUmcQdlyRJkPE4qA5269TCqoBbpoJLcQsuoG6N+WwQz/C4U/xL8iMDR585dRr4I52meytIl6XGxuAirqIRV6eQT9oymbsxTHNJlP1YdDrVZ0urFW42MYIxyVBcLCV5S3sA8j53uwGreUhH1M2syHnRgMpYaGbhbEnaB3TA8r9SFLeya05Jmlsk1UZdoPm8ox5ubGGbIrsYYD3wmxdG7KLpnMC+1XzQ29TBs685KHgK2qJ2xsfZ2EhyzM6p9sKvxJPjaCct1ozLhdjeqhudZvyX70Xa36kpmRfZIssxsV86orChz6E7KJDczU4wlzarDsguInRRHu6CCW7VzoNeyls1ss4DLvV5tI8aRGm7ydguS/luDfGXRsSBTnP9dS7j1hZPPkQy8ktgocGeflRpA5STy4D4R1SL5DTB8Hnka44WXged/b3DpghSpZVMg4nLeawTuNntPrVJYeld/IQFctEARawjSQwHuvDvFF/4U6PbIIHuYbWYYJNqpVammuHjWw//73w3W1/gZ1nKAFIiUZriDUTaK7FRjysPf/WdPIqZmdmV49RXghz8EWt1QRdpaM7GaLeJXPWaN49HoIm3pSuT70IOKgdH7Fjx84UtAc1ZFsKde8PGd7zDwbCuTZGTh/db/ymgsg43zwMy8gtrz54DHH8+xwtihHT/0mlylqRq9XlVY243Y9xpgXV222fGXkCe+m+O5/msJaJTVopaWswANXQm8HOhhWVDYMQ5V65fo9FdybLaKIN1jtlwoDWHc0FhHE3ePUOpnbX/RaPiY2ZVjaprkg5EuRObG+hGbdxnKOYAfXxk1e0gvhnqUjDpXBCDxHiFba9ktZYpJbBhKZqUSwbWJJTwRoSesqIx9tiSiZ2R8qnYQEmBtG3PYycjSvYjb+T+7DIc+egmlLARyvqS9uG7B8bi21YSrgMj1WcqbGxnXe7Yr6403NmQLp2aAdku94TivMdHiWo9xwd9HVDLYu2AwN6vxVjzPly7nWLw8eU+Ov53B4UPqF0YJwDgyaPxpHEd7FjSvdJORQ1se3n2HZww1WH6JVgSyN1TRtlHTzGqZUTWcDDmQc2VmUgKkulCSrrmlXp+S3We3v4Zenw7oDe3CoA7I5JKzWKtXUCYgs47sgUy4LNfZyGB2NHnK8JD10Y5DFeRTzzVVr2uuYJ8mq3Up95WpRUo20Gm30acuzG/i4KGjlO+j1+mKtw8HsZRhbJQNXdx5Zej9lUgLq4ZniyM2v2fUQJUgIhvIjTnoDURTRYd89aUqaSh11kO7l6BUa6JeqahTftJXwbxHS4cpYdUk0FpKdOwupFCe/w8knLpUaqBRq6McDIRd5JESACUxDV8VFFIHIp2gDPj26c5PgTvLpH3ZofCakHljXiRvXtLqvUEm14G7vDo7hErAXHMKptyQaB6+Fxc/6rkI3GjYSj1Zt8sEASYKBLj3QxmO309PMo/ZxKrbIuPX8ZDQAZmaANo/cMbhAm0ZEY4xcZIXEz/bEssf7gRcbR2hNwBb8v62jVln8sKuRDh6gq7iDWFdpgtlwyLAchhoxEDtSJdyvUlCQZ8cmhNR2+Nx2q2RWWIhV/GqG9XNdTyN/IrUywk7ZcN+7e/5Oyeyd7ouLU+OOy+5ax+JZO0HuU5FAWYiaB+fNAIlmob6pb0wlfthzD7A20Q6eBF+fgr9zRz/8oTBxWXG3HCc206ucBp5yqQGG6tjxdbiTi8uh5oBKkkNMj6o1+HO28OumQxf/VqO48fL6MUVCUy/eCHH975bwqWLIevZursWYbX9brJTC6SceOQ48DffAkKRThk8/5LBjx8P0G6TtWDXLcsymUgDZBMldgk+2Ior78e5SEouibJ9tjR7x10GX/+Gh84ag4ZzvHUG+PGPPLTb46n80G3Arjkd9x9+BJiu8H42ePMNHy+/muPcWaDL8Ghbztj5gjRmE3g/HzgCVCvA5Use1teU8RwxbFd1Pspd6a524SOFH7csxXhpcb14/5bhKM6ZX4aGFSoXy8Q3Kkfq9xVYY7+vXbA9aq20k1zsGlhloLekBHirfx3jkMQ7i+J2YafUJJbzuEbyaPi2xiexq92Ipqc+5Ulps16jK7yPPAoRhB+A783CxK8A8XkE7PqznYMc62rZMma3OOWwe01Kg/yT5kR8jq08UQIpJb6hdseqporpJp7sh53tAp+j/la2QzCl3soTwTa1VqzesCNdDLNHfn3Ky/4h4sx2Ps6v/Uye56lagLVWjv17Pezfq6x1VPGwtGSwslbYxF6l5dL35ffbNQscOMicSaDXZ6MC70mD5StWOmDj4d3YY7fh7jlN0Vi6QoB69TFyrZ2egrBavC6KasbzqHffbfOG4EpLWrqQC4KXhVPZGnFyl8WcnQqQbkU6QacM2gkj9BP14KKXVbffQ05fKpbrSnQjV60VnZfZLcfSYbcXi7EntUbMYwykG4iDS60OeOE5oFkbde2/LHfJrhwEZyRjNCsx7vXVSDUKcGVtBSkaOHLwNtQrnmiYKM7XLkO2JJdFr0H2isJ5ngwGfHJS7Q1jsauYYkBzyN2FJ3FABFbaakTWKtLOEIY8+4GUB2UK8+iMzxOrLcsStUOfrSrFwT0k/T4Gw6F4CRG48uZm9I7EIYnWKRAjU3F1p+2GAE1G+HioVQi2lG5u1psyAWxsrGJ9bVkyJQfDHJVI23k5eVPLwGsmzBZvtFQdjWemI4TVirBw1dq8lHD6/Svw/TpM0pdSJc1bOdn0ex25EQ8eT3Dfo5xQSjDs56WNhygBxyJ5MnRs3zeSkaiaOqXs7WD8A5cRt1LzIz2XsDZ63bZ7yO+knKzmVxI0a/UNRZbrvRbOj0DcZBVRAaGUDezEu4UpGTFbbtmwmNKZJ7rzoF1bBfPEgucZ7VTG9P9k8KxzDJdzUGhzF9EtFxeHYZlRGt4BhB9EYurI07fgJc/CS5fQ3kzx1NMennte9SQmbJBkt26FtnTHsUFgI3mLQxiCI4qIefdIOXK8vO/d7+GBB7gq+bjtOEOXM/wf/62Mdlu1Le58ibUE0Qfb2slspBmOHAvw9W9SDpEg8jM8/Rvgpz8tIaH+kNVOkX+Nx4C44/Oz+d2LQhruJkc6MODeD3r4638HtFc8Cbbmwkovsn/6iYe1VYNGA/joJz3cfU+Opcse9u/X5hLey8/8FvjFT9mxdTPC+O2YAx/79mb42t9qWePiGR+/fpJMtiefvbmZ4/nfMlxb3eGrVbp0T4p1d7LwvRsG6kbvv3MwN1much2iY0sGZSC5Lmz/uFos7Sw4xmd2PEeogF9BFUE4rSzYQdmoA40aARk7ZLUkWA4yRNL4ZARszc8GCBsEY4xLYuRUheUEqcYYNOGXppClS/AHq1r7I3iypqCsHHH8Sm6hMB6+yG2ymPm4ykozC1F1VNoBSJDFvzPUhH9n3wfXZ9FVEUxRw5gGiNMM3YE+T7RW0jno5gJ31t4L7eCNrvo7/z2NQblX27fgo9lUenx9k4RJjgO38Lt6WF4xWFomu1XcQFz9mWTEdu/yME/wJK4xaqNx6TywSVujLZpCTs37FoA9C8CZS8D6mgNtkzYVM1Oqeet01dh50uYF8D54x0FDFitkp5+Xilg9KtHiYIjNru7yuPhUyL5QisELa2LJFxwyeNaWKCpl7eiJqg1EZGGEjuegoLeVLx2OXM/ICA3ZuuCXBLSVvFTMDeMkFcEZnxRSUM+SWZ4ioD6Du18zFNZoMCBrVkKN+imP5p9AY2paojwuXT6HVr+OW4/cifkGsL5yEf1eV/yyRPTrMSJkgFavJ0CH0UTqY0WEn4t2qlnnpM3WW25nylJmoLcIAZDLnGLJkMdJHRg1a2IYh1CE/6StE4LTOBahv0nZeKBlk1LIcmlVzg99yVi6c94munNS1syxChEjNFzMSp6hl3TQbW2i3R2i06MJqYpDa/UAaZYKMGNXTS+m/o47FvXFmao30Zhi/NEAtVpdqGyWM0l1kx0cxF0BpDQiHIp4Xru39u7v4qEvlFCq1ZDHXMR6tpQYIOkAeczQX5rbGwnZznyd8OS7bAe2tjJb74Tpknthi0C+8DOX6eb8ogsVOTk2x7Y5EKURGaohkg2DLSk64FWo9r3jmaJ4DFvB1gTbZcGWHqe1fNhqV2Ff4Jyh2WElnVcWKBStJchsue8rMUyu1X0EQq0QthCv5HQpYjhIRpimjk4fZkuQGY+BAvrKg8j9O5B7MTB8GUHyPEr5AE88meKt0x4WL3EXbYujLFXTTChJ4EV1eHFLymLChkonI4XpGlTM1U42D7JI6etvO5Hj2DHgN7+uYHXVg1eKNWtPnMc1MmXUEZmn+MjHA3zmUf0OVxZz/OqXwIuvMt6KmwcuaGosTLNW7t4kJJ7dkzwWsa0QUSK8mDpOtYAoRwGO3WWwMJuiEQG33aaB1fN7DMo1DxdOe1jYIwQ6qBSoRsDbrxnRhN56i4cfPJ7hhedupnSoQ07An+T4qeaI9zTDtL/0FwaL57RzjmQ9F2WWmCja5nLz1K+AA4c9yYF8/XWaumq355FjqsNZvOChL4vLH+/jWoBv+59fvciOmL5R7uT1v2uxDKtXapINlEqLjLVMyoUNmpaWyGQBc/PMOdSuSoamz8wSpJHppRGsj6iqukBpKOE6OrQmolLmUyaLoIE7AVcKTBPqmrnRyEd6q3SoTKl6WPkCLlbbBNua0dmLfXQYsWY9tQjU9D6ynmF/wMv9hwDovCePHzPYM59jfZPCfBLSRiK4KPlfWVWdVKNhcOaSj6VFof6v+y337/Fw9KiREmQ80HD05WVgfbNY5h4D/bkmhLm8smbQ7br3LjDNvh4Py7viRbZNSd/7xH0nDcNfY7Iv3b6AHA6WlY22BDUzRJk2Cdwxs+zFchoZLDI1JIym6hTMMx/RIIsVxLAcJ5wCk8RtLzo75wgeiKjpv0NBN81KCfDa7a7E+vCzNC2d8TZAr9sWvQTtDsQIVHwqfdTDBiKyOXlPwAiF6Vm2ictX1rDeqeC2O96HvTMBVhbPCXggCmY2IW0N/LwkojYJ56RfOidaucNoPmekw08ElbmHwbAnIISmrQyxJkVLrRPZPwLSqN7AoN+Sc8LyXn+wIZ2CpIApnKyWGErtonroFFy3lgwQSwZ+tujjyPypiEsMTHPfQ7PZRB730OtuiNaNn7Gy1pVzzfgMXlRJ6cgtYONuJVNxf6VCgX+G1LChIECN3aOMEiIwq07B99lsEEkZMum3kBgtXQY0rPUDNKp1ZEMGg6/j3k90Ud9Nc1ru0HvIqZqMfdFt5X3LCo3sH2xXlHORFyMbbdu+6rFToHWD541KgK7c54CYMxF1cTkWbLibUJkgdstZTx2rXxKDTgIcy3a918zW1vOwjSZ+otyooIrn0HZQuRfY3nZ3fKOyXwG9OSCv/mfjMNpRSVGCgbXsWHy4xinRckoZ1mWtSc+6PJU7OA7AvLoXpnwvPO8o8uwKvOQ55MO3kcWJMDm/f54lNvv8IBQPO/rrOTsIt57pOXdMo53MpCTILfx4F84xLPHJslKxI42C90C7YbmqWUf4j328hE98qoS4N8Sgn+N73zd4++2Sdglz4yfiHKJU5y+lxsAqmud5obaNO1SN3RItGOe1jDY4Pu44YfDVv2ZOqI9eNwcjW9nI3O7Q3oWmlmS+M7z+qsGvfuXh+HFgadngjTdcmcI2O9xgUbjaCFUlAQ99CPjIR4D2hodB25MS6679BlHNw+YKsLBXs4EHPSPgdH5WKUuWSg4c1W4/Bo//7OecZ/Wa1hu6G6c4WvWp7ForlEFuuuz57lf1rYv31TyfLmw3D2H1GtMuRxkIpwnSd9qJD9rWY+E5o0UQ/yQLw5LS3IxBr08WJRdmjP0eFNBzqDKbsmzofajDlqwW72OyUnyInoqb5h7LVuxuU3F8uw+stYwAZ94PBF1jP6vx99haAlYoZnVio0vzxyN032608Ji5aTmw347RKYW/a23KHXz0+wa75vUc87tRj0Z2i5rzXs+VxyffmczW/JyPel3iX2Xdp9ZrfcPD2sbkXMhX8poduoWMmYfLK2waKPYY6ntXSnoNtFdoe0sW70PvO2IajTJa6+vS7j03G2Fj/QI2NunZRDf4VMwxWf6TEGrWuiXktIRqFAqA4qTOrhAGznKRh0fHdFpDaKuE71fUoyvZkHlTXk/dUzkUvZR4eZDdp2eXm+TktUMxVeXMIP5VNBalTQWjZwy7DbsiwidAETF6O0GaV3Hbsdsx3cjQWm8jNbF0JHLnSjG8lCP9kmiU4v5AOphYzhTmiTYPArYSed/NThtBUEOjHkn2I0t8lUpZWuHJloWVCP32phWnaxG3HNbUHM760dA5PmRbkqTdK5gapJkwS41KiDTroxfHkv/I3X0yZJ4jw7M7aG+SlatI2ZEdmCLAz2ggm2OqVpHP6/T6o89jSZEXm3oEEdETuEr3ThVzu2alPXUQE5wpI1CPbBeaH4ovmrAKAQ1Oexj0UgG893x0A/tur8PLGG2yCZJXFPWnbZG3yK4aEal1dlnpwOM1ZLs9N2mym7qRy3sRjDlwtUMwJlOLfa6Eg4jfgXa3FSM2Rn5Tlrsad9JcrWPR7jnXmq3naELDZP/9hwZiMumP5CYFhX+BbnMMl5QT7ZNFrm1jfPSKqAGqso0uWHZsNeG+r0zwW4CXgK0RwLK9bcK2avsjd5bcJ3jRSZjy+5H5czD5GXj9FxFiGZcvpVLCW9sELl5UPZdMl7znqLeipQq1hgT6FNaLDiuUbmH+mxSAjEtOEnw48b0YJ/PY1JfPPSiO5+OrXze4866Akn2cfi3Dj//Zx8Vlvc/l9NkoFzk79Aoj6GInLwEoOxOFWaOthGUyxjkrcoY++oiHT37W4LWXgYV5Ai1mvDGeBRi0mV/qo97M8cpLHn7yEx895kxKJNjOQNbWhUfZNT0H9brBN77lC5tCZotdUmS0N7sURNNTz0NnI8PqJnDHSW0gYGmRmiS6uhOgSRnKB372Uy5OWr349BcUNF446+HoceClFzxcvKSLD8s4R44G6A8yLC0y006I/1HWHzfC22nQHCAROFSIydn6/fTfO1/4FRJvV451NhiTJZ5rQ7KrP3MM8LYr4W5/5Df7UwcPaYkUVelZpfIPasHIXOl8Q4JhbDgqXcMT9+e7L/2Nv+vOzv0f5txsf565ftFE/fajbDgw6PRKWF9PpaTKe+DSZZZDudYY3H4MWNjt49IlauU8XGFJcWUSRNv+bNGWHzniYdcu4MI5DWdvTgdiqnx5WZsH3Ct5ZJQ6HbiVzX+snmk5vhwwJcGIUTuJj6IV3TXZ2I/de4chY5GIfQBn5BCeT00TJ7OSoDiyLOzukPDbkvpvCAij9mE4RJLT5Iv+Bixf0ciPzvC0LQC6LebrkVkqy0nR+V4ngIxdF2yvFZNNtpqHmtsX0uKAswF1VSWUqzXkSR9xSuPRTD5bndZ7MhEPUnpLkZHLsdkJsLDnVsw1la3JhwQOfXGjJ0iT0khAV9c2EtvRKN1/QQSfXmCDHjq9trx/KWIm4pSEc/PBc8TuqWHa05rskDmEHAicCFn+bMiOMaYNRqLatpINgSaoG8YDicrxwyl1JTZD2QVpOGcfcZYijbljZ1wRq5m665LIhZKHRlSXpgEK6flo1NnlOVR/L+Ik5j5mFBn7shug5q0Uhmg0ZlTfRj+wnIOTu26ybkM5H9XqrPhr0W68P2iJ/oGnnwapd9zTwh0f5MRVU/EwLULYFjPwMOhCI9o56UaeNTZVplAWUl7sort7MYy6ODttFcHvROdVAFg6iRf8s7YLERQsYn10WHoSOt8dxJg50ffRXxRBiNN4jYijdy2c39n0PFF2tP9who0j23YnmrdvKR2MnJZto5OzhdgObEmY7GimcCaI44lXgs5FzDvWtTiQOY5AsoL6UogsvAte8D4pBWbJywjSUwhyNpJk+NVTngRPr61ZV2ZOECJAt3EyI/dWQezaLWiZJ7keFlRpWVYF9twAacZhrHJUyUv18Pf/pYyZ6RRxN0Vr08NjPzC4ssxNnzbM8HkjGbCN61GWU728NBPI+odZE9TiFWs2DR79ko/33W5w+jX1m2M5f9DL0GwCT/3SQ10EtR5+/YRmP+rn6Rw4Km/dFFuki9LCbgVbM9PAxlqOi+c9PPech0uLOXpdFel+7JMedu/K8dopdkd5OHkXtbHaNXzLwUAyX3/3DPDrX1ng5AOP/ilw8oSPuJOjN/Dwk8cNLi3qtz5+3ODzX9Iy76mXfTzzmxy33Opjbj7H4qKHt9/WBhC65NOCgKUZBdbv7FE8R9u9w3gZLYKq8bh1/OG/pcB/Z9/cgcMio7Yz4LOz979e9+eNPudGv9/pEdzoeVvBlv5796yHhX1Av5UjqnOcerhwXi0pig+Cm4MHPEzVMxn77a6Hl06NAdDWsTQ342H3nBEyoFL2xIiUc0mlrhtCGhXrQ+c8ssJ7d2sJcXWdciOgGtKTFFhd572k9/WNHt5HTx4yjHphuY0Ld6OxF40mXc278DI1FJXInbhr85XYqehCX6lHCGy+n/pN0aiTpcJKWEaeMZ+PcWpW78VTyIgBGhgMWUocwi9rJ1IkZa5QFzgiFsOQ0xCDLq0MYsSDLoZkrwapmIOyOy8MtEvPl9bxDIE3xJmlBLPzh3H84JTom8SgoVQVBk2sKTKCnq4wYRR+i0bKL6M76KHVaqNUrmJ6imVKek2VMOy3MSSgoW6NZqMp/640OzVX4tlFqjFsYJj2FdiRRUNZTEqHSCXwmd5bfp5JZiGnW5YaxfcqKEuNt9fuKEMVZNIl1YuH6MUGs1PUrBFY8nszOqmMTodl1xqmpiJ0Oh0MWeqssJSbotdNUW2UZKESa4zmvAQM12pzAvSyYYJqpJ2eAyIqalEYe0Srj4xgkDv0IVIK4jGNfYf6eJgZieUIeUwxKgGXkRLikOam3OFyEq8o2HLhs9IlJ6xAYQheC0Rdp9RIDZYstFvAzah86HRY2+i4iiVG5+TN9xqzVGOH5cly3DiotijAv6pkeaO76z36fZG5cZ2IIgp2J9dZQmw5R/xOW3HnVsDlzkcRcLnDdhYRo/egGaKkMWh5WN7fFnBGomM2/ZbnkIfvgykdk1I1hi8gH5xGyR/g3FmDnz/BXSoEBGnvCusvNRuQS3lBSUxq3Oerm7mzD1GGT8CkRGRpP77oYKztw/yCwd/+pxJ2TTM0naU74B9/EuDyqgY7CxM6kYnIrawao0pjHrNIyYmNomsmGYTRVBwY/OXX1LiU4diHb2PuooeViwZPPAGcfptghA753OhsZSGuXe6ZHDZ8npY6HRt74IDB177JsikwHBicPu3hsccK18KCuSiitke5yj37fHzoY9SvAZfO+zhwxGD1CvDiS2TcPeyaM/j4pxlsT71RgDNvAT//BbvP9ZM//CGDQ7d5ksPKiJJO30O1boTxYtPB88+pfvT99+XY2PBw6mUPL7zArutrA66rGYDx4r5zTmlrz9f1AcJkzND1n/te6I9u9B6Tv9+uW/Q9mkTs29zoeN7bT9vpu11ddiNzdPgAdW8syQMXL/h468x4Xt76zrcd9cAo5o0NdVPY2ATavXHJXtYQerGFHg4dYONIJmVDEtas+NDiiTrG9ZaHFsFX4dGs+9L1SEKj1bJmtb6PjQ7Q6Vz7mLaea+/DJ/aaDBGiUC0EaEVQqXnod8igpPCptYpCofk9U5Iad58LdnVWdBPUXuXDREpp4tYrIINWEqlEFXAiVQt/3tQphgm1Smy7DSTXkAt9Jh5WzvRNN5VknfhQlitGtx+LEoyv46RYidRwVdzcs76CHtPH8kaCud0nsGchQnezhShsSAkuHrSRJgM5vtwkaPe1248iWdpeMG/ABGXMNKZkWs+GBFWZaLFonU7TVi5upOkJouQlQ0YBkSWh1qsmQdcETvVaEyYfSAs9RfRk7AJpOqAZK0O6WboMNPWcXaBBoKayw0TDv7MO1ttD9AYGYeCLmapf9lEph6LBWr2yKo7vtWoZvW5LnLxnGnV5j04/kVgKlh4b9WlUKg1MNWcQBEN0Wh1EjFTKY3Tbm3KsYVQXAb1nYiwvX0CpOqW6gaSPMFjAnj057v7IJUwtlGASfq8+PAJGEo8dTwxOZcEOA3ghLQKkmIdcWEw72Iv2DzLqtxG4u59vAWQCdqzPzbZlO2vv4HRhI8bAfoa83qXc2zKGgJRiFl5BOK8L2hiEOTBSFNZf1QG50znlXT6vKNeaOC43RzsazDJdxfPl/LpcfqW8l81pc4fFczfZQDB5HtzzxEOvgOJGnTeOeWMJjnXs8gLy4E6gvA+xWYXpn0JoFpEnPRG6vvKSwetvAstXLHDSL6URPLYdXnVczoySpeEx8NKxQbkByy+8E7XDcc+BEv7jfyDQykXE/NYZDz/4vofNDsuFIm4Ulol2D84E1cXeSCnTDSJmJzrmiezXSNOlZ2Jhr4e/+gawZw/Qa+V47lngySeVKaK/nxa6xKNe74UbltFuPECY03jX3R7+8usB4l6GwYaPJ580+PUz195ZT372JIzRe9SIAJnMFfPeaCFw5myOp55mBAm77oBHHglw/ARTJHKcP8dSr8FFL52GAAAgAElEQVS+Wz1sringIqNVq3ro9qjjhGjHnv8dJNaI7fhbO7O2+6Y8Fm7EJdi6bJAmqlG69uPaYGk7rZd7n6vh33bv896wOjcCN9v9/kavufEouf4z/tDvf3PHp0Br5HVoFXgHb80xM6O3Phkk2imcPaf2FqIltR/ivgu1cfUqcHFJ7S7sfk2epVo1vT/IOs+yt6fC5oIAb57OZPweP+ohLBu8cQZi4zJ+GOyZo8+fiFvhlXPZXLAKuNmihGlraXf8yqvA1sMn9xnqkwggUpOi2+1INpPP/MH6lEy+1FYFZVomeCh5ubi+U5sUxy3RPTmGiGwQjTM9Xx3pOSHL8wcDic5hfAE/i7U2fh4tH2R+trYRdHxn9I4yPBqO3azW4fksXZEFUgd5Q0dclh65oBK8+B6mGjOoBC28/NYiZhfuwrGju7G2dB7tTiyWFvCG6PfayPMQ5UoFZQbjMn9OWs/VdkJctWk0StaJpUaWMYVB4HxEp2qJhkaFQdpIJCy6QtgtCzTVIVre5HdjRyK7J3v9oVgqNOlxlWaCniu0oeZ+tVxBLWSEUKxgi9FDgxZa7T4SaqvocF+iNqxqA7DVVJYNBo16HbX6NLK0i1arq/lhPhmzWNqAw6CCXXv2k0PDNEeY6WKzFaPemEaeE0jzuoXSJcpdfZ4OEMddRJUQjdo8hklbchoDpLjzwTaO3sPBNiuj3ww3xE2epcRRTiKFx0w+L6kmRuN7rB+UnL9xGWpCMH8TAvgJlqmgyZLyoGOsCkCuCDaECxFSpMgwFI7J3iNjhssGxjpjw6JVxM3NJu/q2dsBOzfVCDByWq0tJl7SpWdLq06HJZ3FE07z4wVa/HgK3mOOQnfWK1wsi15c/FLOj4uicvHwHjUWOCbSR8bIktI+DKO74Pm7YfIVeMmr8PMlhCbG6XM+fvtsrp1AGzRspAM79X9VFS9LSY8HrR3M8oWlPmpb/aljJIMqjTh0wNfOwWMnDB540GB+Rv2t2I3Y7lLO4IshsYjfbTyPlCH5YDciu47JXPM+K5YGtnSzcSI9fJQMEzDocHPm4fKiwXe/R/8j1dtsfYgGjeeYzUFcAETHeXOlNi4Mn/lcgAcezrBymdY3ajtx+qwerdMyyfXZUrLcejzF8srHP2bw/ntYsmHUTI5fPBnglZd1ETxy2MNDDwMbqzlm57hQ+Vjb1EYA+nyZYYalSx72HvBQnwI6G0byDfl3hvL+8gmWOGlU7Y5wzDhsV365+54AJ05muHwJeON1D0vLOaZnqIcz6LRgu8EI8ugptZ2lxc54se2aD97VzfpH+eLr52e+EyD7r/E1D+4Hjh9jI5nmDa6uak6qDau4pjHu9uVnzQelFOqWPR4OHwQuX/Fw7iKlQRo0f+te1UC+fU7F8sUHjYyn6wYdYXlp7ZBjo31jc96rwBbjeiiaZtJ37pEp6qHsVzA9VZea5oAtD1Cn9SEF8INM2BAxbBOAorEvtI+gmA0mFuqa5TGyMdzFUgdWrkTSWcQJVOQQNiKEICNNS5r/FtADako0Syxr0diT7jdkt6Rsx8UjqOpcS0GttH3T2BFoRDWY9ApeO7uO6dkTOHpkGnFrGX2h0fm1tWuvFDWFERsO2uLDJbYUcVuM3ao16s7o4k6hPtFxCSXmIVrvI5b3CKYoGBaH9zLRcE0E870eGSZqsFhCJJhSYMhzQxuNUMT37MakUWoZjSoZN87JXQyTDnoDUu5GyoIM8hb3fWGEPAySDFPVKvbtm8Xa+gaW13toVMoCuMLQR5IQHKeoNapYa3UQ5D5mGyGm5/YJYO13NyR8Nx0GEpckmV08LpY1CYozDQ5vTNVEB8eA605XsyU7rSFO3JPh4c+xLDgLDLklWIGJE8n3YldiSoNTLnjU7DMeg4SB02y5HUixnng9TdY1wJcDHcVSXvFnDiQpfPClMcABAgFjzL60ucJFXZYT5VIbxPHhJmAnUB2xXMVOOWsT8a8hkL8WizYhnJcV3AIn+4visRVF7wK4LNei50FtJvgYhVhbICvnz/6S95kzS3UflYqhqtWaWCNUssHyOkGBSrEL88U+l9IR5NEJ5P5upMMLMINXUA1WJZeV7NapN4HXTgVYWeHGzu0YuYnghbNHbbVWLg9RvEfyDD71VbzT2XTD6yjPo80Dffmk1ijH4OwimKmohhksHZK1GoqXmBhJcAPGzxT7Gk1t0HvazkHceMHDyXsNvvp1D/6AcxXw1FMsH5a1K1jeaRzY7SZv5X0JFLVB4UbGprp4jFmW6Wngr79FDQl9voClCzl++CMf6y19t5H/1Kj5fSvwGGuERsmIPvClPzc4cQdw7m2WByEasBdeULHw++/28dnPMvvWw+VlSMl0bdUXpiGs5njog56AWpraljwPd9zGbaeRrsaDh5jd5+Hpp4Fnfs1SzPbgkmoS3rOM2/mzr/g4eoyifiMA9qUXfRy73cO+gwaLZwx+9Qu9Du+/35eOvNNv5FjiQrxjjdj2Ivp/DRDxP+dnFFm+94bxK54HHaGT5WCWD29ZYG6vke5NMq3sMuSaRKsmmfKu0ju60vxkc0QRgM1Pezq2NgK88bZKDxoVZp6qsenSCkuD46Nj2ZEGqARk7ORl5Nb12dZrX2HvwTv2GZa6aH1FBoYmeZxAOWkxMHnQ1xxCLyxjpllHiW3bOWNd9OfUOFE0P+i3ZeEOy3Rf19bsZMgyI/FCoPYQDLjudzXHLFCnaAUz1F5FssGUz2a5Thzf6BMVSBYhtVL9lDqrspTlTKpiAu7UxRBOJt02llc7aMwew50nD6CzvoR2pwc65NMbjGwOxf2dfl8yFaOoImJy1nhLETsNI9kxB/T/4WTsFliuQgFLFaH8iOajZMCYUygWp2TaGHMUlURIzPBsfi/JTGRb6WCAYUYDvEjMQ5OEJVku/mXUKxGM6eL84mXEXUY71DA9VZG4nHa7jV6s7r6VqIzmVFlE7mSkpmemkGc9bKx3MT2zB7PTZSmTlitTqFbK2Fi/jNxUUKlVxdmeHl9BmQL+HtbW1tBs7tLOTp816hYSwnnPl2YECvwHvY7YRHRafczM9/DIl4dozNbhJQuAWYOXtoRcMF0gZTmRRrQR675kW/jd2DzgzE0LYvkdzDYTnYS2s9BlyF0TbIlFgbIJIxBWZLmswNp5Xsn7uLiMCS8dZbuKgvut/y7qu/41AFehOljUxI+CrJ2x6cQEpkZd8qNinA83L3p/qe+WWHlat382qxStMbQbSi1cRJ+1hYUZ5zPq1Oce3IxQJK2gywI2F33ExILwGNLoDnh+A1n8JkzyOhrehmAqdhC9eRp49RR1GpRuEQ6VkXNw5dwcyQ5lZFjrQLHotXjP0hGe2jIbXCAiflvqn8hCHIHCQGoOkolomaxR3JBly0ZAiRYQUoLUBeeue4C/+KqHhK70gY/nX8jxj/+om5/x42pwo2eLoEtB243Ete65BFNTU9SjQUomnU0f7bUU//JLDz1m12WQsh7nOC1dTpY43NXduvtnZ9df/mWAXXty7jXRWvfwvR8wFkm/xSOPeNi7h9UDspSwkUnb+7dzCn34o7IPFc8xNurkiY+NQY4fPkabgjHrVy57mJ7NeVmxsAAcOgJ01wOcfJ92XK6ss2udeblsIALWV3VRJKuWDIEDhwyiwMPbZw2+/322+o/HYLHLLgp1AxAnHuo1dX8fDMaL9g6mpP+fPkVHhKgCfRqx0g9T79dqjf5Tyo5Lt52ThOxgvN78yRrPO24DcuKYhz27c7Q69MD0pKmGmwCGO9OeodfV+YXXUhMrnBBAS/fbBZ4zOeLArRBD08vLHi4uaoQeDWmPHvLE/PfKqsbxOEDF8Xz4Vg8r61oO14cDnFeX5K93L3v3nThosphMRl+652h7IGWs1KAahvIzAQR20hRtVc5ImgGG0EBjk5OiK4keiSahBE78soNhH2XJcqEfFIXfMUxOywfqutS8k/ou2kTkw4F21QnAYoSGnkx2CLHDjoyMn3fFwK0+1USWtMXVnqCPBnDMDvRMC5cvb6A5exQnjx9Av7OM9U4L7S71U9ytksmhVQJbmWuoVLkL5nFpbiBLEBmd5EUjohM6tU/s0uNOnd+LICwj2OR0RiDJYejTfT+Sy01dVr1eF9E6Oxd9b6idhiwTspszUHE/vyuzGSmIZ/l0c6MjC5T4XZU0gmHxSk9iReZnqgIu+dlRqSyidzKFpVKOfLiBJA7084MAteq0BO1utpaQDmIEpRoilmI9g6npvcizVbTWO6hWmhjkqfiE0VONoJYWFfT9ajZnhIGkzq3fpYu+jwc+2cWhk/RIu0VLLNklmITh1L7otpiVSObAr6jW2IW1stPURcuMbsJr+W7JBVerCCfCdp2GW2/gEeNTtH2w5d6JkqV9zxE7MPLfksKjZXbGmiBlt3RBmOhGdBon68DwbyGWL4Ku8fkYxwEVPRCuAoEsm9tpSEuJnEgVbLls1BFYctYWXKxZNiZuG00yBbar0AEquJUmpAXxPO9gbqgcRhPgY+ervBTAj25HVrqL9Wik/VPIk2XU/U3ZdC2uGrz6MvDa6z4229plN3rQSkW8r2hxwWPU3FM+JMWAlLHNX6T+i2X3kbEsQR/lA4Sbci0JxhT46FdU82M2v8j7ib6PpUmLXSVPUU0TGcXz+c8bcN+3ueHh8ceBU6+Nd9WTYuziFbsxwLpqvNsSIfUmf/03wFQTaK9RX0IQAhw9adBtU5hu8OLzQKni48BBg7UrARYvpcIoyakvWEjIP+FhZs7ga1+jOWeO9SuBLGy/fCofCYX/7K98HL6F3zPH0pKHnz6hbvlX35MGzRmdv9auAH/1dTr/51g6Y/DyKQ9PPzN+BV9Nw89PftoXYEavsPseynDxoo/2JpujUkSRh/aGeqkx3zLuGcRDNjnlmN/tYXUNmKsqQH/i19zUUuvr7EXGn3XvvcD8go8Xns3wgQfVAPPceYPnnvekrX92Nzs2CV6pVdVry2QAhg3vnC276nT80fxgDDzH4KBU4jrqw0+N+HbtnvNw+BC9pGhD4WF2OpCq0JUNOqYbSSBQRunmyt7v5CRw6W82lNE6vF8BFa81y9dkV8hA8frNzTpfLV+i7cT7z+ojtyuhE8AfYdciDYiXjCQ/8MHUh0P7rH1KL8DiUm7Blo9KlEvnYqfniWO9A6d29dhmo3Ttc+QdmG0YjY/RzjF2ok3VI4khIItESwV28rXaPZmg6fGkMgqNmZFSW1hGmaan7CDyAtSjEKmXCotFAEO3GwY2E50QXJFNGiaJtJwTkFTrDfF2ot8UF3xOnNSPSXRZiYJuH5VaDWa4KQZutZkZ9Fsr4tLOEmSjMY356SlUwgRvnn4Dnf4s7r7zJEK/jaXli+jFmbB2ITseKWaXLsYSUsb20EtHFgW7W861O08mYz8F8xvFaYGZhBLgbBBVStqdl2WSrcgGAj9nTEOEdNgWwMVzQXBG+wUyfqpLI9hixhy7LjOw4Eimih5enV4XG60UcWYwM0UGjZ5YOQ7fegtqFQ+brRUaAqFUps8YY4dyVCM1RF3bWMcwidGYXhBj2DzpoholWN3MUAnrQoFyUqHtA1mQXqcNP6hprnR/Q69hoHYejP5hH3tUqQHoo7N+BcN0DsdO9vEnn+rCC2Zh0n3ipRQMB8i7OQwnuR7HhrJbHm2SGBvkPE0LgvQdGZxasCWAocBObQU4o9IO2/ktkzLeg+mNNC7BWPDubAMsmzXBGtmSmQNyLnhcF2ENcJb3FO+4ybzBa04qW406Kfy2OkVZwN+lhUSxzCglsZFtxZjZKh6bY+wcu0VNoiszCutlZWxOG8HXioaKY0c09eMOR2GhR9ON1XRJmoItJdLyTJoNrLcXyUQLuLSc6SElkInugCkfELY4Td6C6V9GFPZESkDa/vwFDy+/luPCeQ2d1aTTAMZmCKnY37qry9e2zvSMK2FyBEWYpGTcY3TR7T0v5qmFuBdKAQgyrQBBvLysZpP0EYcBRdyf/aKHhz+UY30xEBkEtVMvvuRKHGObzK1j40ZMVvH5RSDIsz01m+Ob31LRenuVdjlG2HPeJ60ug3AN3j7ry++PngTWl3M89zvg9BmIVUOt6eP1U9R7OfBtcPIOD5/5LMsndOH28LvfQmKX2JkclTx8+avaGcYJ45dPGjzzO1eyu/bO/vYTHv7iq8C5t3KEgYfT5yAdmjpiFNBMNwz+7H8p4ejRHG+fMmLeubA/wJnzwI9+kGHfPg8f/rBBnJfx5qkh9i4AB2/zsbLEDVGAqUaOsGLw5otAqe6hVDH4zVOB2GG4B9mMz3zKx10P0G0/x9ycmoRynjp7TptEeKwEj6fP+Hj22Rzzs3TdZ+MGcOpVSLmW3ZpsHOOi/8fmur/98q5lOVemJriam9G8x07LYH4XxJuKFQl+J0775SgXeYwATfUCF73c3JSPU6cN1sS3aqwFdA0N7wRQXe814otOo9DIx5GDRoTrNITdbFNGpA7ynMdm51QMv7HOMrKPjZaWvfnYyhjzfrjtsEFzFrJh6A8MrlxRFozrI8Hmvl3AZpeRPHwfPauM6KnVPCwuUst18yXUiRny4K6mqVcrmKkTTHjwy6EY5GVxjF5/IBmG1FAFQUnKbBqtk0n5kPE2FJ0J60WPraFBEFH4niNlF165IW70ZLXo7UQAI0CEVgopUG3WZHeaJUMMRDRaHnXG0fyTXYJkrvg6CsvJnkkIc0qLAqDGHEMpxdVRi9jd2MNzr5xHhlnc94F7kMdLWF2jMSmNx/pikEoLBrJM/D48Jg2qtkBInOvJgNF8VIXjFMaTOQvK3O3S8T1E3O2gXKmq9svkqJUMWhub8CNmwXHBSMRXTEtV1IyUEZYYpxCjUlG/r36/g+XVVXTbKaq1CoZJinY/lazJW/bvQqPC8O4Eu+b3iXZkfXNTzgVLdL1+F5VKE83ZOaQx44c2ZDGcasyhVq/K96VdBsOw6eUlZcx4gK68ri7HQcaS9hzsXEySHjqtLqr1GtK0JaCuUZ8TKwtqzHxMoTGV4P6Pr6C+h2XJ9yHAEkx6Fohp/2BEz5HGmsXm0+RU4pG4MNs6OnGAQ18CCoQGGbvLO4ZKRETjBXsEsGxdSDvQ1H5AgAMoqOZCO26bdianDmyNAZVyO5IiWcAiCnjYLEFQoEzOyFVBQLKCLU7MxXifiUWxIKQvgkLRjFsj0VFZulDSfPcTlX4jB7q0aDb2E9OJx8baFJgoZbMceNRyvDvu7WQ1xSBrAi59X1sOE4H8+FqPMI1jjfh7ZiwW6p2itywEb4vGM7oDaXkPMmwi7Z6Fl3AjMNQYL3BxNHj5ReDyso+1Ne0KUocbm18qZWvnEK86LSllM3jdJgW4XEaCK3EQF5xCfy0FZDoW8pFXnOpEbXekdCfqY3rO4M//ysfRwwylzrF82eAfHvOwuj45IStELTqS39wVHx2j5RYPH2EHpCcNQ7T/evtNSETYnlupozJoVNlEYFBt2DJg7knMCFvUm3MG9bqHM2+qhxZLJnw88CDwiU8EOH8mRVRhhxbwzFOsAnjYPQ/82Vc5t9AM1eDpXwMvvKIG09fyDKOI/8H7PXz8c4xMM2iv+Xjm9xDBffFx4NYAf/4VZhFm7HNCr03JSIa+8fDjHwFXLnvCkkWRlo34efd/ENh7i8Gzz3hYWwa+8CWDvXt8aftfb/n49rczLC+N+RcaT37xCx6a82waoscgcOkimUGK+TlyPFnEuR7Vmh4uXGLQsS8LOSeClRWD117LcfwOH3sPGLz9mnZZRnVWawwunStERt3cpX2Pnz0ubW0tH4chReE5jhxSSUBrQ5lcHr8xPmZmWLHwxI7lyoqyOTQGpWcV50kyzW+eNzh7ZtK88z3+Ale9HQHh8cNCLAt7y45Xqfxw7veAK8sG1DDKxjcPxIrhwoVcOhZVPjDeCrJUeOQAG/NyJFkJZ0/n6EqGoj7ozXfoVvWXW1wezWCYbbIRhGVMx3bd3LcudkJ6D5zYZ6pRTUTRLPvRYV0X5xQh8weFZqPWhwJugiSJb0aZ35D2BcMcQ6OlMFL6NNAslUl9DTFMSe8x4Jm7G4IPoMvQakkyZwQZTT850NnBF4rmiSeNO9wg9JElOVIzFG1UGGhANP+j/QA9vLKcjEyVdqEImGfoD3B2sYPcb+LogUNoVBOkjKWhTxejf8jGyS6VDBNDoAnmaFTqiT+WYRmNbFSZ3mEcjB5CBmoHCZJBC2leQqM+JYAxzemsz+6pWOwgRE/ieYjCquxy/UA7HuNBB36JjQcU/TJjpyTxO/1OF+UgFKf3WDyFfFSrdVTroVhscAKN+4wL0om/w/PrU7c1J+8zMzcvx37lyhUBb/OzZJxoKFtC1GhKpyRLrWlK9o+U7Bxam0tSFi3Rp6hURjLsyPUeJsx/CzE3M49hvCqAuja1W0XJvofI89HudHHinlUc/cAASO+EMdMw5nfwE3Y/0gYiR8q8RIrTraO8OH9wa8k71mMckDNWsBV1nierB5LS4QjhjE1Kt9NHjZ5nvZ5kMXN6rW1sJRy4Gt1CIybcZoVpfWVcirLGpsUy4sRrnf6oqA+Tspy+8VUMnP2Oo+O2b/ZuWa3ibS/MqeuecwHL7nO2NMYVbSDce3iMZrGM2xickp1U5ouAU4+f2q3tJhwFu0UxPsetitMnNXCi/yq0Y8sbcsNDGMw+7/JhoFwVo102j2SDDipe36YieKLjeOOMj+efM6KjSAaTInIBTQKQx/YjHB9+liOnxCFNRl2AWibcaqDK+ct1NnIzqbEfqvlSYL5rD/C1b/rYNWuwtkTGTcGW03VMvubmJuhrPdvF9Dz6OYPVS5w31FF7bd3DhQtGFoaDh7UMNL+LLLNBr6X2DdMzRgDG8uUcmefjqSc9nH5bBwbLbI98gkDNF1boO99j96CyAwcPGHzxT2nr4KPT9/HjH2eSH1cJlRFhN5d7cFH/k/vYnWlw4qSHYycNVi7Smwj42RMeFi8royW6HE8F+Y9+Xm0ymFlJVo0MORkwmlKOVWG22WJSGYh9e3186cssOhgENLlOPJw5Azz7rI+NDf1uFN5/5rMedu/x0FpnIxMDpQ3m5z2sLNE53EOladBaVb8w4urdC774wfGxa4H5oGwe0S7WmRnaWwDlisEbbwX4+T/pRv1m2Mr3ZjSM36XIbIkhs2Qh6oPB2bcfAm475qPbNeJDxbIZtXQsvV1aVrNQru975slqUbdFVwJW6llm9WQ9ZzXnxVczbLY9sVRhn/p2Hbfv/LttzxrRgPTW/eoYPxxQmmRZ8pwAWzsEmR1J41Hq+F57i/FTk9o9Xp1qZPC+Exqp9eab/ug+JavFNZipC2ROVzaV8ZKNhMf3JZNmsNnZmX3J1u9f1Ed6f3Js3tDTiuCCu0vqEYh4CRoqFRuyTJ0STUjpO8W8PzkvGlpNcMRSGbvdxAKC/jUsrYWMdmCXI78gDQJD0WmxNMAJud8nYOKFb8rx6UJBVJqhLMJ1cok+ojBH2mfyZElypwg+uv0O0oTddQY+Y29qZQF79Kjq9Tew0Q2wa/4w9uyZlqzCXmdT2JBKbUpEtByPnMTjNJbuGeqVeJwESMxrNIO+LDylcg2V+ox4cgw2NyS6QxaKdIDeYIAwasjETfBVa1ArRRt/dixmyA11a6yBd6XrkSxYha3KBHGmjGajiV0zVfRbl3FhcRnlahOzzXnE2VCAbqUSYrO1jF53iMbULKabDbWqkG4rlj9jYQG5CFIfNhx2hXEjmxjWp+RcrV5ZtNE5AcL6LCI/RavTEoBTZigwS6oEqZZBpHl9o1EXtoxxQmQDuSjyUqyudnHLrRke+lQLXmMGSB4G/Lfgx6fEc8skPhICLhfjwZBr35bbLOnEa8yoppGrvBO/i4WBTg8jcFXoiHMDuChaL5YYheUadYpNsmXOFsKxaNIhZjU3fN8iAJpgoazf1sQxiQ7IlROvNrMrlvTe+aTzzl6ppTTLcI0YqwIqKojbnbBdxfE29NqyVU4rWQSC/Lt46PFeIai0TJlMJNIRbG0f7KE7wb2cO0eTWfd+9zMFXGN7Dd2JstFEy4E5a9HhAkqlJuDFSPstSYPgRqvs5cRiuHyZoMDD8lKO85c8KfuoOJz7SeYlqkhc2GvxtmDMmNrF+ARzjPyxQErGlgwAaxHiSo+81yTtYRJh7j8AfOtvy6hHOeJBirfe8vDt/8FSw1is+86u5Pav4ruyZEa91sFbfHTWjWhLfvADz5ZW9VszZofmqmfeoKzD4N4PBNi9i13lBnv2G9FHvfqKh5/9NBfTR87l9z/Acqjuic68DfziF3TK1uM4eQy4/2E2OLETKcPvf+/hlgNAc5ePs2dy/O43FKb72Ls3x/69Hr7wRYPFyxp4zc+N+z4uLgKP/3iypZ4A5oMPGXzoI8DKio9soMw3w76f/HWOV18le8HzrvrJqx+09vDwqU9r/BDJ7UEK7Nrt4Wc/M3j2txrczFeTmTl2nOU/H2fO5KiWDT78cR+VhsFbb9COyMP990LYwMXzPqqNHFNScmPpUW8mdkJynmNiXWOa64ePf/xneo7dvP7uvRwX27cpsAQHHNxPQ1DluWhr4JcDDPqZmAl3usoa8hxcOK/F6sPc45Q8zM5QM5tjs61JL92Bjn3mCHIpfq3gzv7efpf/j703DbPkKs8E34i49+bNtVaVVFJp39GOWCVAYGyMEEjYxt1Ag93dnqe9gP/MD3BjZsbTA34M/dPjx/bPxhvzzA9jVi8Ys0lgNgFakJBUkmpXVWXlfvOuEfO83xJxIvJm5s1SSir3cFmqKjNuxIkTJ855z/u93/uVz+ZhSmbPk7lkeR1qFheXI0w0iSG0asrYWCqaMu7Tnj1KRtc2vTmzRT9JsmSqxXvqqaLaCAvf7JhWZpNWJbSaOHKU8p5IvN7I6BJcV+0gzua+o1dduS9b7XRUp0StgrELdYaXBiyPwzp9KiAnqBpQFAn++O0AACAASURBVD85IcaY3VU1+tSsQRV3iw9UpjHPLKpjivqjLMPCUktAlAjOqW+iLUR/RUAYF3n6ak1OjaPfW0WjMS21GDMW4uutYGV5FXFMnRNDewzdaSFVitvTHgvbDhDFDfGs6mdzODXbw/SOK7GfYKs9L6CB7azTS4wF/cTXkAakri1Rm4ZIvH2YRs5FYCCZec2JHWgvL6Db74p9A4FbStF/Qnp7TI1WeX2wsHMXK+0VrLTUY6zd60rG4+RYHVNNglfeaxv12hSmp8Yw6C5g7sxpZGggqo1hYXFeaiNOTO3WQtS9RQGUjYkd2LNzN1alDFAbE2M1rCwtI0omNCmBwctuC7WkQVk7JsZ3mcM9WScaq9Jlnp44k/J8xsenMDFZ1ySH9ooUGWdNxH6bzGYdUY0C/h46rVU0mlOiPev1+mjUMtz02lnsv4aZmC8HsBvofQtxb1nK9lAkT98tqe/bjKReoniTkVVgiM5CalK7kIuaLYC5KN4MSPNsxEBDVQJcVgORkzNDWmQFZRzSNDJY3EO9l2q3VOSsAudKuEcMay3kZ8BFQoZWykYsISSyoFqjjT7DMhkd2PnvtovVWgPwggLcHqbz6J0k7ZIBExZOWavctspuSQBVIKAPwaaGV4u6bSEIE9AVMHvF/enzz/vEwsUO0uQ5kFWz/DkBWi4YS2l+HCFr7EbUmBIQ1e+toN9pIeuuSMiaFH9/NcLiioapDh+nhiPDGS7AOTeitVhlQ8fwdq+DaJwaUDrz6rvuYEoZqQCEk7UgQ1ah8xiC+oW3juGma1kkuCc6qc9/boBVC3edzWQ8/DvFOGUa+vt+I8ae3QMsnla/n7/928x8p4Z/e2omw+23xZibj/Hc8QH27CEbBTzzrOpyWELt7ffF2LkHqKWqY/r6NyIRmvM/v/DzEfZeoGwZQ3JMd5qZiXHsZIy9ewc4cSrD0SOJ6GEo2m+MscJIhIk6Q6opGuMxDtOe4nNrzR8vujDCG38+w8xEJp5hLKt7wUUaMvrxj8gccWkxVtEWToU2CiBedWeCZjOV+fq6l9UESBA8Um/2k0c3LxfkxpcXXxzhzjtYIYQZbykeuD/DwSdivOoVGS6+NMLhY8CJ5xiGggBWLsTsO68ruX3PeutnCpkT//aOqQhXXRHh4gMEwszo07mNAJeg4eixGKdmXc+lIe6brs/Ef0qSDHoRllYUZOzexXWORr8DASRPH41w+PBQanvrjR/6jY10URmaYxEu2g/s2GF1gunqPs8KCYxM8L3PcOoMRf1ldouEwfXXqo/m7JlY7otzwfKiOR4kKZaWyYTqvfM8k02yhDWsSDWVte0aLZNYGWKZU151zb6Mmil2/YBMB3VRGdmpPtoMkTGUNjGNqXHqeVirjA1KkfVYQke9rgbi4MwMv3HZRfK41Q7d2hPsmqQjOwssM1RFaiCRB1+v0zuLGillChK6owv9qeG4Vqct2hkv6kwEy5CdVD8loLO6gaLHGvQxM7kb9Vpf2KBDJztSsuf6Ky8UQCPWBl3WG+QLqEWi6cTOxZkTZZzV0JyYRLMxhn7WwqBHkpQ143rI4oYcz3CouNH3O0iScbFi6LBWIFL0mE243BF/LPp/1aIEu3btEj+rOtSmgSDJkwoYAs0y1nKrSRJBu9URi4bl9irGG01MzeyVgdNvr6h5bHdVQq3tfgtJVkfSoAUENVk0FOxirDmDnTt3q94sWUWbyQwsSDs5iZXWghS/5u6w3twhQIEJCvTVaq0uYtDvSd1JMpO8Z4aQo2RMQrwEt/RS4+LL58dithdf1cUb3jEQv7JB+w4gOYG48zAyIuZeIuwWQVfUoM6Nj1vTt913iyxiziwFui3XYrmA3kHEGo1W4NdFYCXgKS/lYhSahxQty0ynBtd0hW+42h8U2qVyKDFcdAU8BCL56jxRBVghOPS/l1i05ymMr14/BF1OYklEIRTNG0FAsMXecPA1LOzJ83tBaw87ChAy/yz35wqdwV3LFTrwV8FgVQ/mDKWK8At3eAeKyjgB/YjjaQeixoyEjAf9VQx6q+i1WVkiRbPGFHUuKvR7ivDIo9Tm0KuJP+Oo57ZIWSp5ju7rI4Q6VbUWjMl1W9rDXvxZ/s7EFMtS5L8pOr79VVon7dGHMpycNaBm43FbliQxU2VmZATWY3z/b0TYuyfC6kKKx34S4wtfYsWJ9V2si3FSNreMI7KIKc7bE+Oee+mdGElh+aeeBv712zQgTZAkA7zlLWTKGEJLsTBLd/8I+85PxcSU4KTeiDG1M0NrmeHcDFPTsYR5ySTMz8Xin/bk4ymOnwgZP8lTlfdu954I994LcQtn2aGdMxl27VTR8kOPRnjw+wzrFGExvx8Ch70XkM2kJyFwzXWxWEGcOEpRezmLsAxI9Nqu6mowzPjWCC9/ZYbvfxu48ECEZ54GvvxP+vT2X5BheUVdxRmSfM0dfA7ATx7OBLCGBYi3CW1s8TRleTwB5J2vjHDxhZFk7DHMRruQnXtiCaM+8B1uvsORyWLPEV5+K20xyAyrez83qvNLqtsjsbHvPJIHEb7xgNolvJQfjiTq+Ai62HZufBaXLLy/J8PJ07Fot2j1obrSTIq1MxzJtrdWGTLmGNUi3wSY1HLxwznozFwq2Yf0fCM7fLa+WjJnWEfJ6L/mgrGMIKQ3qIluarweYUxKVrDAM0NeCaYmm+ZgzqLGNQw6ZwRoEfBR+8Qq5XxzKK6kQSbJe2bKkabsd+grpeyLCNFFm9TEOGNqUU0y7dIe3db5Zyo05iBdRXu1i1qTNQrHxNuGizWBESdf1kTkAGAZHkYdeAyzGJlCTibr8Kku9u69GldftgfLKwuYnTut5X9YFqenxqRMCiATxlWH9yBx93QgITTZ/bNPrBAuWSaG6hr1SZajFqf1CA20W0sSSmWIpZclcs+7Z+jsPo7pCYKVDpaXVqVUD8EoARIHMcOXLHBN0NNaeQ6rrQGmd+3HxOSYOM+zjI6EWVNlEZaX56XNBGzUqFGv1e92MDbeRJy2SPBicnqnljyKWXyXmaMNNMdZO3Ee9ZiJBAp8muNT6KxQ50V7ihaWluhDRqd6AqwxrCzOS+3LHVQnpm0sLS6I6H9+8TRayyyuneDN70ix/+oMcfd6dGtXoDb4PuLOc8i6fN5Ar6UvbY0vrXhvqbg8FJ1TJ0fGQ0e4Wj0MCzn5773kjq6AQUFpgVFaYDz/OUEYmRtK6cjecPGjvkvWWWPDmN5vZqfKyii17OCgCp5C2wIFXWVriHDyqYY7HcyE597uyaoETt26wRi6IIJoE0pxdb5XEsEtqnLn/lySj5ezi5qRx4+MMya2CFBVM1gFWpoUoQCsSEbwqxFk05rBz1mcW5Me+NHQop5LQo22LogWjNZ33MLVmsjq48i48RLpwQq6qx3EZtuRCjuX4fDhFKdmEzx7OMMzhwnQFHxK3UPRdVFDSSsbzTwU93kJM/bMib5SK6aUnqp3Vdrdir7C6i5u0wMOQ5hXXgW87z9m6K7SHoGZdxm+8z0PmVSNHDcPb/Gbt9wKvOUXMjz3HOflDA89pGCLelUCnne+iwCI3j2qXXn6aIYzZ2Ls2zvALS9jlhYEbNUbWrqL/kUnTkc4dSITsblbJwyzH2AXNcczXHcDdVRcDDOcdx4k643Ffllq6cw88OjjsQAomk1WTWBLmphSbmyRDVrWU3FAud5ISwy98c0stB1JnUmGo/75y8ChI2WB9XqPcxR2Y5uGwoanoabp0ksIPoCdMwyzqacZs9q5tjLExlDyI4+vZUK5DN51JyNTLD9DVkf1eLQ8IEjJEo1YMET+8GME4hsz+2d7v9qXRdhYZ4HyuNZ/iQBC/kO2l+FqhgLHm2RTMzTNDoQMKY9p1piJm6BRG2BpWUHZxFQmuEUCbaCebSCbBybDHTtJtloBvwa/nv/9cl6Mrtxdz5KxBN1+gib9r7gwCpXfy+sccpLlBDtWr6M76Eixad4wzTUp0k4J/eKa+FZFKTVfunskuJilNwoLWo/4kau7aDr4zro/z8XHthgEC7gvzHnWW1gyptIeLlYu7jX5UL4Ac4F2zcqacJWdR27ZFvU8LOYDRbRJujCsGz4yf6kcTDiAsPOvBwLWnQQIJiSzrohPVynnkNEYpjcaRlHL8I/UsNSLEedslGQR2iIUPENxwjfbAPbl7/3OnGq37KPZc2ZGWsk6LOm7gow/HSYKqsQ7yPs2f8bqoaWZiuYcblp9F9NrWFMnXgcIJVZGfuWvvDZ2GMPl3lxFH+oLHQIg/+5mfT7ia7LuYXJNnxuC0FcIuMKKRWS5mCecfwx0eSRPw43m/2rTXMFOaTaTj2k1PdUQrWi7AgCVj18Jc5r5bFq8c7w+n6KMk5RsuTgWloCZ6OiZxGosIzWiGdn0Gsf5qvxuQLDPrGED21ycaYJ56MgATz5FcbOyNCctE8/vO07G1EiZY5GWETK+1SxZPOSt0wSQWZaxs0P5e0K9pxXDDrNjR32mWmpIBfnOqHk2Isf3y18LvP3tCRZmFTj+81eARx7e+OwOBoaBArIgb3gDcMcdzEJTPdJ3vxvhscc1BHfe+RnuvifGrh0pOis1fP3+FE8cTNFbpQ+TCuu5GF94SYrleQKnBP/0DykOPlNeNOX9qyyk+jOWItM5iuJ0mqFefJHuzRiSnJ9lpiWtfgjqmAU4wBjlCUkkhbLb9PYbcvvDrjWsl3jcnt0p3vN+iucJYkWWhi9+IbZMtTB0tLbszbkCtHhvlxzI8KrbY2S9CGcWU9HMtfsZdk7FklXIWrUESrQAqYIH2hswvExLDCZCkC3k+/HKWxPMTEXiJsDSSEePE6xxtJfZwVHH91aPKzi74aHFcH266foIY4yDM9LVi/D4k64RjDHZHOC88yIB7xI1W9UC1DRyb6+maHWYealZqOw7lyB4e6vPefi6uP7dceTIRv7WS3dnosUSCBejm9GEU60aGNpjJmK/p2VzqGuSzDmyWMm4HEtD1IgOzAzLUUQvobq+0HGsrdeNxrFsRaWrzdlqo7f6sH52/DnYA1GKj/zOvDJtVi2gWOjLlgX5YA+y+Rw8ykLuAJWaIMlwMp1ORZQtrIvQXGrzwfHrdgzCWElYTRd2/XeOVsyH285rTJiAM4JFt4JwRoWqIrOJKLE262nP1gOP6zy2HEiZV5eCyOEHK7hR0CDHmJZLWDwjFF2vFYY3wxMKN8WyNzlwVv2Vi8pz8CmJf1rOJ/xIQofVIA2rCfnPpL81j0LN/IV9VEaMkyH/xnCRSPvMVFnKJDohKvdCR3CqC0wTSMab+q9epuCrTclAilojwgKdxzuchFM8/kSEg88wm9GfNZG1M1lWIsjrMXodRtH8aekweuyJdi8ik0+mTwXd0hhBjIEObMjeuGSkus7zlvPJuZm8lOHn3xrhjjsjAVt09f761+hav7VgZTjnMiz2798b4cLzgCPPMes5wlf+GZKJyM/rXxfjVa+mI34PS/MJPvP5AebntL/oxM6i0zfdGOHnfpFhTeppMvzL/REefTTDQEJV3rf5FmzdCYmFfnfuIUhIcPPNGS69DOLfR60ps+jOvyDWagY12jEoKKL26McPSlVOO285OWGz9YV9ev11EZjdOf9cDEpxnzwY4ZvfTGUhrvIZz9fG4+xm46Ifh4E7CuGvvAw4fx8d31N0+1rjj8wgmUiygdQc0sD08Z+mOHx4LUuz/yJWgCkqBsjzncxw5ysVmNFtn5GVw8dTHDpSfH+7a0uG7KdXaRDjmiST9YLPJJQt+PNgBO3aa1hNIJZNUZf2Dc9p8Wr23swkqw1EWvM4UhD2lIBO/fAYMqsX7ItE7zkr5qXb8yHFktemfcWV+zLqcchSUfMj9QMbLMlD9oqx0TH0O4tYbVPYTV1TU0W1DC6lquWh5xZdmjucAWSiYTx0UvxxFtrAqQUtrVMKFW3PvfzsLP8Ge+CjH5jXBZyJBcZElbIR3UE+fxvUd8tNTEOQpcPNtVZaA9GZthyYuTCeK7WzbFKGhou9sjrmj5nXT5TxaiGxtXosF9hXLA2cOQvYRHmZA33WMAbxrB5hIIT3tjor5zqtEGR5pqKHQ4tjGNoPAKYYF+sUxMVX7z0R1qfM1OkiQOCjHl2F2elaHVfZ18zDuvLs8vLJagwastAe3s3PZ2WFPLyYs5Es/+WldhgWpaCdkkyOsUEkC4WUOZSkGmXO2ObDx2OcOEozxBRHj2ZiiqhQr9hJq85UC0cr+NH7LTgVAsSB6D4lz9oBF8PmFnZVpo/jtCx2CRdvZdK8xHh5REhPx8A990R43V00M82E6fnHfyTgGHVhCB1/9Py792T41V+NJO2d5Ug4fRNocEEmEHnzz0W4/sZMNjFHnsnwpX+kX1ew2CLCPfeluOXmGCeP0RAVOHk6wqFDKR74ptt+6DjR/y/6dT3gMjGZYf+BSBIAXv3aDDffFOHEkYFkLC6tprjmGibWABNTFPnH+MEPU5w+yXR/7YeM4Zpq3HydF4zM3h2vjfG6N0U4+OhAysH86BHgwe95CHbrJpZn9S5v8KX1AA3vloazL7s2lULh9IeifQalL7Rn6nW1vBYLeDODnx51DPkWNUerFw3BsTKMPC8T3Rr034xTfP/hGAtz4Xjbvv4JgdbYWIKLLxpI9iPH+e49LCKf4fQs310dOWEryLJefaXej0gFsghPHswkaYYf+r5dsj9Bc2KAdicRlrsaCmUolYkFDCMvt7dPlFaoUCNEt19xXiYptzEnO22czCkDpu1z9egi7faUraK1QzImGUmsoSRFjRuJhBXpoSSibqkXSL8q1jNcwamVDGcoK5IT22S63SPyZ+f7N9EDzmL8/u/MGdjSdHUdc+4yroDJwVeYURjeZA6kApf5qu5LJl9qf/IMRNUbyWLNCFEQJnRvKfF64tIqbJC+0oXHlLeg0CNJmE30g+VMxpAtqoItP8tWQFjRP2W7CgVRPvXova0BdCEwc0d7tUK199K9eZRCciNaCQrLv/nqBs7x+XqrOkyaIOvHMw+LEGr+zFgL1OxdCr6jbMPh80/OeHoW44BgT7NBpU2xgrwifKlO2Hz+bKeb3orZoWXBsh2iG+3qjl8yomnlknAnnAhIOH5yIJN7r5vi8JGiEDahnBS+lgLSxmKFvE3FGiIMNfr9V1kJYcg8NCn3ZgarwTJSyHtTYRre/58TXHdNhvnTKZ54DPjcl1jXdKuvfrFA0kPq3/+7BM2EyQUpjpwA/uEfYmGsaAL5y78C7N6t/kVP/DTC/d8s63UIyN761khE5QKM+RL0mFCV4f/5f2OcmS1CxvKOD6mrV17iC0DMEO1Nt1G8nYrY+8AlGWZP0XtQyUP6Zh18OsXe8yOsrMT46lf6koFWPd9GvcN7fOsvRrjw4hizRzLUp+iQr277Kh8oM2XVc72YYcQqwOC1JyZTvOG19KCK8MyzrIyijudkAn/8MLPyIuyegdg7MMlAfLpHrG1443UQDRjF9PRBW1iJ8PRTERZbOmsoY66+ac//UwZt+/ZGuPqqFHUzxqYv3EMPM+HC3AOCOo1TEymuvZq1MiOsdlJhsegFRr2g2jXEmBhPcdVlGTr9CMdOZJLsoDOJFzBTt3oCyjZDjEOD08//LqPXXHdBJoqXdCAhQGquaCfQqI9r3T5mEabM+KMglm6q45KtmKV1NKemRFTWWlpCuzvAGG11B30pDJ1EffT7K5jvNDG3uh0P5Pnf7M/O8NL2gIOt/+2353IDTXc/zwGIGZ0KUHJGKCjfE2qeioWMLvIhyCheIiIqBSAGSCyDUXRDFLoPtIA1w4J6iLFj/BtJssAmIjQ5FZ9WMRIt7ENK4Thpv25choGtqnavel9VwLQRI6bt0Kw9vU8HXYERn8XqwkxFZxwU7RbhRT4n0U8FP8thpmvrKtmU4f0U/VRmAEOQ6fBQT6Np28pU8QeFYWJR7JpMum4AQ+DJh8RAnsvTHEjLtYw1lXGX2PO2cB/FsWJTQ18uZ/a4WewyHMMFNxOzUIYamQIvOtTSh6FGhsIVtSuLtd5SX2Z0VIy/1rureAf0d4VeSy0JXntXJIvJVJPR3Qif/WxqC8dG7/X68OPC/cDdb8uwYzqWENT3vh/h+w+qJQQz2H7pV2Ps2yP5AnjgW8APvk9j66IfaOOzaw/XDGXB9p4fo7WkxcvJuh07zo2Lg2xtIwEwGWV6YIUATEFAsXiTdZIxlbBmYoSxVP3Fzruwj+NHY0zP0D5I++MHP4zw1a+ybcP6YT32JcaeXSne/+tcpIETh4DxnRn+5SsRnjtugOKlnS6HXj0ES8yuu/UGTQSiv1wvzXD0RISjh2m1VIzGKvcZsmXV0aGzR4Q7X8XKAxmWlzKMjQNz8xwbDkO2fz0P7+uGlzFhC4gbDA1yrKvW7OSpCNPT3AwpkLpgTySu+Kfn1ZaEovdnnonFcoSG4qs9becF5wFXX5HhmUNks4e3nRYoYrS8faSWjvdw8/Tqq3dn1FdphUDGZ1fkgrQv4Kc+HqPbYs2+SHycpsbr6DGLJ2qI1QPZq3anhZVWivGJKezaOSVFk3sDlsSp48RihvnWNt/BOfgS/KxJo/cAma0cKNniHdZMLAGPIMzI8E8upwqTHUyzpdlwPom7lsPDZJKaqJqgwMjShczObKkDsxp3Fs7itnPPw5WFVqqIWOhizjU3BEajhg3Dex4KKIckjRR9GOoovK22cFXCjToD2PGu/SpoPeWe5JlYJhDDbqarCq9HpskF7QRltFwo8JcucKydSL2I85fCOplAXjOTdWp3UX2ocytGE+GseX/lyauamq4au3LNytwyIopl0xcTTMuqrqy6Ai8Le9IdfxChM2DoJUKSssqB+g+xdh71XSxyzELYjz8e48TxDC1RSnhCQTiv6c44nKx9AakCKxdwe0ZV9c0pH18sh1wQWF5raiYSxunYkQwtVWhs8ClK6xTgRs1eb7s9xV1vSESnMjWd4l+/A3znX3VsEIjd++8i7JhUjRg9pX76ZFkzo8tyivEG8L/8lj5/gth6I8XJ5xJ873spnnyq3DRqvW6+lVUABnjqiRg33xyjO0gFIMyeKvR4CruZPT3AzI5YnO/veC1w2eUJOu0Bdu5gyj+wOBfhez9g6j/Lt2ga/yhu7gR9114b4e63sYi4JKqLXcCXv0yN2qih2c36fvt+X2WkuIjfcH2Ml9/KUBtNOSNJKvjJUxyr5VD4sFb4qArHmm919u4EXv0K1UCurrL4N3DqTIaDB1W7lc8DazIFn9/9+ix27ZUJLrhIPROXF1Nxe/rp4xFmdmnJIbLQtBo5b4ey2czP4yin8J3z+8GDhVXIrpkIV1ymNRMXWc7nWIZesGEot3j7wqLVnpBoyU0XNTMaWbI2IUOAzJrjjoXZiCzlwrIM/F2MpuwEG2MTGBuPsbq8IFotmoVFg55ovWgcWKfDOe2AmUmURji20MNyd5jH0fN7MD/79r/NHiCQ+P3fnJVFt1SoWgCTTt6yKFTE4+FCny/KwoDwRTM9UcBa5WWAhOBQoCU4KtE/5Xu5xsr8uuznxe/N3kEcdDWBxEOSoWg8P5eZhWqoiT8dzuxsNcS43pMuNFTBBGhMnrN5Xo8wZ2/CUj6B0F7uQUKyecrmugMsTyStFLFW0GWFuvXByAJMuwfvC2cYNXFRdSV6bQ856bHOjvmzFnBG1lPOZ9Nyn5tEffb5OSTEaIp66siEQVGbCrEYcf4p1sLp8pE6m5HYbVGES087GYP0AxyT+LDYnpw+HuPoSZaqoR9VJmG3jT7u5bURi5UvomJBoens+VjPQz7rZWNtbu+wXvvIHN3z9hg335QJSCFQ/MY3Ijz8iPY9Mw1f8doYOyZZ33CAv/974NiJIkwXhrUuuxR433+K0GllWJhj6SJ1jz90LMNn/rbMJDA9/xfvTnH9jQmeeDwVzzCK3h99SAtVV5mF4joZ9u2N0eqmuPYaNe2kN9egz2SBWMAxszOfeXojoFT0I2vhvfJVKX7+F4Bnn6E1QoYnnmAbtp+1eSFm6smxCLfeluKi/VqGh56OnV6Mh36S4sgRGb0jX3ZiXDcWLEl00YXANVfSPT5Co8EyN7Fovp54OsbxE9sPQsNx5A1mMfVLLiLho5ujbo/RNlqQxDh8IsOuafqypcLikeWanIjRTYGp8QzzyzEOPikvuwjrWdVgz07aSUVYWh7g6DFG6eSlDwuGjRxeHblThxwYXbWvnjHzkBXeObGNN+neroaeSb2G1ZaWtKB4njURKaSfFvezNgby8xgs6ipaLfHeicUXi6ahnGTnVjLMrW7/Q3o+N/2z7750PcCF8b/+xiydQpQBch/S3IQrAFtWkLoszFZ63MFDOKWEBZJD+5CcyQoE7LrIKitSCLr12pKZKFlwlolnWiEvxuyhOu1FDUFSYK9rd6FfqvbyMOZmFD2XnyfEQSFg07CABQAcSEoBZbVK8HtVAKEAUDQ21nk5uKyEDquMllfvDlw7TEwPOlfJ+chwSdsGmnwg9RFzAF2wfiFACssnsY0MQ0lbzY5FXHUCLzQ5Jm98wC4J2+WhXR1Y+nzFpU1tI6RGhArkhfky8KZRVs2GFBF9T6sHcJLnvMY50dvBc7KcDUOMdI7n7ym4ZRmUUDjv48PZu2E2DA7E/E8XjvO7wxma57P7LkAvDUvf9e4It9yUYWUhwvyZCJ/9YiqlW7hQ/+q7KY4HBi1qfzJ89vMZjgeZaOHYZkHp8w+k4pP4ittZEglSoP7ZQyn+/svlt2DnNPCLbwUOHIDUxV1e0rF44gTw+S9lor3Z6MP6i+97P70VM/RYSDiKRNjOenb/+A8D04kp1Fh/1dFiy+/8FXUSn2VB492Z1It8+BEdf9ILQb3Tl27GzN/+AEDF2DlNVpK1eFnuSP0pV7qsC0nTzo21WSFLdvXV9OdiaTcNPfLVJRs0TX+tQYrWsurAfvIE1rCU29snBVt81ZUxrrhUdZUnBBwZvwAAIABJREFUTorRu5TNmV/UJI7JKeDwkUwyMPfsVmavOa31NZ94grpCefNB3R+LV6d99YHrdtzoVKsQhEBen3jZ0mJUfduo/RDdQoE8dVkU+kZj6KZtSR+l6ShrSvU7A0mX5B2TqaJUtUY/rkZDCyrTqJN1zCTTK0Wz3hAjNdKNtbEpzC6v4uRiPxffu4eVrQDB4jRqk3923L/1Hvi9/7SAuK6lNZSlCAxFDRCFyRQufM/L8+SxRF2QxMbBrCCEHqcexhkMA2y+eEvfMZxkeiyvdSjhJwmfKfPl4akc1BkiKRiY8lNQQOhFjUMz0GLx2AhsVdmuaihSmj2UdFKNmbTTazcGxqLKsgV1HCsu+LlZq9SsLNqtgMYyDUWbVNyvgK0QqRlDNjAdEhNo8qxH88QKq1c7wKn2h7MaznaJYakANnX6D73LBEAFYV1pEgGZFJ/WQvLO6rEyBWtkYBAjZe1SMYxX0OVleLT/VeDP+Y41X3k+7pg5WXeZBUXNmOg6KEbm7/vCeGVZguW2mng+83SE5VVlaT1Drvq+cnTKcF2vikDFPHW7J31vzyWXZrj99kRCp488xsLUhaj41XcwTAVcfGGGxx/P8IUv0UVdn0H1QwDEhe6KqzL80r0ZjlFbM86M9BjfuD8TF3gPGF9xRYT3/npEpIvZ48CZOWBmN/VXGb7ylQiPPVYshOF1dp8HKap9+WXAvfcpE8NqFLOzAymxQkD45X+iAbR+a7M+Uzf+GI0kxSx1PLUM938twVPPqPygKGF+bs629NW6lWC4X0OtPhArjJ8+raFeVjTgO6TAJEO9HmNOxOXlZ8ds1CtZL5B6pybZvUj8uRZXUikBtX+f1lY89Cxw8BBtJMLvlwXm29lL1GXt3JViZlwLqlOPdewYRewMHUfodlkWizYgEebn1dSUJZQe/SmNv4dB7PV1i+u1e7PxM+r9egKYzIc3X74369IRPYO4sLNeIGtUNZIYcT3FZD2RUjXi2pzWxOKBZWaiOuOgLF1DywhS4JCK6TQUVGO+mkxWzy0M0OoXYcSqhiUPb4za+iHHbcc5brrpJvzhH/6hnP2DH/wgnn322efRotG/OqqmZ/QznvtH/t775pAwdNOkVkKz39gP4iofNl/CO/ryeFhQ/InEuLYw0+S3HKwUNhBiTCDfJeOVe3CZRqhkEZEDNXVAN9cuBSmyKAa6oiCz0QGWOtFbkeog/KltCsX3xc05cPKMR66+ufA7X4TL+/MSs1WJ+AnA9J8F+q4wZCr9WCLPNZSXj8GKFxeBMLOMFefocwgBmN8NgZizRS6u14xGXfb4UWZKCx/LYjYC2a26Lg8vFv3rYyLPXlzvZATVXg9SEghsPAg419bxfmhhQ32ZM2kEd97zwmbG1HaphoTCbjJejDSS6eI4jgYEbuobt7iogIWL33MnUzzxTCxmkfQC0iyocAyU7R42m+A3/v3aBWVjdkfbMTYWo1ZPsWIgRZ8YXfpTNMdjXHyAdg/A8WNa2Fk/zgAw2qF9xf+95tXAO96V4fRRYHkRaHXoAh/jH/9JS9vw3dp/QYJLr0rFbuL6q7VgMkv6kGVmHx0+lOEnj8Y4cCDFZVeoaeszB2O8812yA8KpE8DLblSmc+GMshi7L4jw4IPAd6XMUBkQuC5Oe0f/n2Pwqmsy3PN24NihGOMTKVZWE3zus5n4TZ1Ln2HPnDDntpsj3HwT+07XXY7dgwfJ/KQ4cCAWsfzJk8re07D2NPs4/+h8dusNES6/jOMSOLNAN/YYvV6GfedpZiNZxh//lHUrIZmMPjYK6PzCa7H37s6wc0eMi/Zn4PB79DGVn1ywP8KpUymeOwlMTau9S7tllTNfYEZSc1T9o30gWe9DuFQ/UuD7jRfv4JIiNRHprTVI6ZCcIa7V0UiAeqzlaJiREiUsBk0Gqw6WiomiLuK0L3UUKaLjx0Mv3Pm1u20sdeobara2Ayg935eDA/XjH/84fvO3flNO9clPfBKf+MQnnu9pt/T9/1lB1xpxNYCP/Mc5DHoZ4kYENLlDFV5Cp8NIoHwButyqIKwMIH5LhVYnF1mLsL0IVRUAy8IKbosgb0eojeGiIcr2IhyXZxoynyosshyUo3E2y8BeHsqTnxuzYhop13AVWY/h8FgbepT3wsBTKGgfNqjEW0jeftvUCMDQiVb7qXBi94xFB5Qh4ySTqVtwWEhRGWs9L8OB/FseAuR1fB9FYMSyPcFap23SH7h1RFV47/fjmZvOfPt5Qk0Xw40cDjKxmSGqsE1xzdzfy1UIpA/Fg0s/3lQyYk7MCVBkyFNHgDB2PKcCFQtFuhuY2WAQoRGgsSYhMyRFl9ZXY9eozj6iVozhxUyK3ko4Mk1w8OkBTpxkuRsvZlR+msXCyhCvhmB9AndRfRGmzntuQ33OZgAubMGwY+3plcqoDBuDtIG46+di7NgB0W7dfnuE07ORALmvfTWSwtL8UA/M8NSlV1AonyHtZNi3D+ITxeewdy+wzMV/HlKb7qILYxw/mWFmGti1I8NKO8NDP4oxNQNcc70usFPTGb72VeB73y3XRFxvAuZ0c931EX7lV1OcPhFjeTnFU08B3/pWecHcSt9tabLf4sHVduzZBQFbLMHDLFKGEOkKQEuTVks3Jbt203gWeOzJGD98iJmaItG2UV6Ard07lVVkmJwky3OztERhMpxmxfzghwXQ2mKzt+1wPhVq+6inZDUI1p1gTUR99xT6jJIUsW0NshPplZXFLt5GW4OGsKvRDRdPZZwYktoYarGmQ7NIMfVZaX+AQdoVupb+Wkmsab3NsSkxPu13Wuh0W+h0uuh0+7Jo1pOafJ9GaNR9nV6mZssXsY1vtxo6ufPOO/PJ/5vf/GaRoh2cZj2wRqZqJxWUAA4dOrQpU3XPPffgU3/xKVnzf+3Xfg1f+MIXtvvZrHs+v4fXve51ujBVHNM3agj75Vz+5GAr8Fj7339rDv1VunzHiCYyRHXdbbIf+I7z/vM9U1g/kSs1NTVFCqBmvXl/BTqNIixXZsDMXKtEqEsIUlY2y0KUlVkXBw8zrl3kwl4PdTTlv7tDvZu36jl1J08GRUxV5WZD53rXpGnwJRzjzurkVzc2KgdzElpTAMBwXq4BD+ocenjNWa28TeF7FRIEOQ1nB1TFXnKCwo8rZLn4K9c6eZYjGcyQDWO2oWzwgrJAYe+Kfq5UprB4puH7UnZnsD6QZ6umuPqIdWwpYaagi20R8Gb2Gc6oSV8bKHetl4jYxZEgYlQyN1HkvCi6fNO+SnajoGUtXcTfU8+61MqUJcqAhbkYC0sEE9ywOqwJDTXZM2qWKvcgANzE+84Ybosn0Ho6MA8VbaYTU7C/a3cs2Wu87dtu02LUhw9FIqxmWCpcFKdmdIm67NIIb/slJllFOHNCNTr7LgDOvxAChE4cTdGcUAH77HOZmJqikYrGjEzY3BJw/GgktRMX5sup+8MXYW3XO+4FLjg/wvGjGc4/P8Y3H8jw0I81c1PGwTk8qV68P8IvvBlodyPJ0lxYUk0S2cKpKereYpyeHQjYIvOjJXbKxiSsKfhzb9D5lgVeGCrnGGVx5kPHIBl9HLd08Pf6ludKl2w9KPjCtXwrQC+6fM94Rv3V5OSkilkHHfXt6PbQR4LJMXoYJcJ0DdKOlVgxPUN7VdAlUXHW72OMhawSLiIJmo06Ov0VnJgfYKlXL3kNjXLrl1xyCR4kN2xc+FYB0A9/+ENcfMnFcqlRmCouzjfeeKMc//DDD2+5vaPc02bHzM7OFsrO9d72YKQdPXIUN99882anPed+/wf/6zzSViaAiy940kgQs2i1JBeqcNt9rPLGSxmXoFZe3j8OtsxFnoxSwL44YOLEkbuTyw91AXZGRcCZGG8WTulF0C3Mpi1CllqyR0sA8aOA0RsWhDpznVSQnejatAB8KXCw0CnL0Nj5coAVGJKyYLKwyLnfl2nXzFPM72utTYGKwBXgFf5WAlgFgBjjZ27t+cOooB8J/boY3h6Y352HGkN7CAdgch07t1pBeG1KAxFmF1EdtC5aLvjIYDdpAKQAW+p+rxia/aQso+u6xBTD9GXiDa9aXNOt+t8Luw8JgQroldxHZWAZdrTsA/5dKxFQcK/p8WS1BEANGKak5owRA5b48VJENIMeyMaB7vU0oCSbcPI0pNTIejt1S4MY8ns+V3X7l7TKDT/DwZOWEOJ3C2DEc/KehodI1hehc+yyghsNUTf6XH5FjF17M5w5Adx2S4pLr05w/MQAJ48Dl10GMGuQ2YbnHxgIaH/qSabwq+3BAw8ADz2Siut36LG12QLIYs2//CsRrn4ZcPDxFN0u8MADCY4d9xH8wofHzmZS1vBuhquuznDhXmBuLsKFF8aS3Mafk+VbWMiwZ3eM3XtTscH44UPAs89yklC0RRhJAfxVV6aYmY4EsDGLj8wYlx+W+aG+/NvfyrDaCcNlZ9Pi7fqOL3o6bvX5mrWNXWKzZ75dLdnqeQrT7gzRK67ezxlP2QSyWvUa+ujqBCUi1KLUBUOD1CgsM+2Bni/9FEm9jumZCaHeqe9o91oSqx9r1tHptDDfrmOlZ/XCttBSsjx/99m/w9LiEqZnpvHpv/k0PvCBD4x0BrJaXyWvbJ8H7n8A73jHO+RfIXt2LoQwwxuaPaPVcXmvZOM2+xw5cgR/9Vd/tdlh59zv/9uH5pF2MykaPGgx5T5F3EwQ0bnQQk70E/JFMffgCkrxlIBTIJh3cFH1AVa6OQBK4vxugCUoaO3Fwp0Zc22XLrg+fgodUdG55QWs0HrxiDLIknsU1FD83M8jTAvbZpJi/7drsty8NWSy/LsOmFiuhCE3yZo02ws9hvafVhQ1Ry1lUKiHmY7L2rLGKsPwpDI/ihoLJlGv5MyVs1pkgcRXlOy5gBI9SbWeYuG7pefJdXEELzmrY9cI6XsDfiq/KyZizyAV4bwwaiHLbgBJGhyj7zcqFgx6HPs7ryAgP1eGqSc6L3OrN8ZV7kcc9YtRQTE9i3XLPNrPQItCJdtqApZF9ZRS6yqNEJ+qp4+SpVG24tlDQJv1HNtVwFP2z5K+MphUlECS5dmKIp2tcHh9Vsu3FUXgpLjvcPErQrJrQQwtKAhO+ZxY7ue8fTFayylmT2dS5Po1r4swNQH8+EfARRdRsJ3gn7/cx7XXxaiPxfjud1P0mZU44ofvxGWXR7j7bmq+IgEXJ04BX/q8hqW83efa4u2ZkeyvnTMRxsdSXHkFPc2oudKsu0ZM1o7JCtTiAa1WiqcORZiZ0tqJTzzJYtPAhRcCUzuUMUz6CQ4fyzA5NcAF55MJi0RoPzfL5zJsx1+Mhxejj0a5RqiLGnEYPO/DQuH7Ricjc+ib5ej2y/ZkfJCcJOgAzx1Jt9tFt99RMawtSM36uFpC9FviFt+oN9FsNDAYdNHppajRfIY7vH5PRaddWkZEaEXjOLMovvlbCo+9/vWvx2c+8xl8+tOfxrvf824BXZdxq2OfKlAK//3bv/3b+NjHP4YvffFLuPttdyMEW+t1zLkAvBxs3XfvfTjXw4NnM1pVOzTAf/uvi2IPkvWAwWqEQTvVzXgjQtwsFm6pbBAu5GJIWmQeehvkZ0G2Xrlt5nkV1t0LxpBsNLwsjwnpw6lbFoqqANu+o2J8DzeWy+SoNmstmNJLl0Xzbn3g4vVcWG+AJARN3hbJwPQX2RgvLUVUZOHppcgUMlwQ6tGKQhVybgcgAXOmOjHzuwrE+AoJbBLOFfnFAcMAmDNdMgdYuFhtNYt2qEWE93wxoevPi0nf79/3uq6XqNpHDEvbFzd6AyUMSwqpRjsIMV5lfUwHWGaNIenjDFsrKM8NcLkJtdBj6AdGYJXPT0HCQz/VMSbgjdJACu1FT6Ygg0lFch6CUYPgPabLZgOsLCcCxI4cVr1Sq0ObBPcKWmtPUCxOZZBU7Y9RFrHwPdrq8Xk/rKsoKweD1tOksSgJQQQtIijan56JxISU6xSz6MjeOCgw8iZvtv87vHdqy257eYxf+uUUzzwZIe3RRgD48r+ohYePtOq5zma+eyG/Q2+s228D9p8fYWklRWc1xvKKjst9ezXxgIka1HAxwYGAdedulQkdp3A+i+R4GpjuvxDiov/ITyI891yG1fZGQVQf4+dyoPWF7HnnffOZfMOLhb0UveKymYyTCcEWH8RKu4eJiUk0EsrQaJtfJ/2ATr+HLBtD0/Q14/UEXdTQ6bexstwBwxq1+iR2Ts+gFvfQba+IoP7kUhezS2UueRQxuAMmhgCpp7rhxhswKgj5+te/jhtuuAG/+7u/iz/+v/8Yhw8dxq106dvgU23TKG3c7kdaBVvnAgDc7nvk+f7PjzQBnEDEYqk0kRSGSw0o46Y6iRTmlaTAdRdf2EEEUyFXqNAKwrMXhTPgyqaGpvyuhwr5d12kdXJ1xqQAbwoK3YdLCgRbmNENVPNSMBZ2lOLGHh4zUJmzMiE2qRSpFvASgjkDPAVTpIu84Bpuk2gEyvAhM4At9MW/yz2aOafq2Oy+S+yZm7RWSwiZu37YNhPXF5o17Z08ShrquCp/FwgVPpOqbYSdiMcJ6DKgRXDtocdQ9yVRz0SZMbbHQ38yHvIkBQWxrsPSvmc7yuFGL/9TAkVlPxoBQ/yQjSJI5bNmgV/Jb+Wzys1zzYSTpT5oK+HGucFulhYSkqFtlhQcPzw2ijVczWuJYL+vdjm8jPh9EdD11fZCLSq4yYjR7rN8UCqO6SdOJeIxtTjPVH0T4w/VcA0DNmU2aBQwVWarXAe0Xmkb2Q4EwvoCHhcWBGrTYXUA8pp027mMV++LRYnf9d4EF+xNceYosOd84GsPxPjud0LWbTON2gsxK27lnNqv42PANVdluPZqCuXVCoEWHHNnNHRdi4GpKRajVs3cs4cinLc7xZ7z9R069VyGmckIZ5YyHHw6k4LehQxiK+154Y4dNi5HGasvXIv0zBpol+1o6VL+c52NrM6ubcijmy6ezuiYTFQvWYZjY2iON5D1Bmi1Wuh22zopJDXEUQ3jkxOoxX2kvT6ypIF2uyWTx8y0FqWW3Vu/g8UWvbsa6AxUIL/Vz4c//GF86MMfEr0VP/z7n//Zn+MjH/nIhqe69NJL8YMHf4BHHn4E73vf+/DgDx+U4/ewdPg5+nFQ5WDr3nfci/vvv3/D1r4UYPBsui/cITr4+IOP7kCa9ZH0jwr7w5AiQwH9tnpVUX9ADReNHlU4zjB35eohU8XwooEULcejDIWakxa71RC8ctGUcR2K6lUzXTjMB8cIPnCxuiToKVOhoUUDZ9JEDckrw2QnNC2WnMMy4ZyGHiZ+l514wIwN06PnvRHYY0jI0wGf2FZQp6RtURrHndmLjEqZOIJsxXIvG5sTMDZyD5ubzAeoTGOmbrXg2CdnwCyU6HhH5Ax5voJAW+n5RDywyiBRQoIyLrSdrssjPHE2TIX3Crg8pMjImjw7gikCPLJKQT9qn6jeKgxXq5GqAS4La7KPmZlIryoBgdRrSTsJIgnMrDpalGoGo6jza1Kr0dk4SdCQkI1O3ARtYqxK4GWCfNZm9IVQIhE8j9w/owmsNZhJ9h/9hggMF+ZjzC2kWGrVBNitSgFh5RLD2pMbv9NFRYeNA3Ubs2ijzhvhuxjCQ62wWHbXX++cWm7LkwzWrjsMw73lLcCrXhuLTuzo0QG++rVI6mC+FBltm/VNGSaXQ3hSkHtvKjUix2rq2s8jLjqgjCfrGRKok/2bbEJKHDEB4SePMbszFvsLmvM+9mgkxccJfLU4VvFZL8lgKw71m93jVn5/LjOOXgexyGKm5rDYeEbX7J/KZiYmkHAy4JAepJhfXpYXnQamk1PjArIIxKjZavU6MkGJ6WnCSu/Ub9XlQa20FrHa7qE+1pTvTE2OY3F1gBPz7bw/N2JrfJHkn/S8+i+/+V/w/ve9H4cPHxYN1pHDR3DLLbds+Gze+973CpvlwMxF53v37LUJd/1pg6FLfr7xjW+sew22n8ctLCzgoYceyo+joP8973kPPKOQv/jiF7+Iv/7rv5ZjR2GpBGxlwH33bS2M6MwIgSbbwc9mYUj2MbVtO3bskEzNUCP2QgO5P/j9JaTRpZwGEGfHkPQIuLi7j9ClIWSP/kXKcGU1z6wjSWWp+DIDaa0713N5KFEWSnsqElq0zD8Rkhtgqrh5aXYjNYj2TQ0ZFRYHulCbgLuqG7NFOmdyCCxK9fqMATB/LtdVhR4Juj6YX4uI7s1N1AxJCwBVlAsqhO96swIu6RFmxa+dDRPzVgKHVJkU13xpeFE9xORPCyf6ufJ2+givAK6iTWVcFb44LjyXvgyMUXPAFZAJbhYbzgEhuBJ2y+teVko5afYYQ3661xTAIro1utgTCFmGa5AxGbZTdV5at5HfYZkQLlIKCMkg6rN3ywgF8vpceW1eXcaMMWJyXY3xynFcvsjg+jOWPpZjVScmIU0CLPP94l/4dZqx8rQqtlehvwr+yQgyFVI9wpjWwf/ncf6hJq7dTaUOHDfD88splpbVhZuFfVdXYiysUDIyfD4cRQdTKq81NP1+c4aouniuXUzXE/OfHTjifY2PZ7jwYvXtOnQoEZNMy5mtWG2MrgXbcFF6AX/JsChNTJvT1O7EArQ4JzJb88DFEHD19LM0LY2xe0eKuQWa0yZIooFoAmV8SALH1gmR7bktf75lWOnnLo+HzcfT9rRp47OsHaOu9dN51OcGkU/QlVQMo1NEd95wYcbaQ512C+12W+qC9bMEjUYdY/WG2DiQhWBUYnW1g7FaExMEZ/U+Bu2ululhIVdS7YM+GmOTmJ6cQtpbQa/Xw5lV4PTyZtkxa2/uc5/7HO648w688753CnBgduGBAwfwxje+sQRy8odibMZf/uVf4u6778ab3vQm/PjHP4azRW+8a/j3wiv7sSELVgVJXAxOnz6NBx5Q0T3BClk49+jKz2fv6dLSkhwXArP1HuXz1WzliQEjADbXxLEtw/p0uwCXalqKSYvn/T9+7ww5b2SYRhY1kQxOSX1NariYVTRox+K/I2QMNVysXsCQkNkZhCyX4KTg/LKQWQcrAOGkrBl4GnYzgbgtynqsvcRhtp+QGhq20zFQZM3Jom6gKwxBFn1WTApus+CGmoVw3oXpGgX17xbjTXdErm0SJiZnuxzgFO7wCvZcC+bATe+t0KwYiJSbtvCaabMUOdj9+rzrNQhN0F8Kdw4ZxFUGzkXmArbyJISKxUUAuBxcOcvl9TPlmVZ0c744lO0eWE+t0H4JsVRaL9Uh3sOEm03MCsIUgBVAxmwnhhX4tmROZc0sy9GAmI8zeaayuDmAM88wAizXjEm4VMeF6MACzZjaVzgDptM+/8l5O+8T61NJhhD0bayWtUsZthSr3QjPHmHoidlskHIts2c4zyvTt36dQh0/heKu6MnhS2a5p308agix5OlhAvUCNG/2jEb5/dDstVxrKaNzlNOcs8fEkvxBg+gYzSaNWVnjky4Baq5LTVtYGaMAMmql89IBrc1AzdkB6u1+UM5Yhck7NpPml5LNSZTKBskrnvCXIoewo6Ir9zYyvlRTzTFkwhyozwjlIbWkKWwW/0d3Wb7kBFB0lO92+lKImttGAq6J5rgwXfIaRjX0Oi05diVt4uSiFCva0sfBluu0yHQR0GwUSiTwOfj0wZJGS/RbpvdiaG6jBWMY2BrWaB5Hlu0Nb3gD2E6enxmEf/Znf5aDKnekJ2CkuJ+MHBmujT6jgq2NWDIPv9IWwhm4Ydf80Y9+hAMXH8htMUZh3rb0AO3gKlDhYvN/fXhOdSgEUdEUIuxAls0i7rcUcNGlm7YQHQ0p1cYyRMwjB0tHBVmKYYNCPy4TPPuvpQ0SYrN6gNRXuQbLv+fsEGNMEVmgWPQ53i9rQLcBiIHUTyxCdOXaiFpmJo1jdUuSdpilA/Ga+KgaSArF9mYjoOtBESJVMKU/U3d7020Foc9C2G5MnGmacrG+g6sgBFeEH2lNoFIAZwS1PA3pE1uQqgxXZVBUNV15mZ9gwbfKQHnGX3VcrXWj1yNCkFRmH8lg6YJC1p0fLiA8T1WP57/LmUg5WkseOesXPnMHHJLNaMjO8WFe0snXauubwkaCXoMh/FBrEWG13ONL2DcmHvE4E+Y7MyYhRQNXdlF5LjSo5FhWNKjAjPcrxxQbhJ5tLtSmwspQGVhTqwq+Ei78TzGIYiwsAgvzqZTa6XaYXU4rikxsKcjWrayorxPhm4uw9emMArPyN3JE2fzaBICtz0Fr23UuaH62fh9n842tMUHVfvn/Tz8N71tlqIwplyC8zS26xSn5xqnAQH/v81AUp6JD9pJy0XX7p8VFBbWa6LTiegMzu3aiWc/QWV1V92MyV/T9qdXRbi+LAR19vpsTE4ijPvq9lpoFEkHT1HQskUmvUa/h6NwqTi+vTfktrZOVEiecUBwM3HbrbRLiEtbmq18F7Q4IXELmxf/uxqQhIHPQ9mvv39yodGSwZX5YzHZk2PDee+8VFq36Ifj72te+Jn5fH/39j+JP//RPN3xjQrDFUGZ5QSi+Oox18gWCvxMWMABSOgCKlHcHZA8/9DDuuuuuddu0XexW9fp/8OEz6uwtZjwDRNkUomgPUjDfeBkxi9GmEbqtDFmHNTkHiMdUACpLo2QolnVcZK5yFisb5GBKl9LAbV4WOXMiV8GVAjFZtCwrLRR365KUO9Y7eBTIx8QSAjOxTjE2w/Ra+T2L2JnHkI1SPZcsTQMVXMsLbOGrEqAzsbuApFyHFZYk1Im0YL6MQQxK7pSfn++vlOELmS0Fo1Z/UOryGVBz4b2NkFKkYR3QJcdUBfM8v11epKGFZl1E35yUhEEMGQYpm6QCctEoBU70PqGFGiY1TFVVkpqUquQqXN7LA73ojzCjsJq1JyFBA1PeFgnhGUPmz5NAmsdyM0DtFu+HcyCLXavOS98/T+CUcUmxv0eMrXFksmQjIlY8lhAgJdAKsKnXorBoAAAgAElEQVQhTmXCBCIS0HNOpr2ETfkFA2aaNHteutn0hCgtxC1tYZUQCaEG/R1nkpTQ6enP+DxYb29+nrXogJkdGZaWI8wtZGKeOTHFNqmx6coqDTF1YxEyZGvKRW04I65X47BIbhkt0Lc+4BrGrm3SpP8pfz1K2PiFvPFzQQgfjs1STcOKgXA1jMiNtAjjY60swdHJf3P67EndWp2Jomsu3JPVeFC/j+mJcUw0G0ilJkYf3d4yTp9uiXiGpqdjjUSMTfvdLpLaOMaaE2g2ObH00W73xGWek8IgbSOJGYKcwLHZRZyqZCNu9NB8gXD90t69e3N2wUGEA7DqIv4nf/InePe73433v//9opfix8EWhfaf/OQnt8xsDQMcDooWFxYFaG0UInRg4/YTISiqsmyuLwuzLs+GcXKPMt5/2Ff8NzVdZPump6cl1Mq2bxYeen4vWRBSk0U3wy+/bgEvuwMYE67K1NDRONJ4JyK0EPXmEQ8iKemTdZmtGItTN6WDSSOV8J7joRy8WKaeBt6UnclFz87uyIrFRV2z7/KdSsBuqYap2Bzo8w/CGqbjca2YFEo2fU+oNxJAZQssFxwuxqzEkGcQ5qCsnC3nTJeH/5Q9qdZX5BvNe+BLrGyIWLS4C72YeGoYVErPSDzKrSkMdLvzvIPE3BzVgKEjq8Chfo2sYzOWK2eZCluMoQDes03lhTY2kQSOMC+xWjPwHsk+CfCxMGnuaUW9lYaa6+IWzzqGOmo5vvwdUparLPrWZ+ssoILQ8H1gJVgl7PU5hdtGH18SasyTMvS6nHRlCjarizxBIMh+dad693/TDWsBqAXoEXxZaIKbXJeGuaO+3Jt0ijJ5FMrLPQxSLXtlOrXUShLxceYAkc7hFr4Uo1aWQ7IxKzozhjtTr1nK+reUmAw0vE+gOOCCosxYp8sxqCwd28Yaka2VGHGDBYxpJxCLDQHPyZ93RdTv5q0vdBivCra2wsI9v9nvxfx22SMsp1tfzCa8ANfaGju3HQ2oemgVYUTPX9erSAEk0WhZUkas7wx7nkBLzY71WHlPb7x8X1ZHjInGQGhkFqJur3ZRr9dRixO0+5TNRxI2jGsJ6qz9lfHPMWMINBWdTNdYY5x7OQkzsnxPktTR6kV4bkF9tvKLrkktK3cRJwPqotjqUD/locSQJQon76efflomktCPy8HOf//kf8cf/dEfbfgsRma2zHyU7WDocCOwItqov/uMeH0RmIUhCllbAsZp1DDiKIyT91XVYywEn9X6j2cD7LY0uEU3FaO/OI83vT7FXW+J0LCdryyoFI5k04iiHpCuimmuCIsD4TwLoAvDxYwy4jQZ9aqPyceYLSjMECMLoQLqvGBgbvlQfEEBlp5Phc0yVi3YkZ/adUPOhNkrF4YOVZ8WMGFBiEkXuTJL5qBK343yBBlqtPz1dtJIKGq2I6+9WOi0HFyp8L0IqznLoL+3momqPNf7tctrBmNRBDwPIVqHOTvjTM1GY6DqyaUg2EJjdkHpTjNIdSF9KKivvjM+gSkrYwyftZ2O426o6qL6EGwx5OsJEvy6Mz3Dwr9rtTwqRXegzeuLX5ZPqMI0FR9lu/yZKqjLAZjrqoz2KetmVATvTKvcoyU0eHYix4ZEHVh4Qc7FTrWfhQkdAog1Y9K9wtROgtEJrVVEVqwoDq7vAkX1rlckAMtB6yBBGvcLy4pwQ0G/MBs7uQ2KZN8WoJH6oV4vwmp7gJUWkzBjrCxRJ8asucK1f5X+WdI2DevLxmUTdVUZbKzlvAr2ZLMzbWlWO2cPLpzszg3t07COGh6qLFhnzUIdXsHgher4YayWACjblJE99la5XU1VG8s5lu8mWS/fiEW3XLY3i5M6krSNQVZDbYxmZ6uoJw2kgw6yaAxjLKXSbwvAGp+oo9NN0e7xBR6gVqtpVmLKl2ggO2zaRzC1OR6kOD7f3rL1A2sifvZzn12TfegCcNo6UC8VfpzNqTrNO9iq/nwYsNgq2AqB4HoAyNu1nrFq2A6/fsm6I9z0Bav/O9+piQPrAT3WhWQIk+HE3/3g7+Jv/uZv8La3vQ2f+tSn8Mgja/vvhRq4w847Pz8vC95b70zw5rsHGEvoRURfmAxZjaE502cxfEIfIopPehH6HYgDt3gWNch06USuwvkyYMj9Nvl707d4X/FYYbCs+HRet1D8t8zWgeGrQGwvXluBoFeuZyxYmEkn8iYprG3C07zgX2FJEYJCfbE100w8oUSUr4uLjyk5nYV6BFhK+80NXtZSZa4EB+S2EYUHjBqgmjYnKMcTmpaudblXYJyPr0Asn7ffwmLVZyyLuHvLWIkQmZ6sDqH0XcUOohReNIBCp/ncjNUWdcW7JvgNNirKdpog3C08JCRXvEDDllixAMn1WsUC7c8+fP3CmpwOqoUZsliciNENgIs+z320/N4tO5E1E9VGwi0oGA0oelFCiGkqLvPa/6kyWsbMiZ+X7Qk476oPVwguOJ70iTq7yt/nOXci+Hd7FIrrdWHwZ8K/O5B2NlFDmg7Are2iM7OxyUc6SCQsyg+1jDpoi4xg+T4N0yyTmMkKYpHB+xuQ7eJ3Ek3SIju2EGF2biBzAt3Q6YxO7zFeg78X8LhuKaFzF2Bs71xbjOry+H7xGaGzua/1YC/XgqSmPnOdnm+YX4hn6gL2cJtU3Ik5MVq2s1nFiBZU28KASrFR0a2fWhaxcmHwfnAbf9sV+zJmHHLyYOZcrTmJZsIU0XnUojqmJpqyEKRZFwmF7xlj+D0MBlpwemxiwqh7Tmt9e1HoRk93yh6On1zC3GowiY1QZNkByrce+Bbe/va354sOJyHPSrztttvEEsIXA2dyfv3Xfh2f//zn895yc1Q/l09wMhEGkzV/Pko2Yn5cBniIc6NBNgxsrQfM/PoEky6m94nXwYRfi35jw8KX4bnDkkcu5if4qmZmvtCMlvsmydzLwqcLcwIOOojw+pcD77gHGJ/QkiV8yaS6kz0fhhPJUInb/CBCv50htR1wQuF8owgTOcMlYyIIk3noyLMSZW0M6iCGWSbDnmUJ7xKEMVwS+HiVWAkDV/ocNJyX2yuY/koXoWJh1kxJs7XIs6SKuoUaxeQCa1oeKZisgn+xV7ASPH5eNdPzLM7yDl8XNzlhyZBPdWde5EjZroIVC/vTwpCbhRCt0/L5JvdBq/SwrMliXCbhP11ubeITnVCuLpNyKiKAt1Q9WbwtVKpOCizbbIWljdKvZlqFmiwZJ8Z0KYtkWiBDMr4QGHlYuM9bpqH3l1w7tCGRHxShzvCOHQD5RCyhBmOfCD784+BLiVIzs2Wo0BIyRAcY+KMJMRgwr6L8spqNUvBcmC3VOoqKUcBWJMaXDNF3mKzBMGyijva0mhCdlpUlIsAVLGQAcUDQxB6TbIACPBMIya6e2ZESXlFrEQVaWppLMZiGG3PbjQB86lWUf5TFixt5hjApK7BEgNOzBGQR5pcJ0tQottej/1hRXkmyOzct1P1vA5Sst8aUNoTrHHQuC9351o/RED0BavUUjfEY9VqGqUmWBuzj6IkIi0tmWZPb5I7yXEeDfqNpCC2ZRAQoqqk0lZb4aOkGW8c9hzffKY496jXD0RW98baLsvbqAElM8XsXk9MT6PXb6Hd7Ei7ka7G82kKnV8OO6SkpmbDS6qKe1FCrx5JRxuP4Z8LwTr+Pdo8O1000khgnFxZwZgvWD3wpaZXwPz71P4aW2fn4xz+O3/rt38oF574gOAjbs2dPHqpjd4fAjecN2Y0qK/R8mK31Hu1mzFb4vVHDiOF3Ngspen8xe7Iqmh9tOG7/UauLc/IcOjLBxrj2kgHedV8kZSPoos2Ad8QaerbmEmzFXABEY5Ih7QC9VeoHM9TrGZK6rnXyCUOKXkzZFj5ZnCSBywrD2LHhhOXAyj2EHKqEgMvgwZCQsJubKhAKawy6FqywwtBwYmFuqto113Q5s1XYOegSFYb6pB2h2tyWsTC8lwMoLpqJLrBuQ6Hf9+cbiPdF0G8dak7yLvAvjYZNANewkVPVfbGtqnor9FpslLNfvrjr8luAMA6TXI9mKdbqZ6NPTEXyymzpHOFApmDrwk1GVRjvWYxMuigYrVSy8pThKX4uOg3bzbq4PWw3MZCYslqHKMjTYtn8iClq4J6v7S5+5hsDZ6kcwDsYKvqZmwAD7Rx+BuLc9kR348oWKphz8a6HJAlWlVXze2Yehzvpy7tnjv8EVbJnsfp5PpfyzyIZQF31vb/kGVqJImfW2A6GYkWbZ+WM8pCl6cm8nBZ1xm4s7M+OAIyfbh/odlg8mRYWTM6K0F5NsdyhmJ9RGD1OyDBhWMsLdjEH+PJYrT3pC6z2dgFg/PgXH7RtZji6GRDj993lfHNQOuxt9s1JES5XpoeSUgXhIhZnljD1tpILpJtIFgPnq0pJSKMBzEzGmJrOMDYBqe/I5/v4kymOHC0Yp6pb+7AWbfVnsWSdr5/AF9Y2JKCSOzbW2O2yQ4E8580eyYEhoc/oTS+/KqNFA5Flvz+QIq4t5vtSr9VuYZDGEhapNcaxZ8c02u159AcxJicaWF5ekAKpY+O2k4nH0ayzJtMy+v2a1E9c7PQwt7JJ6fdh2XIf+pCEvj74wQ+W+s9DiWFYzjMVv/SlL4lrfPjJxeIZQCAWfkZhtoY9vFFBGb/7QoOtzQYXw4lPHXxKDqvWl9zsu9vx+9BzhK82J+LFhTnZQddqaikyFk3itusGeM0dK9h5njECXOTlpSXbQb6CiYua1SGO2V2g34IYoDKcSMd50SSJTklDeT4hix4rMCVVl3kFRr5IiuWBVecr2uxZhkGenLEea0v8FNmeOq6CBV6YCfu3iOSd9Sg8p0RXJqyAivtzZsSZMQlLFQyTdoT0UOCirixa8bFJpFLz0NkmmSykzJAxD4HGi+dwVsjDZBJ1NfTp7KHru0YZK643C/+U73l8URJzAkpsDdtRXIW4SpIOAvRWznLUewp9uITV80SAIf5C/juv0ahsl5vhak5CERmILVRWgLcqg+utlXqIXGS86oB5aOUAw8N97swfeIq5lUVPdLGyjFkZIpcWejhSx1cYplNC1MCnsb3ChHoY0uWJNo48lFwAJrP9kGdU2FK4GF9Ck8aQefajAysvu8TsRPr563+trWRNDQzn9hQGYCnsV7CmNHgIbEXHZnUkvTalhuA1IcJZTv8Z/3QQRnDVHWTodTN0ekCXstABMNeKIckDQqOp0akCVmc65UWzR3l2gGoj9qQMmHy0FdcZBqj8KAdT64XiRnknRznGBeLiMSCyDN1cUATeqGegTpI9xPHNuaTOcZwog84thszPBlR4PX6XyRSsFFJvMIs1Al2kmlwL6imSBHjsSeCJp5i4V93mjtLiszvGvcj82yVWyiItOi9y3OtR2roIDbO9ElbYivlUAWx0x/WXZFmsWYarK61cK8A9Dk3SyFYJRZbU0KglWJg/I27yzWZDFqf2ah/9flcGa63eRI2L44BVyCdkUiCrNd8azWfLwY/orD70IckepKg9DKGFocQrrrhCwm0eKnRtUshYufcWu4Qu8uEutPpIRgVRox7H878UYCsEkW6H4fc6igXG2Q3Vjb8VLkQXzNRx8XkT2L1jApONJnbt3oGF5R4WZx/DJVeewf4rBsKaDrj758udAAMWTeR8yIQNobgiAVyDVYYV9U2OG6m86SIJ0uKKQT1FnUxlgspDRmaIGgCUTGrWucN3od/i7C9sVxCHLzOjRQiqCPsZcDKWSyeaAkw5KHPmpRrycp2VZiPagi3rgb7pYVKAYhYrup0HYMwawgifnH0o+XgJotUFJQeEBXBUMKdTitoMaG1A/UGoFfNFvxy23GwsOfBSsGkZDwGA0jbzBmicrGxPLqIPtF8+vqru9H7Papiqqjt+1GdKA1XCrvnkGUgLSplEtiP3xULDWeVajD4R+zFip5WmOWvlP5dakGyLabO8jwQ82mLEn7nAPnyf5dmT+Qv0XiKEFtNbGxMG7r2GpgKWYswIaxX40oUMX85Emb2F2EtYO7Xwum4kJEQu9hMK7sN3QaocWSkkd8AX7aVun/RYqwPpcg6GCdVV3xYz04jJMGNSDRkwX+Gs7BEBlwA4oelozqo9SQZMvc4MgFqEpmDftJg9/81agq1uKm76AhpSYKXNTMtMSh9Rj8xwZaenY0Wc0swjrygEVh3la+HPaKG8YbBpM4BXZuAcgA0HYnoulZQqU6fZqYWkgfdX45ovU0KGWi1Gs673zsxTxQQEWPqdJNFNhD9HAWauYSQgY0zN5g2CMwFdNYYNU3Gwrzcy1Mb0PCR8JsZYGDzCd38YYbWzfg9vNq9s/ff67nF+kcxuDquBbsa9dqtNevn8K0ydTYdM8GHQUNjeIHTtkQsJnL/m2gNZp7OKlZUO4npNxe2c0GosIcHFZSAUYLvdkUHHj2YaJuIwz3qIab+HTq8rmSVEeGmfNRQnZdEiqzW7pNmIm4W8vIP+4i/+Am+75234xB99QgCXf/z7YvHwnneL8JvlcNy49IrLFXyFH37n9Oxp+VHVBqH6QEYFUaMex/O/FGDL+5pAk+FVfqjx+uM//mMsLi6CejeK1F+Mj4SxLMzCAcwNwH948/XitMvxQvFrZ2UZy60WFpaWka2ewGVX93DFDREo+xuowAqZeGxRWziNKFtEMugIwwVqubomnmfZEwrnWeYnYn6spuSXxoPprRyYODOjYSsTyLuu0I0j7QS+8GvIyev/FKJ2fxl9J5xn1Fm4sgghmgBZEgF8oSrYtvJzsZCkkAsRIiv7oqL3QvuVv1vBtfQ8uit341U/d45nnB0jcybNsYU7KM6s/lJWYzHPt6sI7oNG++aoDEY3Gm1eB9NYrtCMKmfY9D6cMVkTPQ1OrySFOb9L2KscJghF9mFmY5iUEDJixfwTAkkyWwXIyLVV9jz9eZTCixKGi3PhrO6QbWEzUzD9nhbQDrMZq30ZkF/5nfO7WjOxYEAFSJmsyv/u4XQPF0obzQtIvOMGbKWOL8G/EjYx4OKSOWGUFNCo0L0wlHVtF0ESWS1h8EwnxiHGsKFkO7I3qBU0f6KcSTUw5qyZg2GeN0884Dn7AwFhjL4IoBwoMJJRL/2gGxO9lnmWEWSI274DBGW1Embi8/GShQQd2FN0TYtDtrDdSdHqqL6IthWtDiNBej12HwX7ZNHEa9LIZWfMpP3CHmvYThhWAzzKghRVL8K3pMqI6bzj7nwcI3nitN4f59dwuosgemqCJH+eDK/WSYhIm1lTkU7z5qNmyT2sH+nidG52CT5YX5NAS8ZEzLnVrHM4T8QaLtSNMce3blJlA2Q6U6lvSpucRAtk8yCWGuKmmkwWcQMLax8/HeH+b7Om54vDaIW97zlAPjac6Zb3lH4LQnhqgoZsGwykivl1znGVn6UDMumHWy87P+MM3u+nGB8flwfT7RTakDo7PmFIsS1ZiARV/QGBVoxGo5FT61naRT+L0ajVpbPTLJHzza128dzc6pbW9fWMSH0Cc7aGpqIEESw2zb9XQ4h+0VG1UKOCqFGP4/VfKrDFaztopccYbR6klNHb7t6wr7b0oM7y4He9/hop67S0soj5M7Por64gibtMr0C3tYpalOLAFSkuf1mGmd2222VYkeE/MlxxgjRbRTJIEbG2V9UeIggrCmnlYvmgRI9MGqz/STaoUt9Q9peB0a4DIv1ZYFIX1vuz43NXcerMggw+fYGLkj/KChkJbXYRCkqL0GKY5cj2Cli1hU9rGRY7UgVUDmwLBkHeGZq4OjiTlcjYooqbfK7lyrVunMBVrq6LfRhOcdF+kKBQYThGHR65F7PPrzlFo9orRYsKGkRIHyCNHHQZuJLbC/RQvsgWbXfGg+J6BZdrwVjhj+P3oGHp0CbVNEZBqLPUx95s2wevYS2dabLC2woodJXWkkIKcPxeyYLJvXj5IPNUU5DDnbgxdrL2FQyRgBAr0i3hzKIWUrHwE5CYlon3kGdGev3R4Ll6Grs64Jvzvt+L3bNWXtAwEms/yiUDarsvbJiWTQqrBeT6/iB8yFAlWUhn53LGysa+gK80EYDIY7ju8DlR4C//5iOzMURiTP/N7EvtLwr5RSNmiQryngZIWxIEImW4hPuQ4woZgLN9FEOz3zpt+oMro06Qd+qMvjfNJh35U3SYTdkDxpsazu30lF2L6XojvmrWiUxeoLRHrPQ0jZfMm6+BBCnKqqgxrTCtyDBeJ5tkAFKMxS17m6MkUo80Se6hdY74QSmTI8A3UebJs+s4f1FTldjYl9+JrpSgid9VwbhKN8jUakKLvFWWQi3jl+cxBk26xsKItboeRwA2MZZhYbGGr32rj1NndJ5UnkgzEV+oT8g86WygeryyvYz6ZhHH5xuMTdrEtovJjJD1xli/4przsiQal87jg2m3lrG41EOtPoY6eybpI+300KJ1cMQUfVKLYxhLMtRr4xJm7HW6MsBZgHrnjt1oNDJ0Wi20Oh2cWhpgbqVc/yrsuGFsV7VUT7Wj+Z2DBw9iZmYGH/3oR/Gxj3+sJJh3ZOoTVVhncaMi06OCqFGPY7tfKrDlgDQs3p0bms5M48UMJ1aNQt9+5/XoddtYWVhEP+1gcf4UJmrAjh2Twt4sL86hvZrhoksiXHPzAHv3a2FgjQzqyyuvIndHPdNrDAbIuomI5/tt0xTUMqBZ2EOIeD5/dT3k5qui+nDl673/OGC3hPnI/brCURkCgLUWD8PG71BWKiB2BF8Yw6YieKuVKNQ1J31/p9QmQxZpmyw8u9KS9uyngX7LdvkEVwrG1ARTNWGFyL+o5xjqwPRu/B2rFB+U322F2QpwlZ53yIY2t4UQhEwWrMiAC78wlO2yRahwVC/CMhIOo85EQI73nv7ptgR6PwqAxSwkn/cdbJUXgjyMU8p0tmPl2bltg4dmFZB4IWy3cJC6nAylBWWCwnGkejVtp2TbUj8l47dgbfQ5BeybgDBeS5cyfVhmn2BhSAkXETg4iCRoyAGAF0IPxoAAQJPdecjXmRoyXnlo0B+senyJEazcmwH/ENB5jcjAyoPtcpf+nH0VYGTJCrLBV80Vz80+FUBopYr0uwZekJg7v/p/yf2ZRxlbqYylmVJakWYf0+K0z9Cw+ChpX4YfMkJ5aSz7hTNzvBaBJs+vYWAWClfrDa+S4Po+g90SpnUNoYABTdy1B+AiP8sGtXBe/g4asJbMZBGy6tcIniByCdVdyfECtIp/y6iOeJ8GjliuySIU2hcpGjGjExYyrkQQfD7isVIqysLwAuCYeZhkFoJMMcZkhl6Eb347xTNHdA4uQFDRu9sNuniNQlagLGgozXDgJW039jXXapkZdPnpa7t5znxTk2d1p4huv3J3xiwOxl5mZhL0u220WIhU0u9rGJtoIO0vYmGujThqYOeuKTGiXGq1pDaiVFxh3BZjrPgjD2hltYWoP0B70MdydwyL7fXV/tXG8t+jMFEeSqToe3pmuhQirAI4B1ublcwZFUSNehzv5cUEW74AUhTP8CFd4u+77z7x4/KP69vofn/rrbduWq9x2PPZys8caOVhFfbJdeeRp0Z75Qyy/gLSuIZ9u85H2lvE3MKKhFBY7Hx5qYv65DxuvCXCgcs4IXgpEwVcGRoCDuK0JzouhhXpw0PANSCZygWJmS21YsEcMifkC06e9VSglNKtVoGYLmaFO3pxcCGsD09QBSHFv3Xy0o+aSubGolUdVsjChZ5ZtkApeealg7SfdAIxrxoDWPnEkpf3KRZ/BYLqTq9NKrKNikxGE+ZvlpHouq7A+iGc0KqieenTTSIIYVTQw4rez1XtVmhL4Mfk4u0AHITMV/jMNJtRRcBulqrPXTMMvf6iTMgGMnJYYQu8jjlP2FBwFjJdlahpbocgYUHXV5n+sFqfMWcdzV3f9SUurHcxu4YmnSlTECLrqQEed6nXxnmIUJMyeA1hhYJFsAqSCSACErLUE2HNSX+13B9M22nmvAHwc6bNhfnhnK76uwLoyDMQllrHOlvcSwdaLsnuUxZqA1bCRpm3Ghkx0KjVfx/4skm9SvGD837TdqqAvygoLvcU1KH0Tb7PDTy3VMAIbI9coyYLOhmhgW/YTEOYpALCBHRXbERyjZWE7zTc6yJ22RSIHEDSjxFLNEDDmO7Xp+DB2CgPD9s8ELJTwvjLqZS10sLw5ULy4ZwmY0m6WdsgIJPu0z4yhJnL0OBxZNzABCl9dt/9IfDw40XNQUmmCp7FVtaczY4tA7kik9ifm/F8Ku63LOH12uLsm6rtWMFCE63EAkI6uTh/dP0le7IoU+uHqclxdDvLaPcycYNPSHWRnu0uI8UYGmNNTEzEiAY9LLWlmAYmxuvodjtYXmnL7njQHYC5nFzo6UB/aqmL04utze6/9PthpXq8I3zAhsLvqslpvuu2szow83Daeo0ZFUSNehyv82KCLb8vCRfefTc+/elP4wMf+EB+u6odiMXslMWzNyrqvaUHtsWDX3mpTihJNMBEs4m4VsNqp4duawWTU03s2LEfS4unMb84j+UVajE6uPmVEW66PQWpZ2ooNGzCEc1EDR2T4sdFNoAZS91YaisKZjBqXUJBUl5EdRb5OAmLURszMwxYubO8LFKcOLkAh26UJVanCBGGLFYRPnRWqdBdFd2oOjBdhNX4sdgtuwarCBU5QJMwpYCfguPSmnYWwszZMGcoijbo+6UgMV848gw2LRck9y2LivbhSJ+gVqN/v/o9Yar8fOEqXlnRQ+NT+buZhcqEb8c6EAvngBLjFYQbQ6Ccs4iG9JzNcrAlKeCm0SpCDDFYzicEV+G4kVqdobiKGqZCgifPSco95cWhlfli6SFlfJQFYxvyUJHVXwzb7gWpRW9lzJYsrhUApiV5nIkr+pz3LqExLtTOFBnop8bS+ybXSznjaoakAs5cp24P1wGzjpfCDFXDSh7y1ra4ea4zJu6lVR4nBbsrAngV5iNIro8AACAASURBVJVE9XpvFtYOCouTiRKRfZ4FXIxdAdDGYuU0FUOFxojKc2BIUipMaP+owaz7zSmYcPYvHyMlfoH2AoU/nRBp9hwc9Pq9hiA8ZF19zAnocbakZsyg01OBy7m+ywRVZLACnZhdWxz+XV5hpbwK4GQZ3XTuz1l1zaJ24Cy54lIdwFtelC1zZp2/kQxG2yDKI0tS0YBzfFKeRP3Yo4/G+O6PBugMimLP281ihWMpBFvFW1CeV936RKuPhJ/iG9StUdjPOZd6P61TaxmYQa6PE5HRTZeelzXq3APUUB9roNNdRrubollvoNdfRS1pYqIZoTY2iXoygX5/GZ1OTwxNe6tLeO7MslCxO3bM2I6aTJcuEpz855a7ONOykRdoANabqBnqevDBB9eU6hl2/DPPPCOgjqFEls1ZL9PQsxv//M//XDRezxtssRA11lpJDDvviw22HISS8WPB7mrCAF/ym2++WYp6cxQ93zqMoyy4Vfbh5fsZigYa43vlrV5YOokkS7Bn1zQG/VWsdHo4PbuE5c5AwtZZT4frXXcCN74iQ32Sk56KPFnHUxipWOtyJhRwcYMwyMSza7AC9Lr6uohGgK7zlrrsoCm/B9uFyGRmFHwJuOdlesKwUyhwL2fx5VxAqP/KNTOqssy9vwxYiShWXPLKmX4lKwlrsIYA+Q9biIKip4I9TCPmob68ELY51Luvl5zO9WUy8bpwnxkH2o4w01EXZ5t0QluJ6mAINGu5j1WFCQtZrLXZlQbuNsJ1VsbGvbkk8drpywBYsWmi5eJf1qHOBBQIW2BhSu2YfGdeHceisbEsx+qtiy7G2iG6I9HdFHlKjnkkL8NsSFznpAtaqN3TkFjO9gQXI2PCYSlZmpbk4dosBaH67rCt7gEmWhKW+tm0AI4+Y2fLHBiEQWVl3woj0ZDF8uvmlRfM4FTeO7GWD+0k9KaYkSqidgPPsoQHgNWBpYvePfNN3g8BSWLAZuxc4bTvbJiGB/1alsEb6MK8a3OAaF5Rfi/8kyxgDp7MrLVcpcLYOrO6kXNZ1N+90orrUCPnwJpGmNwQmzWGAGbqfhSUqoKi2BT5/OX942PAs2C9ykGeHWg4u5g35K0oGFnOJ2xLRFG9/o73SVCh989uNS6H750z3sZo6THBJjCL9bs+59EOwnRhBFysTPP4UzEe+E6Gdsf5JCv5ZIxfVetYfc8KTq/gnorEAj9nIR7x7xdMYJJrNnllVYoZaK/osqQ/RUqibCNxlmzCbPPhRagVfxW6L2Eb2c+3XH5+1hB2oI/WakcKibIu4kS9L3WpksY4sqgmWYccBJ2VRfVJajRFNN8dNLBregK1sRiDnjrIj0810e+30W71sNxLRg4jslEs1fN3n/27LXtCVdms8N+0kfjw7314qElq+PBGZaxGPY7nPluwdf/995d3xWtHWeknvF+GD3/0ox9JWNUzNatf84XoYx/7mJjDHj50GHfdddcLGE4MNTK6gNx55Q602itYbfexd88OtFpnMFbjOItw7NQcTs610Uvp7TaGHc0E5++pYdCjuW4XV1zSwW2viLDrAmUFmPGjZeEIkOqaOZN2ZHITHQtdpzsRem3VcpDVFk+uugIjSb83bYkvVj6JVfvOQVih0ilAl7/OPjl4xmIYkXSiphxO1B2os1/yPXmX3UHeMpBsh+n1EjV0EIAtY6303JKgbs0vtGkh2xDeW+475roty14Mz5H3iZlU5hO9YAjNnnMWQybdimeXTOp5On5x9SruWQO4rPRPNdRWyLbUj81LzYShmhKrZJcMdNrST8yW4yIVzhdizm9aJBd2h+eqhrRUM8XxaKFYGyChyFZdp4d/5FtrgLyKcuVZGm3CrDsiLs+w9RI6wmCYrsTBldxXUCUj3EAUDsAuynaRs7dPA6IlkCN4wBhRySLUYwXEBJYNXE0LrZ8eUDqPHZ9rWqSfhwNRb40w8oHaUp6bEHHWCAvXevIEf6ymtwwPBmJ26WhtT5Bsm7dPwaxZ59rz4Hrmnn0uQlezTvaZlh9yoboL/kOD3OoYzOcHT3TIb8EE+O6n5+y5Vu/ScK9Zn4SZsmqfqfhSx7bOSWRQXT6gInZeKAjpGQBneDz/GJtXHaXO6vow1f7TUKQmcSjT7dl7zq7yOUlFEM6zNbXWEHf1GGjWMhx/Lsa/3J9hfkmv6JwRAdowG4VNlsD81zIvGqD3kROGAQmWpGah+cDn49iA/po1U0dNbgPhwJ097Zq2vGSP9acUos8y8RxjG2Sjc+PlezMyAHX0pJj0xOQMmuMJ+r2OpNT22n3RXjHMODk5KdmIUdRBPFiV7IoGdVtJEwMaRGraiQjnmZ24vNzCXDtDy5iFUTrLCzeH5XVG+d5Gxzjbs159Qv/uqCBq1ON43s3AVjhxDyvXs9m9h2V7PNtws/vkNZlcwHDixZdcXAonhu3Z7Npn+/s7LhvH4tI86mMTqBFgnZlDr59gta/JF82xGDunxrFn5yTGGvRbaQu7Qi3g3OklXLAvw8tfPcAFV+gLLiyL5DynSGXrxJ0hJ8E+or6yXH2mZbdjDDoqBI3qAyn1o8uZclAOvPTNN+1UReQla47rFoKVu0gC8H2/Zkfl4SkHH3kNQxWih+BMjy00Gmv6V1KJjG3yqSk8n9c/tHCfSJHZ/krdPFlycvG9lmkpmKvS3FssaJrHrceGQmjpQgNSMvsq8JIuLDFS/J4yF+FnZGbLw3sWOpR7UJSVgy2/qOREhWKw4IIh2PIQYVXnFHp1eWKG3I9dL++/kj1GUYcxBCIyvsyLR+ow2qIiIcYgnCTHyaMqNicEW0V4qgDkvDVhSKR+Z5H4UASPixvOgb2U7vElrFyqLAxlVbOwdOFc/03PQ5gGmlQDps9YlmALUXrfhUBk7VzDcJuzKH5dZQhznV5eukhDY8LzEPRYfFZF8maGKp1NwaYK9dk20aZV2FWNiBQMoN8tAUpkPmK+IVOgoRnMntGo76yxdHLTZR2nF4SWcWOMsLBdkiRQBqPCaLqejuVfmNWcG/HqWFJGVceJsKFyywX7JX0vlQ+4omsCDe/P2TofE8506njV88kIMXaQjCQlRno+BXL58zOw5XosYX0zhUn6rmj/xATf4sU1EFkRDVEbcYrFhRhf+9cIR06EiSnDeKr1x95GvylKkhXzjdswKIOlU4RYEG2Q9ajslbHMeaF362sZ31aqx0Kqvinwud9ru8qwuOnSfdnkzBQmqGVJxtHPVrG4uCwhGHY2Hxr1Ww36YyQNRI0aao0ErdkjOD1HGwjGwhNMTM/ggj0N9DqLWFiiialmOC31ky2BLRFwf+xjeOCBB6RsT/hZDwhsBhAc8FAUTiPUYTteXmdUEDXLMGIEhIWo13vwo9ZG5D24H5iO1tFkMR4GDDVsYe3DKuMXtlO+86lPrQknnt3wHv6tMpOgW7Abd7VEvHl6aYBOd4C4Po5uv499e3bgon07UIuY2dpAMjaO5aUW2iukpci0tmWxWlhcRC3r4aZbE1x78wAJdYQpRYmkqVlqnerLmoIMEc+bgzXTrtvUFZpzOv1lGoU3jYREihrKckOhLYROQmtjWtLHNgEPW5fy8ZZ7YFWOEu1XIeLPJ3tLO/cdfJ41aCJ4zePWyTBfVHOzTluQPRNIViUVCbvfl5zPfJjk+1ZP0AGaMiZWbiXvlwJIycIjtv1+P2XQJvctM3kBIAq7i7JPWHX0lDQ/QdKVvhv6DHz/KsymxDjs2Vib5T4qoUR+r8hs1YWq+vGdqzNevtj4IijXYkmpYIFTUKJQShc/XwS1C2RCD7Jd/RWXAufBmPL31Rc1FXOrOaqm62t/F1lRFWPZ4IZ83CkLSL1ikb1XnleLBAj/uQMwsW7QKtVmqaH3NuyT36f9knodMmzsN2WByHTovQjo8YyuvEwVn2gBemR8WdgsBGEE7Ao4zevJFvfMbB84jrtdBVf1hFmMRfKJaxoFqAUboMKwtczo6XO0sFIFdfpGSUGXh/JVJ+psow5U2kBw/1b46jlosoCqlW9Sht6bq6Eu026aflLGjbVDNohmcpyPIc5Dym3JhjFfGy206uBcwqAieC/eByX+gkoYIie1TaxpCx3gaZCAFze2zECjzy3CPgqjRfuIVAFzlknosLsa44FvAz951l8+Dfc6UbkdwvjQRDbXUZkVg4BOG2degVM2PsY9+3dVzK9j3T3vwvmCv8kTktwcWRzgdbwlBHJBNk90543XZBS9nz59GkkyiVqjh34vERsIem/FjSbGmlNoJj2sLC9K6PD/Y+/NgmzJqivB7Xe+EfHeywlIiUwgE1VKIhkbiSolakG1tZUZyAT11QIE1E+ZSSVI+qNLaABZ60cyoD5Vmn6LYqhPIQmsTS2JKRPUQkwJaBZIgDLJzDfFdOfrbWvtvc/Z7tdvxI3hPRKKK0P5IsKv+/Fzjp+zfO2118bEQf3Eq9fHcu1wKf3eQJ7xtNvk9ksdWUz35Mr1qczKQm7Z7sjVsci1g9VH8ziA5BtIBEbV8IueMy34tbfExtUgshLrDvg2/D4Cok365Tyb2NSn53n++rlwr9/fuyZTlODpbsulrW25tN2R2WwkW4Mu39S3tm/h12aLhVzbvS7lbCo721sETdNyJKPJgVy+Mpduq5D77yvlhT/algsIK871rZALFha4Ngx6mZPEmp1guYqyLXAxmR+quSFLSbRRy9MiOQY6GBYM2i2/D46P/+B6JmMs0pwNN51qj9kCqf2dM9MSwxQYrbz5WgZhWoXcsji/OVe8u4hDMrOmGY0KohRUeUaaeSS5NovhQ9Na+D4aRLPuL6VkkZcHUkZMxfnRzT6L6SvhRXoyoWNqrNdx2YyhL7NxoLEfEYQ1oTP7roccHZD5C0DMSvRxIOC2EY5ga3Uee0epxsa1OAkYBzDBxd3HwPvZ3qX8Hbnq4aVeWa77SnkN7L7MfgKwMBwS+p9MkrW/wsrZppGYEQTm2C4Fhx6SJgiKGilzxnZ2RVkVtyCoCtTRPNXy6cdZMjxH/oafQGStQxm2tWvxNh2gpuNyaFztHKzOI7LF7JK6jrbp/q6MoAJU3Sgsy8/6n+DNXlYSKC3aWvoH/Wnlu7zvK95lPKGHWrOFGOeQO9+Hl4yoY1phGtFJFgKmFszsFVJo2967m16a0+9qdGTSObmeMTFT2hUpJGukkg63MomeBZ2YrjC5HATpHMpgOY2phXbVUmXJqAWyDjVZw6txtOWzX1jIZx7xFyYzk67rCeoP3IY/u/jdwZNbMfgLVD6Nq7aqju/eP87YwRgbyyTCgpjaMFwA4+xgPyUTYb9Cfrzp3VJ2KxlANXQtnn/PM8qinMt0Mpfh9kXZ6rekVXRZcHoym8t4gtBOT3qdsYz2LsvBfCC37WxpaIdjhFI9AxkOoS1ApfmOzJF22+nJhaHIN548kKsjn/Eb9pgvkvVsnpN9/Tv66KMYqbPcWP28dXB3o64b2/yvbl/IxVvvlFsv7chseijT8aFsb12SK1cfZ4bKxVueLtPDPc4tGJ/iid3Z2ZHJdCR7h1dlDuCEWmfTuRzsFfLMZxTysgdKufs+2DwsRWYqTuQi0Orb4rkgWCMYg/H8eCklw4qa/dXrlLLoZiPSyDaktoc0Xj7MEWRExXMC/jn1LMlLHLBgVa45y+uib2/IvimkQsoKbjTjJVg7uOkfF2l7JPEWmkStHpZRvzHQ+vVUcvX3dosIvrumzTfpsOyVLoItgikr4aJWEk7Hqo6OW5KVJ4qWEVw2jopNhckSAVaMDMb+TIdXUV8aoKj3IkvkeMD+4AAi2yXkBmTAksclMQtYQK22JL6RGDNjuFT2YyE1HxtjsqKAXlmVUFLHiW3PfrPOdPE5+9UYDYbQbDJqqr51vN1kziazsFsKbdtmZwCcjt98E6+CrabQZCqDZSAmenU5UHUNkQJcDbv5x0OPZH8oTlcwFM/j7vM+kargS5lsaImp1cOzhAxFyxtjVMb0ailpymO51gjf293Wof7SGcEE2QmIvUEiMnSnjJGat1pWrM72ytLMezcfMb7M+QsXmcqsOctMMxgULVlO3Zk5ujPch5cfPk96b15yCWCCzwL+XwgVakN0LtTnWs5WtpclK3fkdjB8OTDWL+4HCoZNF8Ys6cwyx+dZ196CayqYLTJ9LO1Tyl/9TUs++RfmvO/egQTOmeXKHvlNcYKjd79cQkcZTbBU7vROuw4rEc1+qY2X+5FlYKjtcssMLbGlbao8F2QTl1qBQJPfrfc1JZFzEUP0wIvuLZfLgo7wSL9HCQTA8/FI2aluG3FWeBgtZNBvS1n0Gf+dTA8JxHr9tnSwzPDtuC3DbkeGF2+TnYs7Mhldka99a08u70Kb0uRHdHTHneavmzBDmxxzmmuf13dO0r5NmalNQNQmx5zmHvP9aOjlJ//1PSwufe36dVkuIOSFKa7IaDSh+zKm7gBlHLp9OZyMzdOtK+12X2bTA1mM92RRzvkwwRriytVCnnFrIS/716Xc/9KOtIczWcIokBkzWhSVb+O2+dGuAXXUlgVZLhnrgkB5Q08r0lNgywU7aLS4nuIRRUViK+1jG6NnmrEQtG0syirpgpsZrRz2UzIrgyEujx4SM42Qa0m4NKx5+UhvsmApwgKSwZuOWsIi5nfDRdVsJaJmy9vF61V9E3OkzowNNfwZQg8W9tHreQkitCsL/+PCXMdH3k6fZ8RDfk/uIh8mYfz+cS/HTQAtZaaZXJYLqQ2bPw+u6WAGkvnu1HU0+J5uir7pItSIiZQ9AFwj0/QM+eaNv1H5YhlNuptnNiuFq13XY2n1vKqPA1kcA3Bc+HNau4+5bjyqR+GbOt3X7TlxMIANP3th5g1E1UL5NmpFqrUt2o8ECdYuzHz/t/cfRrfiy59MWEPOY6m+WQ40lEVE+/WbmY1RxgUZmghv495cV6W94KaVWe+kJ1CfK30cFfTC+NPtMCgCt/2t1VKdVJzDEczn4c4vL9EpE3NZv6uWEpkJtf7kC5iZ4Jq2SKsHuBYql/rxuZ/3AD8uu65zDltGKgE9srtDUWXOW5yaJZ60yLl+jOk2gOjMZ+XZTWHcbPBL0I54AgTx0EQRoOocePQbhfzpQ6VcH+t64HOhIl63Z/w0ocRcMBvsdKLobY6IzO13TXUqY6jRPcI0KRzkk86JWC3A5xfXK9ffGTADo+fPI+ssInkG4/DAC3+4ROXtg+tX5HA0l04XYuKpLKZtaXXampk47HFz48YkIvuHY1ksZ7KczaTd7shWFz4jhVy44y75/qffJvMZQj1j2T88kCf3ZnJ1bx5EtVlA18ge1Fai4wDAJmCjaZM67rxNC2LaAM6ZcYtAdJM+Oapt9b/V7/2on8/SJ+vbVGUEENZ71cueK7sHe7K/vys7F26R+fiaPHn5X2QwuE0ubg9luZxLbzCU0XQhTyJVpZjT5LTX7sliciCLxb5Mxgs5wEOLcPeslPG0FNRLve++Ul76b0Se9n3aIi+3wZJpKInBl8CWdLDoACmg3M9Ei84WMESFa3JHy1kULfgiaYFkZ408xbte9kSd5bXIdFxAibdsgfUwnKdkK6jRDUM3xyrD4b/XBzeHPfIcqZeQsa3HvLV4Za7hWDUyu6wi91BFtcbSZbClTFt6I4dOKXjtpIU8hVONXbNrufA+en8lRqHGbFWYv6gJCmGpCKZcaA+2rgKi1rBb7EPHB6kIGvQx6Btjio54kY7sV2WjdQYyALT8LIS+A3AJ+KHxeXFjVAu5JhBtIECZDdsEdXJU9F5+zopoPenl9O2bs8HAAs6PlxsFtKrxSSDKtH1kX0PBbGb7WpKEa/58w3G/LfxMltCtfoKTPEFkevmweorJEkPBXppv0KYRC6U0AHtW8D174UkFrvUZYnayztrUxVEHVQHn1g/+UuH3wes7gGSWbU4KwXPo+iNvp68pVW8o13DpixvPHQad18R4wFtK/QPSfes8tw0eLu+u2wqMCbMs+VhbMkCo0+lAJc33tL5oC5yt9vHz9uNvZIP8+bPMY2YaJ2Y2zbKUOIGZhe+R7YELvekZcR6UwgKmuPxEW/7kEwt57JqeqJpdqoy48+IaoNWcwvU5vNUnKB7t5/Y5sA64Ebyb6N+JVy+qTY2dgSdXnLKOqYEnHE+LK5OKeri5y/JGwUctLFrFc+68rewXCxmPZzLcGcr2sMPNDt5EdN8tljKACZkUsjeZy2w8k0IAsgq54/ZbZWcAh/mx7I8W0t/+PhkMC4aDsBmis69hU9Q61Bt/fNM/CcPjDwonirEPFTbNiqWSlahP+g1DGvF79bffdTdXfeuvmRw2fOmoe85i86zLWXfdLFRsPsKvs3K9DbzQ0huJbTD6BCvVzn8GMBrfbv0t/QXP7LNu5vbOJRkdKuiazWYUzw4HF2QuqLvZ5dvs4Wgqg2FXFrOpaqxYg3Miy9lSptNpwhDj6Vz2R6Uc7hdyz92l/NgDhdz7r0Ra24xGKlMFnxfOD4iFVVzKyu4oTItIBEr9TApehxYRA8Tr82buc0tXziyErPw7rUX6dy5v6W1VnwldTPSjz6KKnnXRt5cRRBnTQ+uAVcFcDANQs2XsWV5k1afLARy+o8ySh5jUrJD3Y7oOvvXiTZtbgB6fM5QUBPoiWT+Ps3O+aWXA6dfIbvQRqDTNzApWCq7znFdVDXz6uq9n8e/peLOOiD9n1V3VNsLnrl8otrUyj4MeKWa2+dg6mKknh9Qz/XQaBXd+PjchHGyZZn6jDFNaQWObPZZFZ+C5tq6RmXHn+aBVyhoiZUk8uML2GLNz3EufM2SNY9igdYz2EBCde7/RfiycBH+LYCsab3qmnK9tXgaGha9D9SrXpcXvkvHCleLml2qJWqg3mL7qM4Pf65PAXFNb3+I9V+ZIOrf5MBjI8bA8vucsD5gO1hyEJyAz3iwb0JJiYsg4X4NVLitdju86wEzj5/KGtNBoRYCCTHMOdhJQYC208XKQ7mDTXywr67uvT0TN2p0AWAqgVTCOUjx6r5A8tGV/fymfeLiQrz6aWd6YNMOXCIU2FXCVwVcOz66Cr5B8E0BcFcw1zVL9nWoeDQCarsxLVSU9pDNVNn0Qpk4Fv6N1hkFE1/el9cSeq+K+u+4oB12RbmdAgnxvNGaB6dFoTAuHDkM8C1nODslQ3XJxIM+45ZIsO1vSB+M1n8jocCqj6VKmi5ksJmNesjfYlmG/I5cPxnJtv1obcVMGJQICn0jru231L1UgUR0UPbrpd7aMrXlr3OT6R91f9W/rr7/JdW78Mda+NQBsJdOw1qB1/fC870chc9iFzFmItdfuSKffk367JbM5NvuOtNoLmczGUs7m0utfkOFwW+azPTKw2JAmE/WEQ6X4vQP1d8PiMBotycBe3CrlR36kJS/4kUK621r0FmnUENWj3QuEeARzHsQZykvBIqJA8iKzFVkqo1wEI1SdLXwwPYQYAdeawWAGEkMgvmDExdLtIbxAdZX6xgbhBZCT9iltRkGc7myHieC9KWQkDDRRM+XsFu0jgnbLHs+4wUYAw2fPQp7qA5bDH6od0gqtGnL18JW/2dv9BtNUF+SuA/yuF/E38HQfhsQ8tBhSFXjL9TBi5c2eG48GEPSTa2bm0I7WnUuCetsbmuZ5FJ97f2uGlpqPRosDXXRXrSG4ITlbYfYQ7hrv6xOYATI2eb9RbK2VGm1e+bZUfdFJoCUwhZ7VR9xhpYhcjI/QC+u6pSw00wiZDUoMbzlgQzvAh1U+Nf1VXIedIVQmQRnjJjNqB7c+Vs6u+QuEhwfdGR7Pt4cZY4IDw1qUdOm94T3KKxFQL1YLl6W5HbN2Q1o/QaY9CxXWNzyDnIss1B1rmNa6KCTMaF86oxTLOuW1wl/C2GsJnSoTqTZXVjSRpqT6uwzSVqGHj7GHRCvP/hryIVqE5PUgu8gzImAaJQCSVquUyUFHPvUXC/nrr1Z5qqQTNZjVtHzWW61MlO/byjzlp1nP3xQirJ87VsBlIW4EpG3xQOjZr+t9ouuQrhzYQ8jY2cu62wYkciPxIMqA6tmtisf/9tIfLLFxzeZLeh8djKbS627Jxe0txl3Hoz3pdYbS7S2Znn8RtRKlI6jAA2EzJjZc5qlnaM2l11IzysGgR/D26FWU6wFgy+8vJ2WszgVUbMDYbHqdo9qPBbBVdDYWAG96zRt53JH3syHo3ARA+zHPv6tLJgtC9wuDHYJ7gBLE9+eLqRxOZ+w/hA4vDLZka2tHhsMtub77pDz++KMyHitVCoCG465eua4PACILLJ6qNblA5z7zzoX88ItL+f7n2NsrHLdxIb4Md6XVuaBM0XIkbRRURFgC0UVcYox/L+ki0UaZIIZUbCS81EV9o6kNFB/YkMGXtRfRIdyZI8vUg2ddxXMra0wcfPmLgm96BU2ZoI1EHzjACQLdSuHU7G3joU1ttjMkJpAFvQefH8u+cf8iuKGro06uzUYdnPeJueE7Y8dTe5HcmsnlunntLFn0CFunyYqgKp6vHlH0v62CMgde+l/f0CIIi7Sab/wZLKHkTlVT54uvggYNxTkI8JCFgjMNlem80vNwE/eDIPy2OZeEzqUCnAjAIrCKzITfc7xmfS3mfbg2x7JtNbpqoUCiB2NqYeNAvVG2TojlglLJm3B8ZUyCdtc3s3rb88avNZI0kuzPQIoF5zW2Bu4IiEyXyBckCzVmkb2VslnSmILN41hTvJRfJLLGK98BzucbM+eJC/xDuNb91Pj3GntWASxkzzTzkS0hJZf1dmxXANmZ0XMG0kK8oYCy9qWH5Eq605Ofo8pbf9aPrzXqnacaVSvV5X55bWfSsy4pP0Nq5+BlbQg+UD7Ioh24zmJRyOe+IPKXX9LIggMsvXrGA3XD0aNCh1GTaivWuiXEfm99HOpSeog7j6MyVYTjXEA1Ex1zA1tFBux6fzBnxX+Z516iuLh+31dVvJAbuRecggopXnzv95W7+/A9QiHpqbRmJUvxX3HoCgAAIABJREFUXLy0LbPZhNkECLVMZ104gMn4cFeu7k6k28XmiHjstgyGPel0OtJHUeBiwYEFIwbN1njSlvF8qn4ny5lMl0MZDlSBDNC2DdE9ptpiJr1+h9lo2IRxzdl0wfNSH7ZosdQK2LZ+X6TXHaiHR9Gz6O5MxuORdLBxL9ucONeuPSbXDnfkh553v/Tau3LtW0/KwURLEO1s7Uh3e1sGnbaUS934mTXRQRV2kX5fxdiHo5n0ti7KcNCROTLkpCXj6UQW8zGLTu7ccrvMxlfl0W/+i8wXhfT6jGDLFGGuZSmHE2F5o90RfldS+I3U5DEeAltEYqxfiwEsZXvYkzuf8TS5/55nye2XurKYHMqy7EpnsMX6lXvXL8uwP5BWuy/Xd6/yntBnyCDd2rnAyvTdbl+2drb5QEBbd3h4KLPJRCbjfdm//iTDdk+/dZsavPmyK7fc9gwNRNO1Wjj+V65dlUcfuyz7o33pFW152h23ysWdgVy5/Lhc2GrLnZd6srs3lnZ/R4bbF2Q6n8lohD7uy6VLt0qnvyXtbk+mh7tyeHBdHn/8inSHW3Jh56L0AcjnSxmNr3OS97pdmUynnLxww99BduxwyBI+ly8/IXv7I5sPCHNDIL+Q3f0RLUoGvQ7NeDEuvW5LtrbbcrA/lyeeWMgdd7TkRS9eyA/+UEtaO1rEjQ9IpyVLvopd0PBeeQhaSxdQvNnOClmMwHbpRlp0SqaaZP2C+Uwd87h7Qdekk0ohMdWDqFt8CCHaCuu8lJdz8QXSWZM6e+JALqUCIkSVjOQTdaLAx0MiDDdamM9WCy6KZr6oG18EZ9bmYPng87cizg+bhIpvE2LQzc39v0LYqA6O6ptxrheZO5znCXGoiian5plW37wy02Ugq8J8mTC/juTsAjZsaj0T6gc6u5VtJWwzX8MWeNas9klOp8caqqyWZRGalYBfL2+YVdDlfRvDh/RDUmtL7fuA0nKWoGbW5WCxhbNTV2eeQZMqMqMJNE4Dy8T0ZqbNtU8OPBpfut0WhB5T2kZvF0ugkFnQhuj3awL3+PyxTmNOCECokWXdqf8KL/y8jtUdZRUJK+PjWaE1RO4xCAdbaIdnpvmmrRmU+Rpko4LlhINlHVOFFHgpTGDTCj+nWpFeCDqFd4PoPgCmJlDov1OwpyCB4KSSgJBF9ykEz2dVDZfzmLkuLEh0KNWxWcgkJH1h4L2w0kEpf/N3wsxD1DyMnwi0uNdUAsnHLKb251w0J7NZzlhpQNJCgwSsIdMXQMifaTKCBrzRCnPr9+fEZRyaaKEvmGDC0EW4JUbpYRzbEuniGUg6x5QTrM8dDV4LKe55+k4JsSFAzoWLAwRwpNcfSlmOZf9gwmaPZ1OZTlj/RJYwiSxx7Jb0ey2ZTWEN0SE4wUaHEixwQZ5PpwRPlw9KOZjm+kuxK31hig/gZl19fkc5q8NFjNkYUUGg11nH/GzK0K19czsh21bVbNWo+zXtPL6NOZR5/LFH90dlzfPNFJMtlJE4auQY6QkbsR97VLvy344OedqyoMAhCHdj6ZKTzqqKpuGIL/t95UNqbT3hPKhfqq4nqv/9uHH1vysLV8ovP3i1AmC8PqKHEOMbamKezMaiMgdsjdUExVyItz6u3BDC27nuI6onS22v1Fk0K0KGgapgy89dD4M2DY8Ds7iv0r+JIdfqBlH/voeiXC/j+IUMa1hCELaKP9fXvwxmFWwBGBGUmxTPMxyVrWRNAKuD6F5S7h6eTVRTH9gz6GBLxeeZjdDIU3W9W5YaXo5iek/oiDJ1B2XuK5X7G2NmbuWc+MayhmLvbF/t93W9nd+DC4+17bn3XPMFIOVMRFXNlEO53FNtgDycSD8tM/Wk/AgbpwnOCcwsKsem1pbaKP6ImYkpABUaym23wbh2ZT7xQspsabQ/mwtg/0hsmYG35uUm97t74Hn2rIfunSXUhAg+aPrCAEDCyzq76y8J/hxUzA7SPgk7hxbQhq3biAoA6Hz9m0v500+JHBz46qdsm9ZvdFPesPfUbTNqACwCqePWaScs0hyyc2dbiFBnsvacA9xj7ActYZRutoClgzL9sbSRhqZ1feq1VPul3RdCv2C9DGixiPsLn317CWf4dq9F9mnM4r8ii9mEIAuMD/7e6xRkvHZ2urIYT2TBt5A2Xb2BnNGJEzbMmKllS265tC3X9g/k+iGJTE6guv7huI0gduxJjuX3GjaxeriL57RMnJVr1X6/umkeN+xn/7v316aAb5Nw3olatSEQOG5s/O96PzkkkEMG2qrjzlMdVyy0Wom36XvHacrq86PpHDd2zJ8amr36Pb7jwetkZ/VjC6mKPOxX/oadHePzZmumpvSf8pcXBS/U91RMTNU3bF0YMM3TqPdy12+ubFWgUAdPvoGv28hd+8XyKq6dNrNMn4u6gnIryeawyURMr4/N2Jksb7MuxLYEWaZpfJFznY6DqvhMqlZPf+O2E2C5MiGlTI0ym84osMVsJwXoIWys/mGKGAA2NGSoWYjtYikLd7Y3Zspr8XkXZxF7S9qxHcxeVGbUdS2JjeQenYX7/H0w2YzPuo9/mkPOdtr4IrqXX8y9p5TBygkKWnTPjSQ8DKtrDUwpUfYmbISm7ka7WLaJ11IAVgFQpodyjRl7ETIFZ/bYjwu+UKbnhY6qGfxWX+CrkDAyvA4sNSOu6upPDZjtRwRHllyBeyIYq+iPLcycnl4NfSqjpq30SgQVLRj/kMuU0QrEgKYnyFSSVNAPsOrheC1YTQbA/vLlQv7koUIev6I+V9o1yhzpvF8FWTF0GNej5BdYE8/H5yX3vN5cXMcVbEbAqEfj9wCY/qKnLVS8i9b12novk0Wu1sCkUbQfFjvUeunrh48vLB+0Ni9A1pJMF0G7W0786A89s4ShabvXk2I5kieuHEjR6tGADA0ZdrsUFbfbXdne2ZF2ey6He3uyN5oQmA16fbrFYjChvYF2BKZe8+mMDNeoLIL1Q1MXne13JwUXG23mtSad5junvatNrsWFK6RTn/ZaR30vsh1nZx7Xg4qm61T7YDPmLS3yIcyQ7q8JMOJNI4GBfI2bybYeCwbPOLCbnL8SzrPF/J0PXtOsSBMdp7CktcfnA9cdluvRMCQXZAuPxExIjg3BFvYp05EFJmwdO8W1P4CrFDI01mtd91RDiWrd4eeK36lv8rYbGL8ark3Rcarsq6dIWZzmzp+qAlQzjlcBVrXV6LP6OMVwos9Htj85vseglm8T+G81vKbHa4hatWARbKlLPQX9zNSuMnnRPoLXNigXNzOK09WMiP2BCIkyUAoWUkadCdHJpDmL6RqagJdjBp6HJdHG+UKBZgav2Oygi10kLy/vVQIl0wfSZ8+AK0HrXM1VOSbOEBl6SHqooK1jiIuZZ6aji4yVOelHUVUMcaJvPJyp88U2c/etQ5FmAgHzCuPx7gVoRq/W6wqS8rxS4Kfn9+s4eIpAxmFdzuK0lwOXkVvYGEBHvbyM1bXEhUXQVyrzZS9PpoejuLwFA9aWzEHhisjhXlv+7OGFfPVR0/wZyHfQs0nIMLnAQ39LUGsh6zUPvDmkSYfPaA7dKsgK1THC+LmBsdfLRB9j/sKIFd+ZLVCnU8GiCu/Vc0uTMPTZ8Y/r4PAYELwvS0qIMrjUI4sX3fu0cnI4Y5y2013IZDRlSBEdvXVhR7YYKhxLqzWUZTmV8XjKzC+4xCvztZDe8ILc8bRbZKsjMpospN9tS7FYyOFkQQOzq/vmNm+t2wRQbLLPRKB1LOhaw9DU28LFwEom5Ac4lkephxfWszT1e2g6dxP7lgBIWvY36Y18TCNDcwpvsNSntb6LwOZMY+naiqRbqIKyo0K763pkLRMV7iHOFS8gfdR9nOkeNxy69PbHDfPmMV7czKENCinlv/rWa1W/Ha7tFtbDAo3CsixNohtthZmKOjF+T7ViGoLUTUL1Psom8TyRNautEVpRyMMUri1bDfWnZ7VBp7XJEChAc+uFAJiwgLv4vf7oY0E1h3+mC3hG2mqEPzEE3hZnCpytirovBwi+yeZjLeRjuhu/np5T4VBmRHIkASLfzGpo/U/87E7XXpCbZwmgK7m41x3gTafmJYiirQPaxDF1X4DQ+Qk0hPAiIHgE2z4PHbQx/T6Nf9b61df+DHQU2bjtg9tAYA4BGGJD1XYY8AiFs/05J0BNwncrNRM9yCyLlO8jNjsXdr/xyY3/jjYVUeOo9+HZyCUBgxYMVzYqG99blqKxZt6tnpXqrJ0DMK3l5/o27RMfXw4xzm0u+DGr1/uV7xcpcSI4VwGYI0EGQB31lFEDEZmHC5HppJCHP7OUR/5e+axOC9pYfX7d/sKLLuk6XbV6cGDjwP44+waDhwpkLHzvGYm84+jZVqDN2odTG/uuHeOJE2S7MBRlS6YIM+tqxfvgvIaumCy7VcuBcS6LwYHBUjYT75342Y2YK670P3zXdjkdL6SLGojdHgXek/GhtNtbcvHiRVkuZnJtf5cZdtPJgezvjaXoDuW22y9Kv7Pgz8OdW+W2W4cyPtiT0cSqsINWlI5c3Z/I9YN5euTWbVxn2cDXga6bsUluspB/75inVg98b14cPR5gtvR5dLdsLDb5PZmLNksC4cUEmZNWHzGxFY42cgjSM52yrDaLk5UQywCqMj5e0sgZgUrKfDPoOk4k33T3NWKnElbkYh5qEFaORajAFvpcA1yZMGzAMOTk90kA1u+xamKbgZe+QTO0EurQ1cFQvo/IO+lv4/ip7YTehW/eWaqVxdPatQb765UTLPTiAvAM3nTjTi+IVvYntcHK1VBt5in0nvllv9P5FHzUYrjRSqFw82QCQ/XDwvEmVGZqkk3TfJ/aNxlEZtDB6xp74+2P2rvooeZXjewVXtTUytPvX8XQkXdsWmuaihq7vELBkmY+46Wffk5hwnn42e+HoDLUNqX+zAthW3kdsjaRibFwIjRIznrp/UWdmAF0m7vEkvg3vQqzcfNy2ZIlbHOWhTzySCEPf0FrVYINpBg/DFd99OJYRgBaZ7/8OHud4Bm1BA/CuYFhigkQJoT38GmcNaw76akgKPgBHWQLob9CpjC79pJoFgTttgGCcygylvWaQCyPfkZSgK6Y9qRpP3URakXyAObxS3/g6eVkhgysjmxvbUnRadNMEgaHshjLdLaQ3cNDOi0Pem0i1Z3tW+XWS1vSbh3KZNSSZacrMCiajMbS7vRpGTGZjFgY+NpkKXujvADERdU74Dw2vyaGqulaTQvtzfxdBJVN102L1imYqNPcx7GM4BEnPY9xO02bT/Od75T5cZp7O+/vAGz54hszIbUPq1ou3VQtu4o0eju71kemxEI7fDFnxpMVvmXmUw4txnvh3DQt1UntHU7SJ0dpvaIhJduZ9GNIulIGhG+93BO1PAw2AGcL8JoJ1sE9oJxVWT8fncUzA0qrShA3wphFF//t613U+8T1xBMp1oWXI8vm/66vD1lwbZsKC79rQep0T+wjhdXJGoD6lbwx1gFx2gvC7uyMZz425LEl0K1lVDgPrfadjkdJhsE3Y/VFq70wgMmElUVgQOK8qdtl8LwVnaDCKk9awLyeu3WIC885L5Qp9avHAvexyDjPb33pMhEWCjdQyM08VCrQMQpJXWYJ4oAQ/8XjFoEWQ8ahMDjOkMcll9diNjJIXSOnDeHQsJTziKHDpZRzdZL6u6+JfPzThYymmk1v+aAbPYZHMViRqbK7zSWzuPYY2GeZoMzMagahVR/w0lcIl5oxMPdhA/UwlB208dIkMp6pRxmcdJT5UwBFhqutpXeYiUw7HDg1xJJQug6wWDXsgnDMvGCdaVpLvOwHn1nOFnM+KLjoZAqxX0sdvQsts0M7hrIjO9tDGpUu523pDzqyf/CYXLk8FWnBV2sgwz4oULWKWM4nvMD+oiOXr1udH9MdVOnvo4HYRqNVO+hmA5bj2ngaUHIWEHRce/5n/3ucH+iLpyIo/3aO0TsfvGKLuLuZW+FdU8t6WMt1WWoloWwXP6bh8t/T5NML8SabC3vum1ityivv+pBhUx/FTfwkfZgF/jVzVBVeaFq7tasiuA9JAyy5Uguf+cZHP0KGMRSsZsCjG3ZcIxzgHv1i5vIFF8gr2Mngq+5Mn/uxfu2mfopgC6AD2jw3cvUsLDUFrVVSCCdzDRb6i4DBNn8/xHVIsV8VvGtHp1AfbyszC/p9aGo0i46Ao+E5Tt83jZOH0jSsZfpBXshE5uadFHVUBCOhjh95ELK5bo9gJbFSySoF5LCWMdhM5tdUX3ZP4f7qWZkAZoqKK3NCf5cd8OOaxQxTfkXHg0E7eynA9/znlMFpSUp+jhz1Xs3GVwcYCOEVcCQbm1khsxmwQSH/8k2RP/5EIbsjOyZlG2ZxeJxjdR+tdWArmYsqd2inMGaSoEbb43OGfwkGzdHXzuc85hYYZ3eAR/9Ak96x87ggHn+HJo3Hp6LuurThvFVvMGW+kUSorBkqkywJzpDZjFq7FM6/4DmXyvEUAngtY9OF80e3LWWrRbEYgBNsHQrpUkSPR+7qlV3pb+9IrzWRK0/uy6LdkV53R7YHQMJTrT2HCVfO5PHdZSWMGDu9CYR8t4IMv9df/MVflNe//vVy9913y0c+8hF5z3veI1/84hdPsi+c+7GbgMFNjjn3hp3jCevtxzi84Q1vkLvuuovj8O53v1seeeSRc7zid+6pFGz5pyrGrj6fORtR+9dWOw/9pdpzVKCYODowIKlGXkMYUWmRtOFEEIVrHWX5cGx2Y21o6pt9DBOm/S0suElr5uVdEFYhDaAhJY0jmUbNMrpQABghmCrrtKoF9f7lf4lQqmE9LuYmznbmJQrqfePR81Qz2iobXoO5aH3GRgYssl5+fUIeryFohpwVU1M2RsNiZI9ccM1cg1BcO+j2MIfUILK68ROYUctk/VGx/Mhgy4XLZBAtKKrFpRWgeUa868wS22TleRwgRiCi462grKlyQAaGfjafz6pMys+MZQSa/gcsaKrxaKJ9F/A7+6VzXRkb1585E5dDpbmvfMzSfw18xfHT9vq8ymXWAMpcY+VsNawMEAajPgvhcgCpeSHzqRrhXtttyx//2UKeuAaEoB/0kbpfKfDYtL5hff5hVH310USOwFyZfzx5NMvKdc0Vx96MbOFK4UCVL0z++6LF0CFd3otSZvRW1BdGNcXOIniALcyLmYXBYzvhPdlqc4Q0uzeU01I3/aydK+67+9ay3+paTa6C3lmMFbe7fBvlWwOy622xpGnlbC6D3kBu2dmS5XwmC2BMZrbM+XAdHKII9Ugms5nMZCCjmdVI23D/+U7f2Ou36ffzG7/xG/KzP/uzuTiViOzt7slP/MRPyD//8z9v2DvfO+ykPVCfT03jsHt9V175ylfKP/3TP5309N91xzvY4kKfUr9DzboKg2JmrFzdPZxjpYEsnT4J/m3lTJmK6WXVwnM1QLOuY2/U+hAZqxha9N+vhjUdWHH70g3GMZc1PrE37nlloRmeayUBxgTwtmf7ufRtXN/gs7G8FXGugeJ1LG0OP0XaUG0imnzAHFBFfQouFcNY1fExnZln6aX7d3f8YKZq5WTADmg6fZW91Ay7OrOVGYwMbnLiRgrSNXhaqdVFvS5tfInIOq66TYiG/8xe2PRjKWwZDXkDeNVbV2NPtrXCiCqzgl8ivJdAHe0krNqEi/etRkMEVz4G+K9nWzrTHMfDwRSfYevLCM6d5fMyYARJfl0j0ficwUerUAaLxyBsNgUmWMr+SOSjn0TNQ2V2AFzcKd7DzeuKQB+3aHqGIUEW5n5gO/35zwBMX1oAklhOLVRdIAxHWN8zVG2qqfBdf0D/jObqr4Xf9TtI/oEUjgV12QLkAs1TBUf1wwNYQ31LVC1BD8yAR+HRZajTy0ShbXSif/F9zypRqVqWY5FlW+kuuL0vFnQWx6VgTgqvLfxuPNmnMzkc3LstNTTFwE7mh7K/vy/7+zNZtnqys7MjwwGoxYVc2Z019u2NZLFu1IJ83CRZ9/dnPetZ8rnPf67xz7/3u78n73jHO74Xzjpt557gexyHz32uAnj96xiHX/mVXznB2b47DwXYyqEcszZoWOyqcoDMculmaLUSkS7te6lnKrqmJ5YxWuOZdbN6uB5+TOwWF+oa8xZCn/weQ2lWo467oNpNeGirkuFn53J/LF+nIqjF75KvkQGvurHmar/E3LdVprAKkvKxdcuHeN7Ikrg2La7Zvok7IHPgoNl12PNyTVw3FfWQlYdXV7Vo7MDUjDQONj+qcy6EfOseXiw1ZWDHgRCzB6tu4pkVTJNUmajku+ZuSq7daZPRaQKdzqopk6aaIM/W5XacskIV/KmeKrJg1VFNYdAUQl0d9eTXFsKv+vxVQ7H+zTrzlcchWHZYcXBiAcaQtT8wR+cT1I0VkVkhD39W5PN/q/0GfKGMlmYY6v+vVy+ttj/WMfR/N5XxyZUpqmm+mMUU7Ntp0UZYLqhxqiNc1ahpuFnHQNksDfmhzXR+Z4YheU22GvetLJ9+/F7QvoEBT8AmLzeLYwDYlBHDOfU6AG/05MIS8WP331PiIrPpIS82AzlF2peRTYKpAoZw3a7sDHakJVqXDqedzg7lcDKWw8Op+hoTXXbl0u23ydb2QMo5aiNelyeuqvXDzQBAN+Map9kAXv7yl8uH/uBDjV996JMPyWte85rTnPZ73zlhD/z4j/+4/P6Hfr/xWw8/9LD81E/9lD5cG9aEPOHlvyMOd81WWmhW3trDIhTegpNGhwuIbTjBGgJhILXasLWgZh3RxMrgWCy2LpZOVz7Ga+u8Orqu0/KN2MOm3DYNQKl8qMoA0mneGKw4p7JgO6Tkh0xLF9Sf93oWWY4MqDPQ8Lm/Sf9p27KWpv7MxHCj151jiCeVJYqi9eYrpuzHwA7F5zOGXZ2Dcg2XO94j2YsMT0n1VboQ22+ZfCmLDECRc9cpEI2Bukja524ySTX7Gob9bI/zOpM67vVwaGbx8nyPHKe3LwMy17sxDIvN281nLTCaShyFeZb3W2ObLbkl2nw4AMZ46G6vNTl1TiODUQ1O2d9geuYdltADhv7il0U+/Yhn4WVU4jamVuNh41I8zmTlWaB2EWiDG/ri5w7bmscDzwlDhRY6VKCRM2z54mIvRz52eBXA73HeWZI6kJtjcqCL+y3thfALGYnsB2i8EFZlTWj3JVOxPILcSChklUXzIOtTVG91J198z9NIlM6WM/pIjCYzgiTUO9wa7mijQHHCAJJFeuGvNRIUr57MFvTb2hpssZbd1lZfCp+8S2RpdOXa4VgefWL3yGcX1wAYeeCBBzIi3eRpt2PiA4dzXb9+XX7v937vKcUUoX8+//nPy4WLKHxc/bzzHe+U3/md3znBHd+YQwFE6mOQ31bzm9KXv/xluXbtmvh/b0xrbsxZL126JF/4whcax+FX3/mr8tu//ds35sLfQWetgy3daJwliGGobFKZjQj1Zc0/LNXkbueWxRSFyuvCXrG7tMh22AA37MujxPL1bLimrMeo3Vp7ST+IXmUhjFiPR9kJ4rbKEFVL36gVQPjG6EXKc1HkuMZtePs8LOqu8LODlxgejM+4giG/gre2Oubprw2ehPW2xXYn0b39I3Jx7AsLH/o5ks9Xww3r+HnmZsyQheVABhi8A2e4uOkpcI/hQb4bRNuAYFFBhiZ7eiShfgWEu/6Jgn116HeWa0HPRvfRohAxZRD6dQlQLPzMUlgUsDtcyTff9AKY7o00amAE7QUpZUrSxsXNUpP9XTWbMQ8sdUjxmSinLWYawnPq7/9e5I//vJQZMu3skt4OskWmWTxJCBH37UwT560VuQeoiS8FKZxuJqNk06h903Cpn4Pz25IMHGzhvGSZyGrB6gGhwkJmpfvve0qD160spWvMGUCTsl36rOL3MXyLotv4zBaqf28XM0YKMf4A/+zPF95zR6kMVpslenBjCBGC0eqg4jNDh4daxBjx2sVSFou59NodubSzLZ0+jt+SVrurN1cuaXyK2+/0e/Lk9UN5/MrBsesDBMtv/8W3H3vcJgc4Q3HcW+Fxf2+61lkYDwiyf/M3f7MSwvryl75MNgUAcd3nNO3cpJ/qx5xmDL7x9W/IH/3RHxHcnofead2CUg8fVDbjmk3GcefYdBya+t1/d9w1TtP/T5XvROsHBwHa/9XyK8cBpbRIJqPR7OOTmIKaXqdSE5GXXKPViZ11BpZrXfhwDVbiVaOGS/UgoTEeLzJ2j8dbCrmXBTIqbKUOaGZ9LAxSoH6dZUQFwMvrrzhOhYatmUjr1q74+1i02H23vDZiBmVV4X3MTj1qDtfnCx0/wn242B7niAWdvQ9Xv++aGr2q/l3nmLNL6tKes/jSm0BASx6i9aQLB1e6SXtCB+JCil6bQLyD1GxnldugrfNM1NWEk3qfacWDbKeS/14FYBlEBp+zBkPZo57T0mphevYicCEBJryhMP1Q229RyHys4OKxx1ry/3x8IddHCN9pVp4bd6Kd0E0h/MawnANYSwiorNnJmV2tIurruReLxpCqDkwzEgmorMwOvgNMohG1nGyC68Owl88d7mUJ2wa3ckDLNOwPEgpldXwOeigTRrpI8OuCaGovGQIk+1cWMoCeq1jKfC6ssgPghmggQJbOU8861nXLjPXpsVfcd+fFcjDYlsGgSyU9zE0X86kcHOzJnN5ZcwrDQDECPA26XRn2utLtdrUExxy0W8kairjQoNOlwzzsI3DM15+4wpRQXDrWD0NHAHV7GYm00ftbVfPL1Eb70Yf/6MPypje9aaNjmw46ClA1bcBHLWK+UPh1wB4hGxHaoQ9/+MPy/ve/PwGtTRbD427qLGBwI7Cl7Hb++M+lEHCt0zxx4tec+esP2FGLQux3v8f6WBz3s18Px2Ecfvqnf1qe/exnMxvxfe9735GA97h+/276e53Z8o3sJIArg2MzL+XLvbGjNRAVQ4QuN+ziAAAgAElEQVTOPNTrHh75wnGOYIv3Wlt7Erhxyi7og1yv5fUT3VE+VS/WGGPKUKxkK1pCe1Ue3jyTIkPFrdgyIKPVBPvIt78AYut1G9fNVbcP0PHOb+7R7DSvZ9mUtmqGWWUi6tdafcbdFiEfyRCda5BqBqc4qmrFoN/LQLBJCH+0vQvAVtSGebgpzkE1YzfRe2W+Rf2b16rM6NtBn9+dtrMqzmdo3T3cLAM3WlNk1q0aYqw+l9V+SL0JttAtW0J2K8Gh+cThWBZQZugQOiQ4oRtYgHfYobraj64V8scfL+QbV7XwcrIAYaFmy7Q8ooZhtUC09kGu4qgtpt7KNWIMGep8slrXSd5RKScVskTVQNT1cRoGdfDlFnkoDu1Zid5PDhrBYOE4r03KyB4E8qy40JJlu5TxWIXx/S6Apd9HBlw4p34fo9hh/0MXVvzIfXeXMOCaz8cymyr1tpjNScV2t3qymEyl1+nS/sELy0JlD2d5Fp9cLhhaxMTEMRDTL2cAaG3Z3rkk37q+J49fPchV3tc86Rtt9BvuaO9593uYyn9en/Nilo5jQ+p/9+ue1/WP64/zGIMPvP8D8ta3vjVd6qRtP+nxTfcUz3HWPjwLeD2uv5+qf49gK4Lk9Rta9U7qfe4gTc+lb38VM8aat1JixIJu7jgW7bz6MoaHuJkpskkO8smOwgGjr+AeugLcYamTzMhxY4s2SckJPcMsfofF//TNG5u0hoCyBcTaPvC3et2hV9Hims6JIcU4tr6Jq4h/1XvJxzMDiPxWr6HQ+htZbkAT2NJQXQj3aelCcU1Rpfmx2HSNGfNntXqNmgeXZ9dGNtKLNHtiQ9DORSCnQ6wJH+vGwsGUPwMYx/Q8pOxT3aDZXrPPoNmonVu3aRWlp7FwnWMNmXsoMlpF4DtKrBrwNA0Tb8vmqbffBd5gbYADlMUpZbnQZ3WOvLm5yHQm8mcPlfK331Amy8N2qX0bFIqO46ijQo7JQEn20nKrCIIzyxhkliEt6a2kjiUfwNkdQWQdeyswXS5JEJGlNR0l+4TZkiqYT+FIKxyNv0OLhQLUySbD1VvOpC1h/wBbK7BdLZnO8R0dX9hhwD5C7R40w9dDnGlNuf/uO8plOZPpdCpSdmVruysl0g1abRluX6TtPkRqjIOXC5lOx7JYzoT1GkVkytSEQnrtnnR6PRO/tmUwuCj9raF884nL1GzFByFuYL6wvv3tbxf8b4UdX//c5loAtef7tBqouMg3rU9NG+95gAOfCEc9wJkpaN7Y4m9PCxDWgS2EChEi9DY88PIHjlpP5d++8t+eyDusqQ/Pq19Pswmf5NreJ3h78ZeR01zzqfSdahjRarKFUK1vtkdlstUBr96fsyGZAagAOAMw1VR21+Vswv+cfy9yOwwitJRlyLfywNSF2BKfP98oXeCfBNe2aTgcq4Ej99ZKa0E8kYvxPeoSRDXcAu0adZ3WJvOZgDBn2LMj4/dyOC2Pg/t4HeXnddyINK95KmgHmwAdcX09q4Cq5ApvIKGmIVIWKW/oTfeRvMzAClZQcW59BMzaL5YcQLMr91TLmYv1lwk/UxLPG9OPMFRlbwyWEek7xu5UwtcN4QUP0qfzQbRvhbf5opOTQ1Wz1rb6iwAI7YJslbOb81kh46kI/gvQ+5nPLuQzf40WKdhgj5odwnFjHIs54+XBp69bf0Q7E70CU2I0g5Bli9QNHvegHlg2yNS5KevWo/nokowTo2g+b6yQtYJStW/wTElkUCJsyvOCgyo07EeXeYZTCzJZ6m+mTK+DUVwH55rPgI8wT2k5zwQD/C6vjdDDK7tW/NDdt5dAdLPJlGKx7e1taaHxvR77sN3qSqsL6mws8+mCbBY2FXhMYIPptfvS7nap8VL+rS3t7kCWs5nMJ2N59NpIruyrg/xRDz3Cavhf02dd9thrX/PaxuNhTlnXQEWwUn/AIZp+wQtewHN98pOfrJyz3mb8/PznP1/wHXzgj/X1r3+d/66fd939pjedNVqj+ka1DoShDS984Qt53Xq7j3sAmv6+Dmz9l/f8F3nXu96VvoL2wS/s13/j1xsvcxyzuK5fTno/GDMkHuD+MQ7Rq+y0AG7Tvo833jR/NtngTjNGN+M7TWDLn1+9fl3QXQ/d5FbGuR7FwVQdWU1FZ4u4WCFDkX/zczw1wFbCRF4jzkTArjFja1MpHwMkKRNTC5gobvI3w+wRBQ1XBJ2KOZXRSnoieB3xxVN/mRg3Y8O8dt26dXbTF7AIupzZ8rUtguBopLqpZqtp7sZsxvzMZF9GbU8OTcZ11kvtRJ+wCDjj9Vw0r7riWtmfOlCuW3k0ZCfrdTSz1j8ZZGeAF8GdC+cR2vLyRkC4SYkRfRmisD9dw8C9medqlqKSVR52TISBoqYsLjfgRcCVisIbm8r6gBCA63xbzpZ0h59MW9JdLuVv/q4l/+9nEEpT41K0GK8amn3cbJzrzJWbKaDlADHR8JSgjc+TMk0aOlbDW53HCmIBVFB9gQosY/gIx4wx5rE0FNXzcN4yLNuipstlCqrNUlaxR98tBVQAmfigayhtEnhlaRYjxPPzRYuaL7BYs6mGX3uoybMsaDWBMe7DacRClvgZnltoH8KMJBRxl8+7+5Zy0N9i7WopFDQtZ1P+F0Zm87Il3V5bJod7srt3IK0O1FttGQ62Ccz6Wx2Zz6cyOhhLaT5d88WYLBgA12MHIgfuFrHBTkHEDXQaqNwnLz+p36zpue64/Y5jAQ4MLB1I+eWhKwIgw0YNNi0ajX7kwx+RN77xjaml0PS8+tWvZrYkznPX3Xc13gVE+R/4wAeowVr3+fVf/3WCo/jBfb72ta+t3EdsM99Ilkv6cKHN2NjRXoi8737W3ZU++eAHPkjN1FFi+6OGYB3Yeve73k2n+zqA+K3f+i153etfV2W5SpGHH84WCn69pnHAPcE9H/eEa3McbD+K44DrwnH/J3/yJ6vj0MB6bjIO9bb4XKvbb/hxcbH3uYM2/9zP/ZxWA8A4+PwsRM46Dhs8Jjf0kCbNlm9yJ2W1dNHMi+eKSaqXFTHzSA8n4TuBUPq2ZRavhBFxQ0G0T+bLNVkexTNZjrqk61K7AsQsopNAnG34vtEoLjNDxgSo3Jlb/8tDogeYe4JV9cYVrWx94kQWzOe5i+SrWYn5Zbn+4rrJnFg/YRGW05Aa51gKl2VtU51Bjc+j2x7U11Rvo4eLsnmnXyvHEWnPYT+yHRF8uZ4rVDuI18rhvnq4NeZa4hsaGs5i8BjHjBmTVcFgHVDo8xF0SfbC7kPugMXHLqek2BIVgCuc17HHq4v9nDrr+WQpi2kh84l2w5OPFvKRh0u5fqg6LbA5/qlUQ3C9lVbE5CEOoPxO5wbQANjotF6owN0zY7U8tIrgfb3B33As38HC9wim3MIBYTt7Dhzk+N9wftdj8fuwccBLnS0ubeINZaSQTEH9OWoj4v9a6tuF/Rdc0nyhZhAAalqSSQEYxnaCAJ+Ff1EtAm7zxo0pmMZ69rL77i6hu2qhfGIxk8UcRqZtdheou0MEJsuWDAct6XRQF2ousyl8twZy4cJFkXIqV69fI8pTg1PahMl0MqeL/OGyJ9LeCgO0/i246YFEIxPYqh3QBLZ8kPxh+9CHPiQv//GX52+WIu985zvld3/3d+WjH/2oPP8Fz6+cFawMgAU+r3vd6+S//tZ/XQETTYlAfhJkF0Kc75l5EaD8wR/8gTAEV/vcftvtld/wuAfsOJt4aBeE3O9973vXAj6c5EuPfImeXacBXI1gqxT2B/5XF7ivA2cAPGhDfCtN9xTWEg/3fvzjH5f7n3//2nEAoKlncaaD14SZ6+MQT77pOHDuvPzlldA2WD5kX2IcEshqmLi4PvoAFhnfaZ9VsJXT1f1ejmMO6wyhb8hNmq2wt6XU/KhX8YVzHcPb2L8nEM3H68dzRf2WhxPrAFDZOdugsWtHDVcEWsG0lZslPXpsw0g6p1qWYZP+KvwuOsw7MFvXR03jFYXz/u/IbOmLnvZInb2q1sc0lieI8k8856OprdcZTJtuMKmMjA/BixqoxvuuM2G+eUdjVvcbc+apvm+wH/DLCMRSX1T3sLqBaGKXav2Rkw5WdXDeXxSzm48W28TGBzY0daz+LuLqCKzSlPToif3CXesBMAiWzGAYgAi6o+mkkBlK8SxExgcif/rnJR3ilREC94P+Vi8p/3hZHdZONDYq1nLELWhGITL8LARpDxf+5uJ3gBd3fOecM9d3EjBmVMpkgRIldYxd19mZ+8IMSqc2fnR6N8DWc9RH0/ZS5guVSEGrBiBJQGR1HQGeaBEBwmkOdkuk1RECtflCsxAB8PA93Mpk2WL40O3bqWtj5mQh3Q6sIBZSvPieZ5ZtBCsXE1nMxjLmiYH0WjIcDmV76wKZplYbjZ7IdHIgBwfquIrUyZ0LQ+q4lvOpjEcHMpsvZTwtZYQBW4r0+gMpets2a21qhDj7cQ/lacDWcRsrgAs+tJqobdb/4c3/Qf7wD/+Qfz/K9f2odgPwoPSLP/T+X2zeBFHVlxcB2DoOlAHAgFlr8umqtKUU+eAHPyhvectbjuvalb+vA0/rwoKJ2aqdqUkz1wRwKuNQO8eb3/Rmghp8wC5+9nOfPfH9APCgFFL9cxzY8rFoOm7jcRBluE4zDie+0XP+QgwjeiZa3ECOCpHWj6s0zQ0/U0HrKoNdYSyCqJzLaa048bG3fAKw5eeKoGuNdKdqkGg6Eme/YtYhv896iV6FmYXZkulpBG3cVOOa4PYR3Eb0LVojR+pM73R2ukbojE0A6bqwnPez1/+rarjiWGVjUr206/o8pHSU0HZ15OI62TSuGRDZ/hGyWrXEjPqRaVgtaPssS83nq9eVZH8zGw/FpFe1gE3tSb+rsYYxAqM6rsy41M/ttQxznwG0BIYNwvRESdFsS1p2rwS+DVIVnzv+NXWp1ytQp8RQdvUenclR41ztA5Tkm42XMpmqtgui+M9/UeT/+2vtXzgb1M9jI6/MFPVMqkck+waLDAODAFMANdS4Q5xuzz80WRybpNWsboz+zGsI3tnxbOFAST2eQUsSZciP46O6LHzghwURPbViPAXicmCvwEyhXqu6wAPMqehfBxggCf8CcYWZNaEPHLMZFGwh/IisTejWSthI5OLUfu0ewo1dMGGWYfnS535/uXs4lsl0RMzaG2wTZG1t7SiT1VrK/HBfZpMRGwv2Chebzsayf3Ag0zmc40Um47kcTmFTr3Fi/g+N7Q6k3R+kZ6j+oB+7aIrI5SuXGw+rM0JNB510w3zlK15ZKUhM1uX++xvLu6xteyny4IMProQUj9vk/XzrjsudaP+qgTb/O+otPuc5z1nROhzX10cxWzG7E2ML4AfwWAd/uPaLXvSixKwdBVw+/alPU/+2c2FnpWkusudbTaslH/vYx1bYr+PuB8/b2972Nto6xM+5jsOaMcD10Bf33HNPZRyc7Xsqi+nf8dartgiqviV+6oAohpDqbJYvovH760DbUQDu2HG+gQdEdss3Nr2cAYpQkqX6d1vyubFUaz+m5jr4tOxE2jmYh5ZnMyYglx55vW7+/8qGRe6D2xx/ccTktPMRINCV3HyJnMrKjUxhIWUlq2Ek3nO4zknF8pxPhgUq5qG8vmX+VUKLoboDNm5qsGqA6YiXeQdAMVTlt5oAtsZwg97JO99CnWTUFGCuA4o699f1f9R0+TlDgXYHVTXxf/0ZicAu50w40FUgs6RRLMt66020W1qnz7P8aFReymQGvqUls8lCikUhf/vVQj76WYAXZXuwDiSXfXW80tNZxiCGAAAFoGpBlwJ1Ve8DaFlocApLKIGFgjZFAaTaRpAFgnYLJXOIHww0MsMPfa24AqG+KcJ6MBk1vRgg63iuTGRmskqCHKjFu5YMAP0UwCyuD22Wjh2KUEPepbos1JRG0W3UhkaUDgatZEStFBCIKIIwYwxHZpHhAAE9A7ar1wHzBeYsB46LOy8Oyn6/K7deuk22t4cClgu1zeGbNTk4INs1mk5kC4Cp3ZLxdEoTL1wQtRDHE1CEmcplnSHrTPy2OxhI0RlUHtKTro3nDbYar29z1AGcT+yf//mfpx8TPLEeeuihihAbgAOar1f/5KtXThlLv/gfz2OTB2sGrRPaghAXwlkXL11cuX4dNG7S50eFBSHA94UF9/2qV72qEYA++NYHqV2rv9WBLfyxB35sk2bwmMj2YSxcHwW2K44D/gbAtm4cUAopauLQLrRl43BuQ9gX7QNrhnH4xCc+Qc+udePwip94hXzpS1/a+L6fCgdmsKX6pAyQsOCtslHVNmdW4zgGbBMW5tvdHzEbkRosRwYBZNXDkPpmb49HELBrf+im4aauWfOj53aw5XoPgpkYOkwdYnYSzvjVGReGW7KDfARJCpBsM7ZNDuGrehajXipmo5Jes03Otlo4X4bPURmqTWOZ50DWOLF/7H50owXVojYU0Qw3Ysk6o7VyLTAW7mdVZB2P7pVRX1VlmnJ3O0LQkHG9pmIzQ7Ye7EaQVgWr+h0COQKdVX/Cxmul5vk1DcSFclqeLUd7AqAjZPnNC5nQtLSUEuLvRSFf/1Yhf/LppexPgAWsELR1BPRWYKRoK5Fgvv6OrgWsNahzH2QNgBcyBjHvCYYInAm1eBxjZBToV81i/UUNbJmWxdHzujUKzoXf0WjdWgmwBpbKy/EAWE0hrm+JDKQlc2PSIMwnGIRLf6lld/ABidTtIFVgQesLzgyFNqFId4uli5BhOF0qSNR6mzqLnEkjqOuIDHqQVqnuq3jgRT9Qwg0eP4xmMymWE1lMx7Sl3xoMZTkfyeHBlAgPDBjiuZOJCFAqF4dAbzLcnGKZVoixN5RWr3+mNfOGgS0Tc3smH0TPR5lyxknuDwvu/6tf/apcuHChAj6cXYo3flaw5W7zu7u7ST8FEffP/pwJy8PFkKl50gzFY322jogOAFy6eJyPkm0CrvNq0mzFvgEoAojC56hxqE+kuKFjHOrA80aNg+uxnHlD8sN5jcOZHpazfrlYyjvecr0StnP2imVFPHRmGVHVjdZ1D3nDOKo5p2G5z3p7p/2+M0WJcbKCtX4+XRuY3qSbpWt9iLzcZVHBSgJVYf/mlxzIWrjQM7mSUD7nrTGskrRIXkppjZi0zkb68xl/Hw1N8XcHXvp8VTVKOSuxKgKP5YZOCroUYJiRamKELOvSOzkZIGkeP72X7JPWZtc7OSsUQFYCnJYNyE00lINxb6QspveTZ78qvx7YjoUnfjgzt6LRYk8fMeWqmbZ1EJWMO49huI6d0wjvAYQE53VcC4ADbNZ0spTZpJT2vJAr10X++C9Kefyqlhiy2cxpDVapTbsIgAcFTqpR1JcE6JimxvSoeYOVvTEwpWOsInsyYsjRZVJHZiY9yxCZhT5PfY0HkUN4xusot+w6sB5AOUTuag5PAARXd0u+ZKYiPbHgf4VT0z0ej1xL+i0Ys2cLDmRdAhx2GJ5Wtg1MGM6FECv0YGrQqkyapj0gw7EQ6MI4jvDsQrJhnjBS/Lsff365e/mqXN89ZE2fra2WTEZj6XYGsj3sy2OXH5fr+xPaQowmqtUCEPO0W5zYBWjeQWgcLoLBHAwG0h9saaPx7dUQ+bFz5dzBlq2LTZqadW/jTb/3jRZAoom1aRS+byqQbzju3nvuZXguLpLrANK/f+2/J+tyks+xYGvNyZA5CDbLNVZNhzWCLZsL0JjBCLXpjW3T8BKO+/3f//1qMoQ1ZBNNHA7ddLx8HOKmVem7AEpPA3pPMmY34lhntrg4VmymogR39cq61+ig1lOz05pTszs57vc34v5Oek7vAy+0ze/nX6bTMfRhe2vMgDIRix0XA34eAqyyEHVBtIcJLYE8FDoJZqkhlOicQ9N9+hpM4GEgsA56/Tnk27qFOiOQWtVoVa900lCif9uvq+RhDchRmGNgNZrdulms2wBEsGVAq6kf4loD93SwZ7k2n7J59FfCdRmuyhsXgBZtBBoSGJoZLq4U1ox8X+sAaf2l3hk5ematDU3W79LmGb7DosjK0uh9qZgbHlrzKUTxpSynpUxHIh/7bEv+/lFk5qm9Az4QtUfZg7OxCOUpU4u6yco6me+oPiLB0BUYjCxQYiyzfR3mIrAVwBSOQ6kcvtSgCLWZ3eIZQIafZiUCCGkJHn7Xaq8iKkdfNmnLtFww9AmujTYVZSnDDvRWateAUCLGHb/vQY8OITwA/FxfGJ3RAjBERRwI5PHvbLgKA1SbpZbcAfzD77ZEtvoFdesdWUi726Hxe/Gj991ZXr6yS0H87Re2BAanu/v7IsuezJZTubI3T9QgC1r7lCFatThtSyk49IOCLEJe/jQcDOksj0bEjXPTTRSXO1ewZc8MvLFe8pKXnCqlHGGj2H6wS/VsOsyVO+6oWlOcldlqyr58KoAtfbJEvvGNb5DdagJd6+4dhqkvfvGL145DfGDjHMK/mSkYPo3jEECUj9mZxqEUuf32avYomrBuHL6zwVbWbMFDxmkbHRMt0AurHCVvwmbE0Ie7N9c34lUR8UnWgpMCpfM8Xm0eVOSeLBpss9HrZEsGHJfuyzMUuU+smodWhPlu6eBsVfIdCiot3+STYN6vrmouBWfWlqByj2y8jxezEDXiyI+3OUPCrC/yvmxisJqyFU/DbmXBuDmse+gPF2cZF9dKURRVYWCVfaTIZv2wx/PZUQwnmScVAJfXs9N/53NFgTv/bWxI/WJVsBTDenWWa31WooOVeG6e19pffWaMXaq9yDDq1Fa2x5I2qT9C6HBOw1KwWgvkxsl8Usjn/krkM3+vGYHUNTnwIWELE08dE80MBAhTkApLBziz4/c+1RXMqwidmYghVMh7IkAySwSbdxNVt3P2IiwJgIfz2q/Z324bwczCNirfuCmp6sH4mkeDaS0HSObJXhjQD2C7UIrIX4oA4HCvOB+OZ81wK3EEBg8s1zxmyhJ8au1EWENQPg/3/RaYzjb1b7CG6PbhRQo9HEr16HWLZ12QctEayDNuH8poNJLLVye8ufGikLHGBdUwjcAqu8fiOl7ZHGr8iQGx+N4GJDvc3pJu56kXRlznMt+0ucPjCZohgKwVUJVWoFXGeFOm5LTHYULTeb+hgPdpNvl1gCGG+HC7yNJEX6zzHHvrW95Kpit+1gGck7j947rHjkPDMnva/l3X5gh6fdH7bgZbSSTutL+Hb7Bg8vXfDQ4zkKpmsq0Crrxxn4LqPk8EtcG5HLzo0mobpos0uHFYLTYDnWRmzNCUG2QNbB13SQUNxrPUyvyk71b0XZ6pGNrnuqQNurey5iVuMrayrmnSTTFbGeixpwVX2LBdxxPPG88PnUwFeBBrad8Sewawv5IX0BBarDNEMUKpNXv1as7I4Pw8BuViGIVaKhPmZS+tcU3Mlv5pFVhpv69aVzQ9G4wMLZQvbXx2aoa6zs7Qfwrg08yqlosWgRbMOSEJQoHpxWwp//DPIg89UsgYlgdmW4AxQSafs7gaxlPzUA2v+eTSF4jq2CnxgrEAMGFZHTCC6L9iSaCmdiPaB5OFgjIv0YPzA+RQtmAifOIPA9jQQ43m+lLnDJe2QEXp/qGVA47jr1pk6dqdUiZzNe+alcp0AWw52+WO75RNpJcfnfMIFXY7qNVorvBFIcMebLFQkBo2ETPq3pczZRLdtZ9j/cNP75UH00IubBfyL0+O5drEOSkTiJlPhftxoOO0U9WQzF1ZAcnwNtXvdGVr2JPhVpc1FZdFh2HIs3zOndkqRCAgh6FmepMLAxTbuk4Ttcn9nPcm35R9eZ6b/FHWD/DZSjS/vUGts36ATgpslXtMoY9pexHL/FioDeMAAXl9kaqzoNREwfT0KAnEmkE5l3EIocGTjMNrfuo1SYumz03VDXuTeXSzj8lhRHPbNhARvW6aQk/1MXNNRlP7+eZrn/Ub1M2+86OuVwv/GQjykArv3Sdn9HUwQJAWfzAizLBq9husi+2rLdI2JNG+p8PripyNTuO/vUBwCOng6Nj/vlPWcVkdMFdDidWW1f92OuDlgC0zVhlINYOV04Atzt0aqGQh5lAZQUu06P4G0sDBFv6rFhLm2t4QFq+vk9G6Yp1BqwOveggxPlMJFMNWoZ6BaQAI6m0ASRZkBo5rK2BiyRuIyaeq05qMlzKbtvjzo98S+egXStkbq30GABq9OivzxPvMrBpMv+R2JF7fEt/ptBQ8QVs1oGmqSoggRVL3dmWR4HOFUCQiYYvlQotgmyCfzwGyD22dALjx+9KMx6WMZ/qS00eoFKHCQsOL+ADUdcjqASSrKp8eZuakD7YJwBNACyJ62leYnsyUYTwP7ovtgKcWsiuhfeu2ZDJDNZ2S/qNdhlPRvzpPKKOaazjR0RTH49/cc0sJb629yUi+eXnGzAQ014WgbLjhO9YrQsgwxI2H7TZewqTf7cjFC9vy9Nsuya23XBCI7hfzqfzT41flW1f2jy1EfdQyd25gq2HDbKLWfZLBSPP1b3j9qVf8etjvTOGrhnAYGvZLv/RL8gtv/4WVNp4bs2WmprB+aAr3rBiSWh/XGatN771+I7jmicYhjLGfK4KjCvCrXexIUHZOYCttumu0S6eebOf1xZpAns+Cv7WGUCK396DnqgIr7ax6JtN5NfHmnicDHHvNzKtjyEx0sBXXTfZR0LE5wxWZmEofmoYkifBdV0+mxfyLjF2pBqdM81WzgFjXTxEMVMrFmDCeTtrG5MS6cBF8KWjQUNBZhfH1dmZAYqBrqRlxakGg14tg3+8nMlp5zjb0ApguAysOMAG2WiWE0Kppwq6nWi63xVAPMQddlDS4ditcgqyXndvtAXQP9UuqxIbXpW1FVdu0Is73zEQDywwN1lg+nIoWBV7SyQATfbpQaBn6q0VbQ4bTUubTtszGYHyW8uQTIh//Qkse3ysZolOAoM+vVxLQdR8gS0v2QBdFxgzjAuYqlLvnUckAACAASURBVNfyqgnk4ADaoBcrtS/ZTjqya0gYX55bmR6QOFkfqN+DoB3XA0hUTzAtg4P7B1EHD6sO7g/jtoRRqf7BX4BQUgfhyD7s3wUG7UsWj06WEcuS16lG5jQAj75ww1XnEvsdkX4PwLBgWLDfW0q/1aE3KdqIUmOcF/CPwPfN4xgrIVm62/qdsmgt2AitKwRRmjqmAvE1UQmAY1u9rtx6y0W545a+DLqon9gVlP1BTUWEFiaTicxHY3ns2oE8cX10pvXx3MBWaMVxHl0oDfPf3vvfVtqNjEAAD2T6uUt7I5Bo0PZsCjg2PQ6Nu1nMVvTZip2y7vr1skcnuad4/sZxKIVsGNg2H4dTg6gj5sRJ2nye43Cmh+U0X05CYt1k3vmWq43hGWcRHGgpmGiOUzlz0rQpxr+dprlPle+kEOEaOirdO9itVOjQwJsBqaSx9pqHKcsRKAY7KPPlzNBU1+OM+w1kJQAWdF3eSdHt0n6XwAnYkKBH8U1VD4vFdLWOZb0mpm/K9fE86fh69lgT2+karaTX8vBhTYDNnnEWr1o7nHeTgFgIKR7FqHoIUw3dNazopX/8ZFQpB4RXV7exPQtkVLpQ2w6vidxzuDSbwwKQLWm6WfPz8kLVllGJDENmkpJZVXChjJYySgTTM7gHIHSo/4NLfDku5fpuKR/7fCGPXS2lz9TCKANQForAl3WQcxFnL6+jpqTZL8tT7/AdsoEAf1YY2oEbQnWTlNGs4Nmd3Rm+pQGqJiRAT8Vw77IlMziwg7GDh1WvpSVzOK5a/1AzLRUQO9jF8Tgnjh30CoItgCR8oDFHV0IypdE5RTroRU/40/Ckr286ht2u2pLQdb7Vltnc6iWGdRD3DI8tB5Xoe+Cpok3cqdbyRMYwGGvBtBSNUOMw9+3CMYNuT269tCNPv+MWufXClnS7XaLJcq70JTppvpjI6OCQdRQv703k8WuHZ1ofbxbYiszNf//v/11e9epXrZTqee5zn7tSgmUTbQ86IB1XY19OG+a6KWArMFtNIbB1zFrdZ+wkwCVOljQOtRn03HvPYRxq53yqjMOZHpZz+PKv/KcrLCfD5ds0KnzvCvoYXdxDLZMAvPh25xVsYuZY7d9c4Oy4c2j2t+UUeCaSpo33neshKgZLxkJWVTpbP6xrcAZX0bw0c2bOsKWwZXolzgxXxlpmx+Fhs0BPKW6ph9QUVCkkjJs/J0BglHQjrtTHs43prEwXQVBIfHU2i/dkInlnL9x3K96vHlezq4Cw3IXzBriOyuyLQExZr2yHUQ31ZYMEM3JIoIVa51D5YDW0qn1dfSFRkBOTUarO8yrgZhuQJYghV6W2xtQ60JJlg1r4Zi2RcQiwNStljK14VsrBXks+/eUlS/GQVWImYZt9tE4DB1NQAA6sDMAIji/AnqlzPMATSv0tGB6kfkoKgfEnjuV1LExIxosEo44TwoQID5I5hMP7oi0zMkVuJ6O32DV7B/TQbAFQA4uFJYTnzBbsd5YEVrSyGmuhcGi2fJRwDAGSTZhcklzbi3BhD67zZArVMgPhRjX0Xcigr0/fZLaUcqb/Vp+upUwWLQJd3CP0YPg+wpQgn8xBnw4ZlXpHCAluDztMlTycjGUyacn2Vk8uDXssPr2zs6PAqtWW7UFflouZzACZ0YjJhOFDXBVWEt+6fii745zR0RSKOm6VvFlgK7bja1/72oo7epNRKb5zFJCID9KK/YGBrqfKJr+pZiv20zowdF5ga5Nx8Dl1YtD7PbBV6QGGTIpCfuk/XlXhOxYOKwqfNw3LssM6ZOVAcJK4Afl4uFHhOnbrKGbhuDXhZv7diSs3WtR9zQN56skTP7mvjHEgdaPsFgEKHXt4lopyKF0nZCRWbB8qjE3+bnKQD6ExtgFv+gxl5ACoj8V6Gx6DDOlNXdkLHWO/5/Pv/aY5Ur2K1WSJjFY9G7OmS3Pdj5eQSeZhx7JbZqTaIGqPdRZ9HihJUtcvOEmRGUGEJz0MqffmYMv8xdJzpP5OVVDnQLoaa8rzcCktuparbxUTClD/bwZ9EXy0WjIfsyqf7O8v5S//ppC//josHlC3b5kKcad7gsZLJU6WgWgtNh8rH5vsIKJaLgd6SjwtZQpwhbqCsTSP3TntJSx0jhAd+nBWtpToKZcM8TkoA/jxsCUAH9gsfINu+Pi5bFFPhdAevMDwvcNDiOhZqEeQ6RiLaHv7mXmJF0vDYx6+bLfxqgHtGcKBSxl0NBkCrBkLcrOkoYEyFlLX+yfuXAoLU+M4daYvpd9luaKiHPTaMuhB2N6X2y9dlK1hV7aHLZmO9+TRb12T7a1LcsvFAYHUZFawBA9O0m1ZZezphJkSs+lEJpOR9HoD6XS7cjA6lOujUibmMH/aR/TbAbYuX768EkGFe/srXvGKdBvcnI4oJXNaEHUSFug8w1ebluvxDoCT/Ec/9tHGYa3XUzzJPcUTprEPaxlCuRiH+gafSvocwxyuFCe3C552vPD18xyH0z4n5/O9lvzyf7ysizXePttYSETaYK9ZGFYNA3PGXd70ow9VBFp5YbZNf03o8Xzaf95niZqtzGJFZ32/Yr6tnASBqAW2VDc5dWf5HPCrgqYKaLMfPJARDVUVqpmGyUJIiWoIJ/FHgf+1DRzgK9XgW+muDAB843Wm5UaCYz93fd5oiNEYQu8PgCoTJSdtVqJZtD4fPvXQIUOSNe+to0OJuqGnqJ+h4Rh65XUq8zmr6VJ4imwNLAkAuHMNvQy4cA6EDGOtxrqnXQ7r8jz0zDKQZiwRQlv8mC6Klg6zQiazUiajlpTTgsL4v/xKKV/4moXkYMlAIbqK1j3DEECLYT36VNkchocULm1EmgJkdfbHCwfDZ6bPwvxKGYrWJS5219qIrruD9kpL3MCRHawTQA0AENzcEQKkVswd3c3egWFAe10BiMJ1kaGITMCu2TfsTRZyMNUxjy8KJANNf45yQgBpeDZ4ShS57tj84T2gHdjn23IwnrMdZNMQWrWSTgBT6C+0H/qx5VLrLw57pfS6YAvN4uLFP3B3uT3sSW/YowEp3lank7nMFnPZ278q82VbtnpbMpuPZT4rZTi8IL1hRxYzAKuJjMdjWkZ0Wl0iSnZwq83C1BCsjaUv+yr+OvXnZoEtf7tCx9MV/uKFaptLYekXd2a/5ZZbBFlyr3v96xrv7SUvfonAz8sfxk0Bx6bHnfcmvw5swXQU//P7gAUDPK5e97rXNWcHlsJC3I888kjql5PcU+zMJmYLz5uPA8bq4sWLgqzR75ZxOPWDcoovVp3CdZFBIeolxAxzLU3B5wJi247W0eNboDs8hzBgfBvnG7et0us2ND0mAJhTtP9mfEW14JlWihu8apmqujUXxXt/4L/cZ71mYUACmSuq6q0yF5U379V7rXqWBbesxLNYF+dQFU0f6+HBfOYs8aqGDBVUcOBNx1LdwM46Dkn4zjCWbt7Y1ZJ/FxTg2Y87XS4yYrn00fqykLwO4C9AF4slr/sou6XO+ioET6anJhJXVqd+BgfPOm4OVCD0ThmO/FPUwCmoi5q4Jt+yGMb1+4YZ56IFoKYsC8cJBpwzmJUuqc9ajFuymCxlMhZ55B9EPve3wjDagHYHem84H96v8F8wSHMD80iW8DvUmeNZdnYtCuS1hjLvl7UD9QWNL2sGqsj6GOBPMxolbeDqTuE7tFcw1FDvTh2lQg1HLQkjMsxYnrh+LFRLB7AI0AOwBcB0AJPWuRqamuqxMtC8904hg66KJ3nfdMZX03a1iRCBaxWrNdCKfiELrIlgt6CeagvBIUKYLFNkFhP99lI63UIg0Ef4ECwYPEqL/+Pfvaw8PBgTtU1nIzncP5Bub8iGTacTKYsekRxq/HT7Q5YDP9zfJ2s1my1lupjqxds96aFwdakUKHwn+r2OXB2XcvXAI6SneyRvFtiKraOtQQQTgS2B7xTuEczOCiALJwED8zM/8zM0+wQVedaafCexHDi3bMR1Q1ZnzcNxH/6jD8ub3/xmffBtMTot2FpnL4FzI1SJD2ojNtWH9CaBkXzTm97Eupb4rCsd9D8rs8VCtaEkyK/956u6EXHRLqVA8ozVEsNyiEWdWUtGv/vCn8M2HHldroMNwmkkBKdbMc7vW03a92j3EOd4vr+jAJK2TbVq8bgqg5b6zu0dXGdkGXl2lmqoyT257PZxRvev8udQN866lLvaX6vhwmrWIduv1ObaBIlNRyBp9oJQv5pVWA9r2s+NmXxB4N0Q8cS1Fqa/2hRsVQowc1NW9gPPDG0PrN0A3Xg2YHBJ0BF6GT+raHt9f+kzBGaLlHI6g/7ewVg+M4FGy7RR5nWHe1qCGZq3ZDIpZTFryewQXloIJxbylX9cyGf+VkvdwC4B53CWEwJ2BdLKZFGjRLwUa6Hq7FGvLINgeOmy+qlk2gCSO3hJU9d5n+L0CKO7ujtXqUQBsnu0ByANL3QEXgRsMFaFu3sWwwNYEhBBd0UdmPY1WCSwWv4sHi4Kmcyzva9GCBW8AdwxSxSi+g5AE0Cw3iPF8mZxP+hBD9aSsRFFWx2EPDHeVlWBLB4AXSljXIsSDET65jLotwi0yNRN1eyVZetecs+dZdFu0+V9OZ/LspzL1vZF1kc8HI9kXnbIeG0N2zI6nMrla1dkMpmy05BOimKTvshgEcZ5em3Va8H+4bH98Xck2IJpJ8q/rPV1qvDzWpi4yfA0lnZh+Aqu59WXn43LxDylwNaa1dTrN3qmph92WrB17DjU2vGVL39Fnnf/82q7h8i992qpowS2zlA26UaPw6Yb1Y067v9++1UV3hohDcq+NVc/nBIZPRC7WpYSS4BYZhDWAV9cU8HgI2Q+34ngK/e5gaMG0b8DoTrQcX2LM1AZyAV+K+iQEIpRAjF2Yg4qVhm1Kkvj34gCeF92sMFWwZdvVFnwHpkVF8GrPiiEs87JvsTbkhO/rPXOei4hHjTdWxoAZZ5W2NTwgpcSF8zKoRJWtPM0sa6RLcOGXtdpORtc/66XaHJARmsH18sZO8ZN2YYwJyXG0K36pCvPpOCqHl5kNiBCX2b3gJCqhw7BtMxRuxileFD38HAhMhH5q39qyaf+CvUCldGiuzmtK0yA7r5idr9gdRTMVF36gcngW6V2D1Yg2u5HhfMK8DEbWVqH7JZGvIgPDTjCYyvVVUzMkuqyWFOxKGS73aKMAWAFwMivB7BH1ooFrkvqqXAc2LHDmZbW8afELRyQrdgt2tJFAkEb5q3KvvXbLZ4Ldg5g+fB3NyP1MDAF7zbvXZOFrqEWjYL4UmYwg4W0qgfgp/c8Qth2puwdn+IXPucZ5c7WBS0wuSxkMOwRuY8muzI+mIgUHZktFzKeHLKeEicLRF9EodBxWIoyVPndlgzaXel1O0T8Ractj+8p2DrLwnozmK2m9q3LtKtvcqixCBsCaIYi0wX7AzAq/lA+1bVCp62NiP5A2Z33v//9tMXgxKotxKcFWzgX2/X2tx8LfP/HB/+HvOtd7xJ4f9XH4Y1vfGMatk3bsulxqY3n5OR/o0DUuvP6GzU3EVnKr/3CXqoHl2qZ8q3PMnOwUM3c/0YXIr6ldnxhrrmm3+wbuinXU2G861V0U80AzJvgqftZZG6ZYpYFGJtaJYu1zpyL2w0OBeAVw1cZjDm4wvEayTGmxRjmVS4tt2A1uzBBttDMs7NZlXsOYbiUdci9xVkeTEXTWmEjDo76gTRNp2Q4yDQyHqLG953bIDVhLGHSUdXmS70fvFh1DAP6vxMA4NBr45zd8tOqrRSYL2WtnA2LRbD12MhoOcOlf1HAa2wU6xwCvSDIp6AMbQbIWE5KmY6xyasYHqL4f/x6KX/xFZHdCUxG9RwEO8ZSgRmCPgsgB31CV3dqmrLXVu4iZP0pYEy1Fq1APZPy3OAz+Gl5GR9cFwAvPgtsO5cQ1WohCxo1BxF+Q3/0OvNUgAFTBc32ts1xj/ZCiKw/Kh9ScgmsL8DC6xweMOyXtZQgELGeQQoG3zCG+gmboMRfkIkieMKaCFaLNZz077PZgiQTmcRFzkYc9gpKLdj380LGYMvAjAHY4hr/60vvL2ejQzk8PKRPVndrIJPxoezvHaogfjJhCibiBlu9fkrXHHQ0xZMhxE6PYUY2rttj2uf4cFdGk5lcn7blEAHgM3yaxOpYSZpq1NUvs64AMr67CQB8wxveQF1WU5gKTum//Mu/nPRMCCu+973vlbufdTdXugcffJAARB+WUCg5rqoNNRQTKIvsGUxNb789PXDe9kYgUtOWbdL1OB9L/9RBTT1caGv8ww9rCA/A5lOf+hRd0o/S5qQi0bV732QMcR2EYzEOTWHb3eu78o53vCP19Qtf+EKOA8sJlSJve9vb5H3ve9/qOHjH2D2trWXZMF66wOUNb904vOY1VQd5v+Qmc2+TcTuPY6hHCfXxfu0/X5GlZTXpRmULPl9r88K4nCv4QqFWrPk8hxVxLfGG6NUmzHNHN8c61VWjeY9Q0cR7dduDwAmdR1esPUdkO+oHJWYmhQXz3HAwlu87M1Or56w98BTW66KuYG41dq/niAWtDfC5ANkaq97gq9rZ7PHUnG14VFHpkxWcrmqUmhgpgo0lnMex3XRURwOjyjBnmtgW37A9aSPqAHXOacHhNFeMYoy97WwVjkaGHF3i6ZFVZ5ZUI+R2DHWx/FElLlwPRdBBT8sqqMzzSqNF2F8dKDpDhncaABKSWRbyorcUwAYyDqHTGhcyHbelnM/lH/65TUH8/gQMi9Y3BCghVjO06oarACaJ8USokD5UWvMY/aH2EDk8l2oDktHWPgHY0ZCk6TpTmFXnpYvxcS5kECJLEJIjelsZW8Z7c+d2Y4UArHQfzSFVZAp6CaBpepnQMCXYJLg0aOmlpfT7cICHLkzbCgYLTD30VCjhA9LoAP5jyyX1X15RAOJ5kEicPwDMVNEvNUGDzJY62/dQBBv+olMRmC/MwCyWS/4e/UGN2f/yg3eX0+mU4T+ECxALnRzsy3Q2lvlCzU5BGSpf1pGiXNA1dXury8HuDQYy7PfZiTN6bS1oFwHhPBaJ8XIoEywYT8HPJhueH4NwFkKAvkACXLhQPt4ajoeGCMejIDN0Qn6OTa53HpvxSa5TH5bTtPW4oW3aqE7SxtgmjEEsQI1xwP+4SCIuHjY8gN84DlyUgxPzOnB43P0c9/cUOohv7Q1FYm/U9Y9r38qY1yTev/Z/XZcSi4j1F9mRkMnGDQYEgYnnAbhKsF1Y/OhpY3qMtoV5+Boc7RJyC3RsNTvp9J/I15z+LCf9ZgRZdcCVf05m5YkFizoCB0sr2oIKsKppFthQ/V015OXaKvurOX/rfTnQquq1FLzouVafyVVwd9I+qq+N9WfU208ggpCTmzqmsnA5u1DPVRWSJ1F5jfFKDJiFuysiKrd+OFIgn1ueAYhm3iVzUzJW2VctzGodoVppLi3OrnOVWarBKDWucartUsYKx6T1BH5NHfvZ0N4SAGAGs9KFLM0Zfkq9lsjX/6WUP/9KIU8eiPTNgHSJjDm6PRVSWEFmr/+I0CLOR6aadR9VMuAmpmy3ZSgq7wRYoPOGSwLK1ACkabnHzFYZUAPzgw8Aj7NpAEvDDjIAda0AUwStE8J+6sOVqwYoAAVwMTuLlckIWwaRfkezIr3fkNUI0IzwHtYuRucgf1i2ZDzX8+O8yuqpvgrvjwg3ArSxvfAgtXvF2GB4AML6rTZDkgB+M9hLoCSStUs17Iqp+N0fvPtp5aCPyKbI/sGE+ovFdCKHh2PGjoeDHg9kZuF0RnrvwnZftgZD6fYG0u21ZT4b08R0MlXN12QGdw2aXcho0aXuK06+k2y0Z3m4j/vuUW+rTd9dB0Ti/cRznuY+T/Od4+7zRv79NO09ab/fyPbfjHOfpo9uRrviNRIIFZF3/J9XqMvgmyYyEBnCcLE1HmtzFYLolVoP0gEWZhQpIahHlg6KKWPRo77Ec8bxsy667BeW4liXPbaO9aoDsxhSq/ecn8N/X//55D0dAUI6q2tzGrPTNrtGfi5M4xHEyXqGnE4fXyp8bbXaOdzwMgNQ1dxYxMb6vy4+93BVPdi4Wfs3Osp0WNW1VK/HTZBJFTU2KYrnG2qLJjBkzY5GuTrHDLUYfeUZifFlJzK4yfzUEgky2DJAWCl8XQdbqy8NCCGp/UcWhzfNWAVxCnYc4BBgmOE4gE1VQ6WhwxJsyqRkUekpLB4WS/nGY0v51JdEntxXc2KE5viCRDCkdTTB0uRax3puRKeAc72sjr5yKfyCdJ6Zh+YfBTKFp7WbYT+ZD5ePL3/Vgtkosv/gwwk3+1K6PYA4hVy4Ldg1YM2B9gmZm/jQFd4YOJyPgAahQoT/QgeCDKJhKsXvLWq45nj5w32UhUDczkxFaM26EL2LjKcqkIfIHRmM0LLh06UofkHROz28EHKlFQUieFkeA30X8M0hsjynqvkC+aa6NYQvVUfH8CGLcbekeN5z7iyXy7lMEGhEUcb5jBXB8dna7rEsD8KBdJZvF1qSZ7gjUkzVImIyomP8fD6npgviL3Q6kPZ0vpB50ZVOf3uj5/BGHHTeTM23e+OsX/9G3t9J7/Wkx5/XeOcHO8fk02bu9HJglmKf1d+0V7bqDUXA3CjMAPS87utmnce1WtSywPrhP12R7sANGG1DZqFb6GHwbqtpblgcu06YJDGzlvYo56DcadbDUKNvWNRiAHjh/ctEzxE4pLd4XuQoEMVGGHtw0p46KeCqHl9/WVjHUOo8a7qPKiOVW1+LVyskagzPu/hev2tg2OZfvT2pT803SH+O+XI6iJHlOmmPbno824aQimWW5efUqg7UPLTq91Jh8pzNOsK3TWEOekjvUYFWBkRxZOv8qF7LaZocGo7ga/W+V8FWuoeGmozx+wBbCWS5+UFrwXWF0WS65+dvIFN4Ni1YTBps1mQEd4KChaUf+qLI4/tUiFlkSp9LgIHKeQpyOZotaawU2uvHeugQawQADvyl6JfFsjgKaFJiIp3o/f4t+9Daa6sGG08QQ58qBVRgqlhHEC9mnTbbC2CFTxehTVnIZAlRvILEuCrg+4M2ikGr9xgaCWCj96DFr2HvMOwhhIgO6JBpAjahtURHvbA4R5CV3WqxLxHR66IOIgpqA2gi3Gl1hQDMIdnan5ayOwmG7SwNlJMEpjMU2kbSoK6BxfOe/bTy4BD6LFwcFvlTGfT6cmG7x5sEoAJ+HW5dlIuXdqRddGQMTdfBNZmNJwwBgJLDwB9OFypSWy4oKEPaZtEfiLT7mz6L3zvuDD3At6BaKO0Mpzvyq+sAzo2+3rrzf7uA3o2635t13qhV8Wv+78+/IvfeK/K0Z4j0t3TxhBaDERmEF6HL4vYVNi1iqCwaZ0iBC6ZqGxaIR0DjxbfrLPQF6PLNP2q86u7q1f6oh7fWgaf6VnoceFs7u9YCvzrLFYFNBhK63eunuhlriZP4+2rIsArs4jksjOiy/GyQxatoeRHXBLk+KOtd6p5ON9IdPvaqh4Vc9Vxll/RIr8fHvrQScCvnsJeg+nMfbSO0I7w8ksbt6iV6mgPQwbAqgQcAAgUQTaHQ3L48vmns3GSV4msbQ+icyAppbUMPKUJXpH2gLBr8q+iQYIloUHvhOZsj69Dc4cFojQ/1+bp6rZBPfl7km9cUZKk2SlvnNf/4VFp0lpYuhDCZbZ7BoNTmlR6nAEJfKP1FQQGNJhU6E+uWEG6xoMdAmwWJEbTcYJ0QhoNuHGwUoMp0BkNTALmC4ITwrxCZIiQHlnaZy+t4PyMWh2MRIuy2c2Xu5VxfCot2R+bwlDA7CYTzwAICqyADkbYrVu4IoVlaR5Qtatvw7KDgNAAcMhUBgTnmCNmWGgadQmIVsh4B+nBesP4qrlfxPvoNf5tCK3bnxUE5nc85wS8MezLsd6QP6CkdTgTc7GBrh5quxXIio909iub7Q3hxtWR/f1cOJnOZjGcqKitB1bVlZ6sHNwyGEZdFL83F79ZNsfLG1UB1n3Xz/G7tt7P2y1m+f9o+rTMbTW046pjTXvcs93qS715aXJeL20u56y6R5z6rkKffKXLrrXitVaEn2QKYnJpTMz2HsDhjYWFh15D1g/TspWYxs9wGDp2Van5oxoS6iIsUMBi08CI1Jck0snlLrIIXKswsDLMOVJ08pNjEYjWF8JoYZ980q+L4yGrVmSxvn+un/K25BtAiW6sXyXorzz7kV806Ar5QqsAjeZkyTBOb1Tw7TiaAXz/DmgApwsc5+U43ZQ8h6pmgd8n2A96XsZ8JfJKLfvX6yXjWSLwEJwhyVFuUe7vGobongyGSmAFJi4Vge1Af29iKytwB8+v+ZjSWNddyA+E+JrwnCxvS2sGeMU2S0AKNqHU4nwvF2HOwMIewvyzlypWWPPzIUr5xVSUACM/hPnF3XvoG4UHP/kMfA1jhpYm1+0wnhp4BgMo1LiGW9zlmlQsCu8VQH5KR+TKmlgioF0gdFBJnDHiAIyIgQXZfWbIaTcz8RNvYTrjJA4TN6277mg9Is9E2yvPAGmLOuQ8hOlgpyBcQEoSwH2AO9wSwR305jEbbbZ4Xx3c6Ws+ZondmDBaymKsLPe4X3mQMcwLJlLByUL80HO9Zj2D6EPVTCwg1We0PNMqBD+7RExmKO3a2yq1eW7a2uwwZgkqbT2dSLjvS7/cEySDdfkfK5UQODndlOllIu9sj23V4MJW9/THjqLB7GG71aLOPQYYrPRbh0awne+OzpSM2bU43c8Nat3GepA0nOfakm/dJNtLzPLapX856n5u27yTX2eTYps3y6PDQ6oa+bp7mTbe2IWwYoty0T05/nOpE/A37By5eldFE5HBUCOScdzxtKfc+qyV337WU229vk6he2EKloEh9bnJKt5WyMIIgi4h1ISbwwn9RX4wmjOo0zbR8RVsqYMUCb/qudfe2OgfPi83SKzaBrQQIrVEVdmalpl3WumVrCL/NpnBiWQ5dvAAAIABJREFUZLZ4pcZbr89Nn3vcrA2M6UZWdZk/qq16X77JrhqZnn5+hW8mA0zf9GveXmRO1Byzzratu+dqu1QMnYCaMRhktGq1FDm+zYut2kOYCJ3XTYL9/A1tTxyf8LOL8MMcoWarNh6e2YjfE55Y4YU27eBDwg8LP8PnLjNayDqcjURac5Hr1wt56JFS/vEJTWijM7zdHQAMPiRPmBSgCJRZiBpYTAWmAbLc9V31VzgP2q1JLCQbbQztUSX4IUCx63mdQLdGwSOsWXwQlSuDhCgY2gLQhALP3aIlY18bUMB5rmOjsFQ/A7BPZAmRQYjwH427WBR7qw9xPV7slIGfzxfS68K9HeBoycQC2DUsUDoQWlMgmI7Vf2R1AtOVmj4NP7PUEYDbYkGQFZks/B2ZikNjxKi3ayGkKTLsaw1UgmF4eCH6h767986LJW70wvY2GzjDICwAlvoyGY3YCBiUThda93CE1FLQfhMszkip7NMtVXEdJG8IQ/bk4sVLsnPhknzr2r48fm3/XJ7T05ykaQPchJk4zbXq3znNJu8LSnx7jm+G9bfq82jnceeI93FWgHUefX8e51h3z8eduymMcFz/Nf19k7lxmvOe5jsplGgeRC/5vquydyAEXFio4Ua9OypkuLOU+5/dkuc+t5RnPL2UwSXUvDDghI2kQ6pKC+G6YNw2OLz9JaGwsVyc63hZR2oWdV7KnMWCvZ2u11/ThbWyPSbZ0Uk1WKfppfyd+Iw2/duP1DHGT02bMpd3O7SJ4fLvheO4gUcrhJi4sGpUqtfXa6x7cWhas9TAMbbv7P2l2icHQQpeyG5FsAIdDzZuM6uMTvf1dZGAncNu1hixDA+am6Q0IaxXuQ36eudSNAZM0xdTuC/WK4xzIP67mYGMl3Nm13/nditaOzN7TxF00bpS+4jmwcwCLPX5mPz/5L1JjyRZlqV3RUVl0tEmH2KqrCj2xCa7UAuC04q/oRvcc9FbbrjnL+m/wH9AoAECBNEEiiTYYM3VlZkx+2RqOouOQnznvqcqZm7m7hGZXWyACkS4u5mq6JMnbzjv3HPPJestkch7t27suOnYapHYv/mzo/31j846FTz3wAoDZni53smBlDL6TmHDxm0gxGY5cFH3tWobwno5NAtMoioqE/Y7GxqL3TEHJzET0O0W8J0C2LgfZ9RiKQkgWEUAfjhcEWrbcABrzZcc2UInkUwp76TWka7KAuZwvVgRAmdR5E4dV16youC+OzBZMGkk7pj1yq7aQ5/s9nsRRZ792LGaqjjB9Z228h6oonYAn2WIDMpcvoIeYuwqeztVaDOWAGL9RMcu6QRY/6vLXrPamd1c9oVQeQh0LjcwnS8t6+S2rJe2WB8sbfYSn9GooshsOBxYc9zbu7ulhPXQeqN+ZYPR0PJ8JBT//eTOpovNh2drqzjoeYHw0MNT4OJjm6J/4ePeMr/b0vHzPv10O++37XfZfH+Xz/68u7n/7k/93qff9/Tzif12/7OPvf/jz/hT2/mpffFpY+/Trvbz2/Zw3JzNHx/7xk9p68P3/JPxVCfLsnCR6WTWsSnmMWbWz5EbNHZzndivvjD76g+ONroxS0sP+UgDcsqe8q3rzLqQnUiK97mwsIeBOqbitOxAovWd1YDxolRQTFVXKriMCd9PhPDQTiur8XT6jlqU+4DjPmh+MqAUFVEtsHIGSDEh4gxk/DoPD0pPg6rHAM37XEvMBPU/P8B0nfyj7tc+/PvQY7UzAIMbq8ZL/Pmpj2JGYMwSbI2PT5sxLaF6AFuu/PHwduwd+SKFvoraqMfnh7NNJwPU8Pd2KDx+rn3oPYO/p01e47iPQCvAXt+WglhecDOE6DRXYims4KIO2AJooTfa1Z54goC7Xh2ts09stug40PrBW5lbx6sBho7gT6wUogs6Xw14iAYgaMRoXywurV1TWioOUT4WOXDFvnQ7BkAGeYl7hddiJmc0SoVRwrtKwJGwolc2cguEJLEy99AawAr90z7YI7Q1oLQX1og6g6otKIbNxfmDynVdZA3GfZ7fldQxTFJF3+RtRX/igZWRDengvN648ag8xPYH3RvjJt4/yYFLeWQRMgzyiGD4CimHfUSWebYoTBqvqvJkAYUgO41VRao1CrC1XjvQVCbj1y/GTZpVNqhSO2y3tiI3E0HbYWt1TVkex8KI1Ip8aNeDUrCyq08f7O7uzu6Wa6vSrmEhUfXGlhY9225r229rm9P4jSe1/vyN5VOn39Pv+5TN5uGnfxYbFoDiY4zUx1r/mDj5Y5/5D+n3fy/PM/TvLwFsT/XV30u7P+VBtQ4Zn/L2T3nPR8f7w++MobtoXpoc7Z9eznwx3JOK7YxJr/Qsn/na64FRKgPjvqp/tBcvEvtHXzf22edm4wtSpF0jIekLm1e0fQjZh/DfHjKMGq0ADoK2IrpMq8ArZTkOHeugNUGvEkS/pyQxLqWT/Fnvdf/53gdSH2KJ72cOtjfhlpYsPIT7TFH7O/yWH17LP/ZU2Kl9bo7vE1Q5PfKHzNTDMdy+svRIkq956OlhUeNPGUe/9D0Px9+9/g636UAghMlCXboPfd/p3lt1+Hh/5KViyFDJBkJW4Z4JKUlY7lxJrAN4/7si7Lj/U76zLYSPYCO25QMJkI/eSvRyYm/lGtJEhccr4H8PaPmzixogpDzbUIJnR1RpaZbsGpsvU/s3f3G0v/3Ow/aEDx9G3eXKHsbR2VoiJE8EWwIlpoTDiYMPPwwdpOGihE04sLQsOM46rMQzBqOOMJbuinYJWSJbCsoH9RCz5yZfKv5dy5OqzS9611FOqJdRWPsoc+Xo3k5IEGCKmN0tGtxklb7s95QBYNh76v0QRw0lAw9i4BJMcvHwV1FplywUmRNHvGDOFtvEltu9RPARnMZ5hjxKgnxpzuSNodAoQE7gtIHREtUn+6u13Bg6YsyASpqHf/IPvmqg6pvd3hbLtb2+WzkthtGYjLwyuxr1lKGY9y4UUjzuattuVlZvN0qbTLuFNYeVbddrFa7ekXJ5IMRY2erQsSn+Xb909v7/6HP/wYCAD/T5RzfzT3xeZ7bjfmr7zwK6n/hd8W0f6t/f1339zCbd20yfYi207X5A3/W7BtEe3vsfP5va3dKF12WRSDYgw+NjY2sBMLPVxmwKYZ00VnXMXvQS++ozBPXmgvqbxMoB+558sD1UQiQJUWtLi6JNhs1Ri3QoARZ3MqVuu1+N2BkoeekyOPwlMobUC3Eq12aDCvoUbcYuozh5/9zPVGv1mti48wrVfg6x3I6f5oUegwnrYyxTDNmFE/F7z6wdNmyPlPtg7akx9NgYjT9r10AUXGuFAR+Crd+X8P1njfXTRh01VecSPO3rPDy0tu/5IeD0UFkgik6U1vvM38MgbeR1dO32xtQGDSHrMM692EYXO5+Znodt+iTQGN4kkBWc12XoGnGfQDLh1HPWIQWNN0vmolNTi4XZn/5lx/78W7yvXAzebot7TLWY5FYR7Jh9CEihDW5m2mZ+PaQGO4Q2Kut2FW5zZ31YMAe1uz16K2fFvGaga8LIyCOTj8MRLupeNxBdN2HCo4TmMYzZ7i/WCMJzsFkCNOGF6B1BOy9ChXhg0b4yIzMToHk+vAGkYM/WiPQJqZZusKxSRiq54+arWd6xfumC+OXWlIVI2yILDIsl/Zr8u9wjLU2Pclhg/Kj0jzINYeXdTBVPQuwe1iGjkT6QT6EOjICtr6+b5bq2u/nWNvVBXzgaFjYelJYwsNJU3lpV1be0m9t+t5HpKWg2KzLb7Tc2n84sReSmDunIWyvN+2K/Xk+XNidO+Qtf5yXx/XDR74MZeriAPbapxZDDw4n3oU3usRP0Y4vlw+/72D09PGH9wm79pI+1afATJf/Epv8p9/YpX9q+zrlvPi1UGCfSY6DlsXvx9nz42k+Nh8cW2d8nYPuU/vxdwPmHPvtleacsGjQJhCCmSz/10SZO2Swy/dzsshfMCvOj3c0ShTdImR73G/vqDxL78kVjLz9PrTc+WDfjpBzE4iGTUXlHgVljQUPTxULpYCGmmSOk9zqBmn8slgAu5WC7wFWC3MDgKKtRoMujkm2BfWSbND688OBHtUznQ4GPk8cYjftz8iGgaq8Sj/39IdCK0OApFsz74alN/qzK8bH9c8DAp8zPj4GJxw5RMZSocFMUnfPcQ9afP2tv62PrZvzOR+ecVNyuBXvqft8HW+GKisuefbRiv56+B7YnxJfOjNZ9NvZjfXZvPQtO5ff6KACVaHcQayCS1aasul2qEjx4aO1qt3eYLVP70z9v7O9+8JI+sFn0n3ykFAZ0cBBNNsV4BeuG2F6FBgk4KlTmZXQEuILWS9mJKkvkGYJ0k5uNIvb2/8d7Q35Eu2HXMFRlXqG9XCMBoJyfCl8jgPf6hxKLB5R7KhgQMhWpYUhyhIcUMSP1Q02RAvo69mZptt364WqQec3DJf0i2wjXtcn1XlIorkM7fb6g5cJeYkd1x2NXmYuoIzAmbbeDipO0zzMe/ZBFKJPhqnvhT7FisJNkcSbyJl3t9wqpqi+wjzgNLffvSi7KvNlsvVB0v0ytyHIbDvvWzzui3vh5dEfN8fhIzfIktf1ha7PFQlqtfq+Q3mu1S6wsR1b0KqMEEPUW5/XB1rt2TsHD4emNe3RR+EVhlvbm+fFNuj2R759on16I/z4Bz8cmcwSATy2qnwIWfpdN+7H2/S7980sByy+5h/ZntNAHVqRdZPap/n0KpH9Kf7f77CG4jn0XQxjtjej0udO8iEfhc4H49jj40GFA8xom6V7tsrCRrycnJs1riXmNr17mC16Z+wmUTJvVBgo/sXpnNpn6QoTWq1d0DFZ9PD7ay+eJvfy8Y9dXZoM+fLuHKPxeG6qAuSGhbxVi1NuWm6FV7mIf7ACUcUfnhQwrknrQd0Xpl5c5cfNUvse9d9xdW88oZqaJ+mrP9TNYYhF1xstFy2eQ4+1uW1vdLzh9Nlt9Guw8xmY9BFrtf2skntrw6HiPBZYDqP2QVuv3zW61QVJ8kg5qfYM+pfjrn94/MYTzJHCMWYDRpyo8g7atwz2tWMRQIevvVHQ6hBEfXatCWK89n9sMaGzbw7XivMZ9eIVWBmLLa0PzLhwqpF1krIdNnMMHTBCAgbqjMEI71Ts0W9cHS7aJTedm/8dfJfabH3wD71LxBTf4UIZGGqoktVRMrIcqo7cYTI1MhQOjJf+qk43I2QIs2q5kIRyNNCnWPjw9W1keOPjgQEY/MQelraI2oN7oGZa87nnyESpUvNPnkAMsT6ohTIfmDMPk04oA84a263iwGiuFkI7HvQ6yo/VxS2iak4arJ+2WH+4IYfIqc8T1+Ht5xiLi9wXarlaoHnBEqR/WH4AYTB7sWQRbgE3CiTB0qqqBZ/OB76UfjjJ9p4ajophHQox+eMwL3p9Ykpk1o35hN6O+6h1C5aXdyvLBwI7b2jbrWg7yVZFrAd3vN9bsa1usajtYZr3+2PLewA67jdUq05Mpa3G321lVVQo73C3qUzryh4bmYwsIN0x2Q1yIW2kmHx7lv+C3v2TD/gVfc+8j/198589p888BPz/nvT+nDe+/9+Mg2vvVF/qf+/rUZxLv96n3/77641Pb8/A+P/65x/uxXtzaoEhsXKDXYCGBxjer8sayDD1Qo1DA62lis7XZzbixrJPa3fKohbPMCTcQ9XPGAd++LG/scmz22bPErl4kdnF9tKpqrEN6dsh08jTuEK5TiMVP0eggtLlFfVnrRlUEW9FMN08FpOokGzx8tFkGFkusF9dBQxG1gJ32+LgvlHbd0xMO7vpa3yDOQMwb5v3+WIZaO2bVDnc9xWbFG/XPRYH8w3F1Ajq8hz54INJv67e8fWcPpZ87Nz72/ntgvy08F2sSdVqBjWxZMTw2Vx4CuLZbufqjVQ/x1C40M7GweiuzoK2Kuy9p8QOLviv84pyjeD9U/JDdCk/7Y13y3u81XoJ5ZywyrtGC+S8sLqaZ1DfcdmyH3ql2ADObN/Z//pnZ3/3UkRYp1iDEgX2997kSITzWD17ex0vvRC8s/s1BBSaLcaoCzsEXi7MmInd+7qJ4Hydu0unGDjDKrAdlqYJ8hquTLA5CnccIXng3LBKhfoTxUTnWSWCXnLFS4Cw5Wk+Cec9EJnwYDN3F7NHneGOxlrDmIHnqHLo23+CcwHeYjSsvZL2HHVO4EqDKgOvaHof6w1G+ZIAlrodVVcyK9EzQxEqyC1N4YT8E0GTc4/md5OkNnl7OIHpY8mCr2t/TKztG3UeuvVpzr55dyd92h1RATIe9r59fN+NBZnnatbTTtSwrlPGz2W9tu1yrA7pprgJMh+3K0s7But3ckm7fsqJnnSy3Zr+z7W5t89XKlisX1V+OR7KFeDNb293cLSTaLw1uUQiPCBQfZbTCRNUkI3Zw/3OnU/wTbNiHNp727x6+73T+fCR89vHN7OPz8HTCe+T09d71H4qZP375f7/v+EXMozdJ902fPtHCD/atvlemK63N7akrPfUF7gh8WoRbz/cp1upTO/Nj4+Kx38efyTYhmio+/MInnv9ToefTfbSeU1sw7RtvS9zq8nPrH+90ens5aqxfeqU21gc2hh2eM4eDTt3Lbcde3x2VHcSLUAW+XBK3Zmf9w27rp+ssa/R7/G0GvURGqTcvUxuNj1b1TMALk0VehBo6aEkVFnHnbemS0IsEjUZkvxxQ+cYStUsMDXkKsWruz+U74naEFkP3HvzB2ht5DMWdbLajDizGMrX0nNmr9/2z/Pfvu8a3t3zNgvCEH2O5zg/fn2OcN++PQm1ljOUkMEghHKRWqAODUL79838PgKsNjk7jOdS/jOlviebtPhhrtgHneV1oj8szgxTDd97vZ1YxaMDCueoem9cKST8M7p56sTXXdF1ZMZytE+L72vPkzHZ9Wpg2iuN1jWD+KQ+5YIeBBQLRN8DFEWYEjeSuY1tCh9toWGr2f/+V2fdv3XBTVgn74LKuGeHhOtkzEMlT6O7MhAqMwJrxO7wwZf8QzD41vRKj8gwzTkWTw9CMxZuZX1v8u7oAE2wTYJn8c4CcCLL4Rr7WmSu3ToDlygXg3PUdsIVmi0MbLJRCoFtn593QFSH6uUpFp0mtPuy95A2s09GNUbl/omlImEplHIZ9BbasCpYdtPtoBgShUDQvLx3k4JRmApROhqiKSLo4P1Zg4E851WddAc96s3dc1DGrslSFpzn0HRpXosWQMLmGMH30h8KR/8U/+aMGJMlA8FPhQQp/UKMqZO9rW60XNpnv7Wo0tn6/tDTNLc8xPKX24UHIc7Wc2vevb62bj+zlsxudUA/bnYM3qnAzCHZ7qzcLW6831s1L6/f7+n1eFKqJxPt364Vt6pXXLurif0GoYmNFObD0WNtxf7CqKixVCaC9gW93m50c7Ds8Sd14YgU1HHM8MKjdmNhqvbXJrFYNSMJFpGcOBj0bl6kWcFzxGWpZlgVxfyFatJMUGpxlVUn8Vtd7G4/Htt+txeDRk/RFJ6FPSvciWy+lV9tsV7ZaznVSSbMu5KhN5ktbLPauNbFG2pevXjyzi35hx2YXRC08oNzSvLBOt7BuUSphgexOCn4z6PKysLTMrTlu5eXBQM1kQntQe8qyZ5PJ5FQllM9rE4N6znyRoI3Jnnuq9TuYSP4jCYL+mM1mdjjs9ZnpdKprj0Yj1cH89rvfCkx//as/sl6vp2sxgesNdsaN3kM/DIaXVlUD2x33djxutRBsKfc0m+rZD0cXvkkXJFns9Ll6u9e/GYfremmrxVxF0gH5w1Fhd9N39ubV0qpe154/f243188tKystJNvdxnb12hbzie02tfUGQxsMRpZmHSurzLpJbvPFnR02tXU6XTseNpp8RdW3xXJri9XWlqu1rVdzFVzv93vWqypdk37Jq571ewPBge16a8v9VlUUOJGhbRyNrqwsKtvttzafT223nMmjriz61u8PLS8z66alreqdLVcLD99rHmQygdnUCz0b3rvbHeybX/+lffmrP7Lx5ZX97V/+uR32W/v8iy+s7A9CQp8SvY36ps1hK+dm5g/gZlVv7O10qT5dbQ42X65tud5bJ4g8eZ7Pr1N7Nsoo1GUddB7N0eotQs9UhecRkV5c5Fakie2OO528CVFIIJqg5+rY97cHLc43IzdB5XeSVHEdshIbs2EF/e6nWTQXlNXgxD0eNPbyGSHGoz1/kdj4WWNdTFMJCWrlNs1r13gEIBbWK2aQay2c+tfcD0V/2+BLBqrBLZI1jfnja13IVguCfTawc4mbc/r8acPXTnBmwvznkZU6g4U2MHr/Pffff//zD8HY+6aqgmhPpcIFp3jdr3Q857p1+lwMwwWg9XtjuKIreYSOLUbLy+VEABN0WrFWTAD7J+akpdmK9xlBcARA7QzE9j1FYCn5+v1MiBOuEjPTMnpthyPbdhUnG4gWOL0PcSPge8zm4302LDKk7OxuN3V2cWdVZr/C4JcQFIwM8wZ9Fjqgw76jWof/+1+YTWZHq7qE/9EQHQVYYqJvKNsnhkmvWM4o1CLkR2z8yjpshQWJHGG9gOM65sOaTS3hPMAohgkJs/EWtFgwQ5orYcxFMJuRLYitgpghsxzgBsvGmtF1w3Mfv74fsV4QMsS3k/GKtjNqrEoVzHb2bL316jR92HW4H72pY5MV7XOgiVUEiQKE7zhGE2Y8sg5uElvJZ8z5NQKReHblHYTyJBFgQ+HFqVlL2ZPBB+wPcmKI4dI9OEEZPVbk+Gz5XWNBATjGzV6O+ZZazVhG2I/0AnDLWfW//qdfNzqRhBIGaLEiBdftbinaYxsW2HyoUAFCNwdmO6vXS6vZWHdkHGysynPLs8o33ryQiH693Vinmwl7H3dLO7IhZKVV/XFYRD2GvVyubbOcWdFh0zjYfHWwql/a9rCz5LC3IutaqUXXrfM5FdDB+91KALEsB7ouWrHJbGVlN9dDuVvWNpltbENtpq6btbJpo03DkTaGSZSqzoBT1fPcgQiDQO6zhWV5brvt2g7wkarLlEl30ikrbYrb5VIpn7s9ZiipNubb21vLyeQ47G2179iqxjX3oKKYlyOSEHLrlxenzM+iN9J3sTluN2tlTxRVLtvd/WZri+mdvns4vjBEcvt6b2meuUHbZq9+AoDlFP7GdmPyTm0Cw5Pg0B8MrNvpKmzDyZ56dfPZxDppbpeXI02O5XKu+zoedpaluTalV29+sPlsbVc3NzYYVjZ591b9/9WXv7KyX9hhtbFukVvW8RDylnZYallVWaYaVc5sHrAU2e30b0ABpre+LrDQbGy9XltalOrPyd3cSyYsJ1b0xjYa9sW75FmpU91yMbE8LazsXwkEbgBPCWCV01LlXofcd3+g0lIA0NViYd9/91s7bBYCiGTa1jK2axQWn99N1fbL8dCuLnsCQP1yZAfr2qtXrwQkr0ZDckZsWXMPfflDDUaXVvb6Vi/m1uBFB0PD8wjANu1QjD3XeD3straczzVnAG6b7daSbibAlTQ7aw57gXYWo1c//Nrybmaf/eof23Y1t++/+2u7uHxmg+GFgB0LJXVKGWvdzsFmd2+sOXZssqjt1buZ2rjZ722xbqxKG3t5XVnVK6xz3Cl1uj8oVKIr7TJvajvKKXlvq7q2d5OtLbZk+6TqX5Xr6DQ27puNe8wfQgpH0fTLNSfMjm1VeYJep1wGWg5nZPolC5OfxDnBcvjhJMppcLbxDKuNHW3YT+yr5439o18l9tUXZqNx447TCEKjIBeqn0VbSUEtFrAloIrlgxyGhXqM7reqk+cpw5GQDYeeqCGSfsc9hI4JYzgRgdrW3MTIVHvzjWAsps/fsyRokTen94UPtxnUhwDKAdvjzE+0lngI27i+an/vnd1g4+MwqNp1LUfxh23/UDvug4z3//XwsycAo00/2H6o9I7zkE8CxUdA5JnVciZC5W7E3nGls5fYCUSeyvsEH6sAjL1MTkuKAvqnrhRu4i09mOsBz5YM8W7PTFZkigKeCWCsrRs7JQO0IyFieY7adLV3qiZfRxuzHMYJceElhVGpSvAkdqwp9XK0v/kusf/nbxpbrFNVaSCrTv5RIWTGniyCBNAUQoDvAS+PUHoo8QGAZI7SO4QdAWFefcDZGK3LuApElkp1j8+GqO3RAHPFfo/gnvfAjgG08PFCK8VLesoQtuNABpagbwEwzDG2OgAVDJ9Cdri2I7Tfet1EFXnuHp0sIHS6YT91popv4D7wAeT7650DYbAFQKqSRUPqkih0p13XcBKChalSSaNuYgN063mm++Zg6WWLGttSIqk5Wkkbg14LyQT7mMr4hOQE3ke2dFZ0bFA2sp9QsgOg7T//h583nBzZHPbHnXWSTIzC/rC3qvCN/GCFHiibE2Zlu/3KZtOVTWdrL+xYdG3QG1jZqwQQ6v1OYQcAC4dB0ke3m6U6u9e/sKzqnSbdpr6z1Wpm+60L7siomMN8pbl1c9BnxwYFBmrUPFIVJ8Ur2GAwUQXfgyVZuNc7qoMDVPbasGHQVtudVXlmL59dyr5iuUGDttWgG5RdK8tSLEoGbbg/WsKugCcHKecqmgnix1W2tgMIFv+QYiCQA0s3n89ttayVzs6pidM/m6xCLRsmB1kKIGazQW72/GJo18OBvvdAKm1K6DbTZr3bOZukTJDELM8rDf7tcWuj/kCO/iQlsAMQ5gF3p0VmedGzA1o6O1g1uLR6ubLDrrbkuBZFUPVHYro6OYwLtO5eLCPANC8HlqVH++Hb39h0OrcvXjy3y8uxTaZ39u5uY8v1wg67nfUHlfVghtJcTNFwcKHJuVrcadPtDwAlie03NXEiy7q5KglQdxOAVW/W6suim1uaZQJiANv1amqb9dY6aVclo6a3a3vz6gfLq9J6Aog9O+62Pg4PO8urC09L3iwhzkPmR239srK87Ovk5Seao2XdQqwUAHA5n9rd5Ce15erquSa17NgnAAAgAElEQVQi7N1yyXWcRpZOoZPaxcWFwM/d3UyZtmJwDxuB4KurKzG+PPusU1reH1s3Te3NTz9a00nt+YsXVuRdTVRSf5n0nJBU4mq/UX1RJgXPCOYzy1Kxl5rAu9r6o2cCWz/98GsdCgaDob6XdlM+azQY6lCw3W+t00DgZ7bf7+z2bmI/TmY2W1LnlKLyR7u5yFUfJ09zu7m+1nOlXZTeYh7zbDe7xq4uX2js6BDRaezHtz+IKWbMbGoYydoOB1bEzIb9xhDOIlRVarMOqc4Q8Xw4BTPm2RHZGLhX/s2aMt241ovwA+sbgCxmAcWFm3n+rJfY1y/Nnt2YfXFDuaDEqnFjOSdaVasIp2pOjCwawUBRv8CFPGwsLL464+ow6a9YykYhHB0qYjYjg6ajZ0u7sJbQxhu8I3SKD+aTjtpapVQeAwqBYYgA4VFw9gjo4kePhePi5x+G1eJhJX7OdTUwd+5Mrl2zLdCOz+vnGkWFBtzbrAVUHhRbPAniI9Jt+XwJc9wvUfQ+yDyHvmLo7l6IN7JzgdE8g71z2LoNQv0xtExeY8mcCMSCCPxR/Veogxj7+H5bQ0OCPYnbBATG5WQ/4qn/0YSXrEB0a3HMMY939VHhbgAWQEtarUNi66XZX/26sT//te8l8pBC09UkVqjocZxzbjzMffIzDiHUAqRQsg4+rWQTsutgk5mjRCFi+SLmkDc5aLPkMRYkBoEt5reuvYp1NiMnC6t89PNQ4I4INUownnRkG6Ps4JDhx7QjUnRkHaIUYI7I3/f93RYy5SBBuUBnyABUFIboRx5ZMm8brHnCgQ/ROy4IspkIGcMAM5X9ce/7QcHxnzXqoL1E4J/MxGC0CulCmZ0kzWyHi/zuoL4DPClaRLiTKwRWHbCrmolHt7Zoa4PpS7nUd/AqdNsJDprJn3z9rOGUDZrt9YdipAAWAjac8ho0GqGoJUaH24X8taDc8qxn1xdjbWhiF+qdshQJzOKxBSBqCLUdVgpxdYuRwoGreqKw444Btt+cTj2L9c7uVjsbjQaqdbTf7G08qmxYlbbebASgFG7SQuGlgtgwF9yJaiAdbDLH/4sBTPu69vyitNEIMJVLJLdYr/SdnaRro8HIqqK042EtoEfIqUkygc7DFnC3V7iOATGf3dpijtA/PHCdKI4K2Yi52ri/RpyQLOp4kHEy72WVXY1HytqkjaBh3pfmpfUGIzNCUfOJvXrzWgDqxfPPXAt3NIWLyn7PFtOZvXr9o63XK6uKyi4vLy3PMyuoR5ljaEQodWWzu6kd91vRqbA39FFR9TSo3rz90darnZWjsShYwGqvBCBTXHyp09b+mNhitbS3d3OduMqysMuroTbeXtkXiFIaa5DM7eulvu+I3UcGIxNckBU76BIvEhgQ6M4yARudGNLMVss7hTBpJ/99+/339sO3r+xXX9zYqN+Tw3CRVyrRkHQOllWD4PO2dTYHscPxYB3Cpr0LZb9isgvIJxxKlu1ifqfKB4QsqfHJguPhxrVADBm3gCVCymVWeXpzJ1E/wrT1YApzWEz65qBxCGgSA8oiftirD8eXl9bJKlsvawExmEhC41leCmyhRzrCerIAppnN5+9sdvtKYUcYPsKA69VKoU/KRXhdwFyAqp+XYqSwZZnczTSuaPt87S7M0+XC5jMAK+ajiX3x/NKux0PLi47Vq7VVRc+KLLNunofs4p3tNyS01GKDea70pzY3Gf8dbLdb22JW23K1EkOMZqHoFj7/CVMmzmSywLFAEnJc1kfXKDQsvmEh2qU2qQ9ivshK1vgIBozQ8GxEAmUwtrnZ9RD2GaaxI+0KJ2/m3x++MPv6V409f2Y2QJBPhk/XU8pPWq4IvjhFBtbrtEGK1Qr2jhF8SLPnOhZvV7CVkAYshB4BhWq2b+Yxy9G1JZy0gwlkqGun67QYj6j7eiKy1cZg3oa2zugTdaLxM+2aiDGMesr0ji7gD0J+7zUggqqnNIwn3dqZdTszP6mn/j+4j4ff8bHwZbxem7ESYHpg8dAuuHPKLn3wZad6hAFMyPA0jo0WcGuL4tuXiHYh55+d7zsyYf67c/tkFwGAQSMVAHpUGHvhY9dhxbAhQvj9BtbfdUl3U7N/+9dH++1rZ5W1PesgBLvD0u1rqEw+RWa4Rxdjcq3B6qJswA8SFtVfDHAg6hEdHEV3eAiF8x3Ckml/UigOUONjPCgoT29EGOO2E9QqDGwUcyyFFfKQJSx0BJuhzrXWV/oOogYJE2CPMoCE+zoCaV7aByaP68JMAdy6Gc7wLoZvJSsKbLK/ATKXW8+cLpLU6iMO8QA1r4dIGR0OUvtDag3a8wAARRhlTuCsa9qFMB4jVvrB92uY/Zgyzf1utpT/gYBKTxIGmDfVX7S9ZVwd5mxPBqQD8eSfvBg0ad6z3vBSudPSLuGAulgR2bTLQa5Y5Gq1tPlio0YMB4QKh5b3hlZmXWm6FouFe1v0BzqR23Ej89PdZmNpMbLR5ZUavlkvxWYQNtrAgm3d13a6rDX4nl+ObNDLBazKMlfIAqZqveVkX+g0jUhXwrxDIxZsuSUtgNgpD5nsAGd+LnqFXYxGGmaT+cLqzUHgqigcFBGy04BLulaUMEtbWy2XzjT1+1ZUQ2mttquZffPtb2yxdi1RTw76mR2PB5suFrZa72yF50+oBl6liY1HfbsaFHYxHIrCB1QwyYajkTbOww4GAtO6rdUwDJu1zgxoh/qDCysKtHGZbQ576ZbevrnV4LzoVVYSAh2NxORAQ6N1InwF2FrM5tJ2McCGFy+s6vcU6trsFjZ5/Z2o815vIHaJzRNRoc45eWlv3/1g33zzWuDg6nqoEBZAIM8LMTuRKdquV/ou2kt4TkygprOHtQQuupnHvJn01L7KumKvOBxx2rB9Lf1RXri6+s1P39irtzP78sWNPX9xLeaNkOay3jhLmhfWZWY2iK8rsaMIGWkL1y7SrhhSWMve4EKLDUBrtz/YxfjGM2PrmW0Wc/U5z1ht6/ZtMBgLfIvJOG5tW68lHmWc4ZS+XszFNvV6pRV99E2JmKbDfqeQZNrt2cXVM9vstvb29RttCsNBX4cLdGucEqsShm6lwwshwBVars3GRpeXEl6ySXHCZR7Jk2pfi+m0bmWzWW3TlWu51vVO/bdmzO0pfOqltb54MbTPnz9zcGfYM+Q2uf1RDNPz51/ZZru27WqpkKqHyFNdH9pfxnyhFIz0k0lqs9mdreevLSUU3OFntGln683KFjXaOzSZngxDmICyXTgmv1uxaHbURtirJklDIdbGng3x5iLrx3UQ0qo0jb1dMEU69uIKkatnMK43vklgLWGHjsIAWXqwQd/s+oIDidnFVWO9Pi72iSWFh5lcbxL8kUI6dnQQj4BKbJdO2+eYSpu1cEYlhK7Ie1davddu9Iym5AHz5UybSp8EnQmfdhDkO6VS8COQae3mD8M6p1BjsHGI2hSFzx7YCJwYnFZ7XUMTjDcjuxay9mI7HgNYj7XjHsN26qrHM1g1d6Jz/SNfcA6hRgbqYRDUP/TBMGMLHLW1V4/dj5519I2KFQGjGD54ffEeLxfV1rMFD7b4zEJY7Z6+K35hLDYdsl0dALifUww9O8vqCRwc1KmIwLhXOJCweu3ZhgllePaNff/K7N/+7dF+mvjBQO0jxz9Yo2i+hZDs7ijzFjHyhL04y+Rk1YWRRggOoHQqSC1gdqqprbsAoHNg0d9DET+YJ/YMt7K7H8p2Dsn1gNgkcL3Yh25s6uwyAAVvLF4cCGGp6EOE7fQTRZ5dFnK2jeCzBJZ4TG5k6qCVEJ2zR26MyhghYoAUAWAlycKmscXOzV05dPJ9tJPQpHTx8geMDvtkFPozj35cCpnKQHkvuZGeDcwbIUuAHsCVqB7sI1ZW0jz7ekNb47Wk3c3ZpzqScMC0uUGsWfLPvv5SYUShzs5Buh8ayemcG4DZYLNnIyH78ObixsajgdWHnYdCNgAwxMG4zELpIU6vhEpZfKDlGjZZTuzrmUIYPFR8QzA7xQ0WER6ncDXq0FVc9HKEkWqlUCDhLvg7nGy9ptLG1gCw1U4ACJalyjqiASuVBqez9gobIjSGNQAQ8gAuhlfW73Vtg3YI4XoxFAisF1PFwQfDkZXDvkJUgDwAwWY9t7q+s7eTlYxd0yS3mpoJ5kUrcZ9FrDgqunZ9ObSLAUApVaiQDeLNT69sVR+1IcNU7TZL25Ev25D+Xlhv0JeA+ii2jJpKtW1rzGMRUc91PxKvF4UmRjfLBTYAJAwgtEjT2dI2+52lh4NdXVYusGaIHI52JPFgv7JS3keZNnKYJA6hs8Xa5suVLdc8i1o+J8+vP7fReKjwXZKhcYP1cI+i1fKdbeq1Daqe9QApeaU02O1qbYu7dzrps6EnnVyhFkBMJy9VoYCNF6ZQmR+7rW03c4UlCWxu6qX1qrEVZU8puDBIAleHhX377W/tuK+kMQJo7ZuuEg+aY2rjS0KkzlapTFS94i8CiNvlVJMRhgk9IIJ1+o/FsKhGNr68sU5anNhVJtHtu1cab4t6Y3fTpZXdzL788nO7vrqShlBGeBv0ZND7R1su5joBElpeL2fKyhldf2Hb3c5W0zs77hDBU3E+EzAdjy6l/YKhHF1cu+5wT81RBOkrgfJutxDw//b1nf34dmar7d7SLLW8Qe/HXKmsX2Y2vhjoOTAvVDIjZXx4yD9LC1vMfrScxBPCoAj8qTd2da1DBgkAhDBh9rQQAJz7A4GKydsfpU9EBFp0U+t2S1uunQnERX67PdjdbGFrxl/ip0rCg/yHGWq0MGaxRUPx/DKx616qkj9FF0PBVAcrwgDM/58mzm4Ne7E0h594q4JQrLNXHKwIPwJ+o86mVzR2dYW2K7GbS7PLq6MVpWcxkkBNqQ9eCvHQ0TpRB9brwQ59ztKMNhMAyPObBGJ8JxF+AqQK/ECqK5no/qYE+6CsJNbUwILF8KPaFDLeohj7VMYluFXrm0+ao1ZuYwgN3fOCUpgMAOtcj9j3NpDUrn0Wc0fjStbtNgt3L1zX9rg62V+0tFehbTELMob8IqN2Mgs+ZXKeAeBjLN9DXVQECOqnlo4qgp5zaBAQc6ZluNUWSRNyQh0gxkzF2NbITJ3afgJY/twFEB9jAiX6P4eRJQAPDFZb33cCj4fUCQKxWoTIyOpFc9vYofaNeDJL7M9/c7R/9w2yk1B6JxRed385D9cCrDhIuju7AwLkG5AQ1A1UeDBk3EUAhlYshhRVugZggbYKxig8n9gHRIQkwzgV+VF+ovqvYi4G/zpy0arSWSsKPCuZTHYW55dAE4+dOQszR3Yxh+1gkMwc4XvZI2VFAU2mszkSEK50Djmz7iJxINw3X2G27LorhRyREG3itRpb7QgvAuzOjgX0mTNPHmplfHFN1jix08fU6o1nWyNmd8eYIFOgrxkHOMwDWLtmvdxB2IoTZcs3DiaPtrM3sJ8A5lg3lVDwJ//gVw0nfXl0pJlCHUzcw3YtGwc1JMGMcCQxMgJmYpGc0jcrdDhQcKVl+dHmi1rZToMBYUAvxb3fr2y9XEjvxMoJ9T/npL7YC4xdXPZs1KskcUOv1E0rGw0JRx3tdo5Oxs3CeCiwXWwcLHQAIehOUtNHvdIRLcse6BltWYmQObNNPdVkHfaGrr8g3IVo+7i32XLpQuU8V7ioVw3smLIRrK1GR4SYfL8Vi7DdLex2Mrf11hctF6l69iID5WrUty9vxtJ8EU7NCjb8TLYYy9kb1ZgD4AEeYR8ur68UxhxdjMWSzKYLW222+j6yypSZtuNZeNip3yPcUygcdgQ1oz1bzWy7Re7OICwUAroZX1pvVApIrldbLT05oAcHXhgo3HkPa1vUO1sseV4b3UeZd60/Qhj+XJvxYjHXiBP4LEtbr5Z2+/p7gciLmxdiemB8ANtZ1dfivlvMBFQZI+sZbN1Gm3NvONQY4TThTtFH2yymoTxFx6bzO/W12LjhUABUycRHs998+2u7vb2zF9dX6muAHX1CyJJwcyd31kXZgdu9NGMIzkkH1sZ63ITaWOhvCk1+WJ6yurSyfyHt02o2tensrb2bLATM6U/CcGjUMuqBPnshRgpQEc1GtchsNrYBwGWldQnHUsCsk9h0cmt3t+/s88++spcvX0pPhz7q9eu31k0L9TNAByYUzQHApptlYml/eDO1Od529V6hfMDVoFdYlaf27PrSxsORVbkze1lZ2JHyEOulHY4725KRi/C939fP6/pWoF3p0jsOOR7KzdDpEdJNasvzsdoOKGPx+PGHX9tm9touL0ZiqG9nU1vXjEsW6ULPEwH+u+lWWUkAK2nYMz+xjqqOXQxStZusHr5zWHW1KJIJHE/Q2nD2nmm0XKc22zijxdQf9Ti1RmYoAC3YPISysJwU12VBZTzJSPFoJHOO+omMUwk1XlwmVvYTy3ouOaBtsZQPaxoR7mj66MAnGknw3g8X947bidiucGKXbkZ11/y3wmV+yNcrGuZ6ViUnas+mitYTESD5/t4CbrLH8RinEyce+lQIu8UEabMM9yBGqi2EbhnXCtS0ShrFe3nIbJ21UOEdQYt1D0QJiMQNza1U2qAmApYn2aoAZM6sV+irAJ7uh1TPz0SgKWQJnIBSZJkeMdQ4hQ6jdqsV5n0qmaF9/+/J20K73XOJsGQ06D1bqThLnnptz5C0INH1Hkd4AMdBxqUEkr77KbH/628aez1zuwPYIkARYS4BHw5rYqTc9kDjXX6xaLAYFQ5WYskdDpORzeV9EVzA3Hi5HR9jawABUpUA6vi7Q2Ja4TpH/sSDigxDhiJFmDkAEbpkHq3qaMoa2N9oYRGuwntco4ZQ3UP+tIl/Qxrj51dkoSA14dUD2llE8CR9sdbDFPLs+T6030QATBoqP0O4BURkozehv2Hd+B1hR7RsvYI5EzRsEnNCWvicJ3QY7TJw5Hf/L6IzPL+dGD7wBbgDPa4Yu6ar5DOGIqXLVK8RxwHkVFsHZmIy0bNJ3pBa8se/+qIRwmy2slWAyUGDxJdm3Z4NB2OrRj3rGJlbwRcWavKw0ak8IzXLiLliebAWFUqYKutsFBL5s3+5OLs1tyaEp4s5UjxnsDiQ0c9Aw1o8OOrJkvWecNRXMqBziMHf+8zZ8O6Esx/57tPJA9PEdtA6LGrtNO9TO7XYhcnV+vs9yj34AmnNlAP3A0PGmE7UOgWESqliu2IWkgdGQn+ETJl7C1Msf/FwNWgvPPLouX/qfqxP2s/hXrMefr7dj/f66fycztd/P6Hq8e85hxTuL/KMrbB7SU/0oJZZ+KJTiZIwif/Fv/4TAfQtGYps4BdjhTAFau+mNnn3TgcLxg/ABp0UDFi/l9t4OFRYtVtcyOaCzaReTwVaWFxh3nRSQbt1rK3ZHiwt+2LPWAWaHVYQr23Uz+2zz/9I7Nj+UGuBePXTdxLKf/bl1xrzr39Cg1fbdE01hp2ttgeBMLJZOIl99vzKfvXFSxsM+wr/HpNc1hawxEPC8snR6hXt2CsTEu0ccgCA62qJ7YeH1WFdV7NbWVlgQnxxeaMQOLrJbjEQk0cfwK5ii2H7qaV5atPZyn54t7LJkk0VRhQmaq/r4bXTqzo2yBK7HOcKDzIzYEzFjNd+aINtzYtS1SlkW4JFBQsv9g8kGkj76y7MhAjGQ/85izgbKuMf9nhHiR6iChwE2RTYZFSvzIvjzVdurliVLHyNDaqOvXxudn3VKOw4HiTWxctLtdIEh3ydCaV9tGlG8avmp1vgKBupPSHC389sSAAbMastGCfG9PVkxxEwnNDDe2S6GST7LMZxfsoI8eSs7mjtHvCSHtL1ZCDNyPh4suH73lDhAn79hz5+jwCuR25TPzpn6cFshX+H5AiPtrpw2oGc2wGo7RJZe++dvMtCJt05ZeFpgNVuzz32KTrkB/sAB3MO9NrMVlxL9LNHvOvuieIDgHoMWMW+lQYqPLtokMsziwRo9MvSgQwWC/E8Ficqu+OC78M2tf127+Vdlqn92W+O9hffkHDiGinIHdimqKl6OPa4J0CWf2tHIExsMwfBkLiLLtUF6rDWe2c6w/4mdo3xKGDlGktdM4zHWLSaUc8hisw9gEROHcLgx+Vu8pksenwueU1TFwT5S6BQgnof39JwsZsrLBiMRHMOkw60YKcErJQc5ppUwBVRFbSbhGLRjjLH+Y/f0S4WBa5HuHS1cxa5nzsw5xmIbQt6Mpgs3kd7hoW3B6cF9HMCcEgVsIsKAI/fU/gb8IemC2mEQpuKl5JkligpD1shZCw1+EnCf2KePgfQa2F6KoLmP/3DL5rmsLFNPXelfppJlDy6wP+oUOPgymEJRAx1cGDFvbawIjnaZDq1H1/PJO4r+y4EJ+tuuZoo9fw3//2DKfxws35ihrdPYGfq+Pzm9qbsce3gxfPAC8dBHajffTyCDfP5z9b743fe+752e08512GBfeho/QiAfGoB+5SftwGeOv9DGURq27mg7v17eB/0fMr3n94T+yCCtkfaERfdJ4FduNhToE5TNgK7x+Ucvmi3wHn7HlRWRYVXzf75v/5n0iXJ/yxFxG12e/fOFpNXNplMVaZhUGZiRGEMCdESykXkX9cbLYQwqrwQhvf7npQB0KEBZFb6d22tSdwImJPLco4ZKOGySt5biNKxxiAR4pAWEvDDyKLxe/VuqiSEZs+hxlOTR/3Mri5H8nEbjS7EKmJAICsQYmgkrYQs3/1hp7Ao4WJ0hD988+8UYsO3bLd5ZxfjK4XO3717I0AGUHz+/KX1ehfKFl0up2KnYbjQ2cEao2mcwajBIm12NlniIxaZGDQaDmIApf/RiwvNdTRcZBKj/yIz1vVoS4GtUskBLKa1Dm8MYbJk6/VBCxcLYVWQhOHO2WSCorvcYgfBabVztF7pmYFRU8ZCSzIKCzKhE98A3UYCpsw3ZU+NR3tB6IAUbLRel1cdu7w+GjJOtF5pgYO9f8YLZXPoYlM5FxrWZkFSRevQ4QAptU6gsTRcEzz9QimgOD8C2+Vg5Vx3TkwLYSQxr5x+ffM8nfdCLOZcLy8c1qJoPdJQcQONGXWBtXpqvdSAjg64ITSo97Z8r6J4uT3PXJNzDsnoOjJKDQe5oAty0OcM38OwYJyrbbYq/uw+i+Tjrf2+mNEZmTN+d8qWa69Fcf2Na03ol7ZR8El0HzL4dK3WIS4+J++r4LQfs1BDYpBYc62FLbNZWJlQqgbGKlY2QK90DJYO/Mk+DPPx7Y9mf/3rxH6YsMZ4yHl7hI13fZbqEvKMlKEfEqqCbYKbcvp6SZRDc6tlVqqC0TIyDjYK0lh57UD2c4CNQHDIxrtfSodICDluADmAljNZ3C9h/6jL06EghXELZIcAm7+6ZJlvG8lrNLcA3RyUUpgmH0cwTayZ9AfXl52DInJEEPzeXI+FT1Zjw9KBGNpoRbsApWmqUJ0zdJ6lSZUbWCi54mcOjqmdKNY5tJE2I106JF2r8qNscOoQQZNUiX7b7TTG8AZERyY2NYwvFcPG1T9xKwg+sxGABqq6Fhuhf79H5nVHGd9gtOSLy6rBmgGtE7QZbFZf2VEmpipBGF3koq0BYjR4vVvbm7ulzYJhYlF2bdzvKRTBor1c1dJzELdc/Y/3tsQP7/oPuWwfUuEzT7Efjxj/nZijh7v2+9f6KOh4wEK9R6+fVxH/20Mg0l7IfBV58J4PIIv2+x9jwx5JE3/vfp4Ct63rPXlPp0XrATvWbstHmv9+/37oAzFeEvvI/32vfY98/CEA++f/y38mCp7Y/3Qxtds3t7J4yPO9Daqu9cqBwuLD0ZUSBWTAuoWF2Vi9WjkFbAfLS0KobuCrOmJHfLBggAPjgB0K1RQIcddTq1cTaeJYBN5NZrY7dhRG3DQdm81rezdb2pvJ3Fa7nU6vwzK3f/xZYVcXYwG5qhpbfzS2okcI3DNt1ysYIpI5zPq9kUKUeIEhuJddRbdjq3VtP/zmt9br59ItUpt0MLix7a62H3/8zu7evlFoX6awCPzRvVnH3r17Jy1hvdu5z1jtoVKYKwSh8snpdu2yn9ofPCttPOoZnmGEmTlskeQyW0xttVzIBw9NG/oumLKt5j8AC1G5uzFje4HOslel1q88LJGzkqVdyRdu53ubLzzUjF4LnQTGxIjvCcOr9lowO5UOReDTQw8zwhkH6jL6piJBLIw1fkrBOBIGgPDmsAfwSuzqqmM3V0fr9xsrSpPVDABPgEGp4+GkDgnaScUEyMcQewnt2oFNabvwB1fw+ywL4Xs3fpUWJoYWOQUHYTnXQzcrQBoYAi+wgRg/sEMnEHjWnUUX8odaJS1FJ9YpLk2+SUe26UmH/DBp4zXP86tloRCuHzVVJw1VC1RGwBRZKd7rY0FQIqyDZ2avrZs7JRb4TZwMWaMm7JR9+DCcGFgsASz+LvPNM7P/MLvQSbEHonjAMH3QyiTUY0WOoRO7h7x9A/akCQ4LoA10UA2ZyyRMyX/JfbPcX65jt3du6fDbHzvKLpaDuhgtr/mnMjF7eudcpF21DjuuEGf8yJ9LmiJfl5mr/MmcFmEivaBrr+SGLrasI5aFsj5tt/fIRXG/EEWFTEHjeHGfO7RSKiFEZi7lelLqKDuA8cx0Z4Fh8cQUqbgzQR0vzUNGoBvsepmeyPQQvpPTAdl+cpZ3tg4nezqY8UI/AuMINWKjQa3IDfrf4AzPGsHjRWvcL3wN4Br4AJK4Q7IO/VCl7i3JfhIzF2kbkQvmoGRIhA2RmdSsz86ewayxDqA95lC3qQ96bpQkw0T12Onaes0aiu4Wyx1fvwCpCOjRatF3Stz5+tmowcMpq7JAN3ckpgXZycuqQBCeygiT2oe3s7m9erdyV+heYV9+9pl0U5xkV/O5TaYLm23w/Ejl8P36f0A31HpFsWVLsPlRwPNL3qBJiIjNF7mISj92qceAx5Ng5Akg8/D9J7r6gRbhY225X/LjMaD24SvcA3GV/ZgAACAASURBVCHqj3OI8t4nY5ihzRo9Ae4+3uYn3iExyuP17d5ry0ffF0BYyDKKG0vcxP6b/+kPbbmYKYMSGp1XleU2GlZikEo0hqPn0j5woGCz5pmRRFCv1wqnSROFz9lhq/ezWbKI4qi/JfuVlGDVCAu1ahoXWt5NXos9u1s39uPdWkkmVBFlmiMwvehl9vmzoV1fX0tbhbkulLuASYY/WSmLCSVI7PAVc0NdFkvm2N3bH63qXVjRx39ra7evX9tsfivD36tnfk1YN+5rtVrYr797JYNaMikPx1RO7pt9Ym+mG3u9wGw2iMgRz+dHu+pTtcG1FJ9fD/W5ksSMtC9vrfliapZsZHgr08+Uw9XWNlsodGxbRm5cu9/LeoVFDObwgNUGu0+z1WZfVkNJBOh3NG1YSkzmO81VFk4JeI9sMqGMhzKOPAwBE8jJnVPvHHfotQvpsYvpKtPRBa1kPHl011VOrKQ69Woz8nIbCeGIvGP94VF6rxeXZAwnlldH64QyHp66HsqLsfF1nVFz4HIWS8dwlntz+UufUzjNM5cE0sQEwY4QGobdaqyDV5Cil9E+xjUn7n7vYbIIutpJddFaQBtGCOUIXJxYr9gWZxTEhgQjy/g+vrcNmk6Nb2uqQsZdnGtRcB/XuhOT9aBUUFt+5mdpT6eP3xnbdJ7DXpLlJKFosWTtdSKGBR+Tf7QBVZtxbzNY4en484ieBCexeHDfl445gNPghH/iAxhTAsjBSDb4RsmglPkMAyPPLA8hzuYd+/bHo/3td429mxOGdy2Vh10dRIktStAJMzq4vnpFrvE6rFB56uhZi4wldF2x5JnmUZjLqkkICyUxvYd9V4dzPUCNSx+dXp4nlNchy5ExQbtKav0BRvbOijFmYiYureW6MEdcex0E79yDMpDRTQPaFH50WQAAkoMQgnTYKO4hhun5nbL4uhyOCD8GTRf6bGUlkoEOI4i1A316tE2TWBkE82jOaAvrAf3AdcTi7TvywZJ2lOcAy2hoxxJZZLjmkjaiSTuzhYBHfhZBOgdO2EBYd8KzVNUoisyaIzrbncKpOhDreR2tm3uGKH3ngvtgGfPHf/RVw4aEgJZFoJuTsk9nYWAJCsRRemvv5kuZmILdRlXp4Y4+/le1vXk31WkWZJdjxFgWNhr1FZr5X//53336/vyUBql1hUeBz4dCk20G54kQ1KNALNLmcr89n4zOi8AHtFChvY+GJe/1xkMmx3+pe4y6r3a69yMA6ENhucc6/kMs1lPU/6c/wPff+THWrLUrfTBM+snXMbP/5F9V1u+myprFhJTJsgQkIHYkI7KoZI4Kg7Ne4sofKhNs1/LHsi7A7EKHDWYkHmQwtnyO0xy6KsKL++1Sovx6zXW7Nltv7M27hb26vTWOGFDxLHw3w8KuR6UN+rldDC+UvMFJaL1YapHNCzL+cmWZ4vSPfoo2YxIMCCP8iFXEZjW1QVVaklW2XKEbI1t1plRwfNCUQLDDsJTsx8SWy1v79s3ScE/Aqwu3fAG5PRm0lMNKrJeajcqu3QzMXlwXNipLy6mYUIzMikt5rgFcVf6jg7h3JqqcKgXrFaWVlvLpkvGimY0vrtxjD+0D9hWbrRIAsE3ACJiy0xgcx8QGFlfCnJjj4rNHfxQ5WUJQ/CSD7FVCCXExi6PMfDs4ajuLwAYgQXFGsVo3ItxszmwoU0Yp3IQq0BlhiNxxYfJsazaZH22p82DHxllin10d7dmF2dVlYxeXqV2MGgEvQp0soo2ymWKxbA/1RGATBfhnoHU/a02Q5hTjc9ARWZ9zmK5lztliyfXXByL8Nghra5q05It48/BoG9D43z1M6m1xkCdJ9GmZc4YhAov7eqkzkNR2HfRiJ6F5yIJsg6y4ruj991im87Vim+4BqnD/j3LhoRakm7eGht+rAephMq0bJ/bK19aHjJ+M6YNXlYxrwz0ppCrW0kXTeslzisxs97mi7JSDCWecZP8DlbLD1qexu1Vq3/94tF9/b/b6DtE8Yamz1xeXhKWKjBHLPvohDgsZlgNBgO/Zh15SByE7Im325+igrs0+MFwqOxXqLTK0lbHYemyRsZR3FZbl8n10fWTaZQ/3+2ZGM9dcF8XhxscOhw0YZuYeQUzpKjFqxshZminPTORRnw8AHkoTWIxVoAPqA9hhXu7d2w1GoXtLPdtNiTFinHZktzujxhpx0fcDjGZvrHQhDR2yBrI8G6s4Cx8Ia1IJxoEhMgQekYTrCkkzJhrrYVdB1bTWPptQeizUVmXNj31DX/A5PT8A94GUTJ9TgCv6jD6CTY/O/skfXFQirjlh52Uv+GR15Oo9nc8U+ljUbEuNjfqlvbwcGzWSMBIlNAMQU0p5ldi46iu8QaaaFn7b2//2L357r55YLCDdsGDFAfCJDNF9nBIF9Fo+ToDoo5vyx8BXm1f9mL7sIVvT0nS5iD6Mpg+glY+211cov8I9fcIj4vMPieHPO0AQkLyfoPBUM59k+wIgfP9zTN77Dtsf6IL3/IPie9tA8qS1uL/WP3rZ//Z//o/lL6YMEuo81nsvrUQ/4qfFRoN2gezQmtqVOo5KcyM7i5QDh1uRuG/RQUBBGUDKttnKqmJ+N7G3k1p1Dqfrjd1tKCvVsXHZtRdXA7saD2QCO7q4lA5ySS3F+cyms3cSuVf9oY0uhlqwb9+8Vn3HmxefyzWfclB4hsFQNVQlOB4k3tzvqO+JBquUVmE+mdp4OLDVxstW7dYrmQGzshAyeDedq03UhYTOhp2W9UVqdnM5sD+4rGxEZYAyUzr1wSpL0p6yUekbrDm0oXUzZQgBWKXf2G6l9eK6o+Eza5pMiAbqnKxSAONycWdHylU0nkyACfJ2t1I5LN/wcHBf2WJFPU18fRKr9xvJEWDT6APYSTJB+U5MBKXfQlBf+8KL8F6LNCd51lVO8Gi3EKfiiXOEySSLyBdFjFVnq8Ru13LlktCfvsD7CwEuGyUMHq9+QRZ2YoNeYy+uGru6SKwaUScVexPez8LqaVrRITus/CG84gxYG2A8NmDvAZAomG9lvMVQY7S88NB68O+K8wEQEE726gn9mhP1WbgcV8loMtnOxIss13t6rxBia4Onh/dwCou2dW1B5+Wfc40bz/vhddogq73OtAFaXOFZ/wR+ogv8Q8lG8CLzpTK8NyQWPaZLk2wfUKAYl69XZywc9FpROA8bGTZYvt9F1ZQ8C0WIYWP2gBL/92LRsVevD/aX37q1iQ5pXDy4uMvwU2DJHyB2AeCajUyvsUA6g0UeAaBF9YblneXMEeAq+sG1Q7aEC2nb9gmNL6V1YHwBjNG/iwNILsY2Hk5gkL0PyRgGSKqqQtDqIXgHFXCYpI4FAv1exn/E9NwbT4AjhFydAT4zt87wev+LKeqkKnQN00T5Lg5OXnrKzUmDxExzFaBZVO6jBWCKwEdluFitlTPj7VctDWWg89/RFnuYwo7Cio20mL6uKPQnHZhHX5QpvePfHZmhIuTn2ts9QNkjIewn8iPDRxL2j8MsdlKBiYRZq0lQUli6seSLYdqUvaH0K3wJ8cq7+cLezWZCxFp08tyuLioZhB43O3s7neh0jMi4X2TSe4H4jtQ/bHLR37i04xX0F/9yfi+T8DxRHz2vPLknt7NZHm7+YptY1LW+tMxxTrt2yFsVb9gGaa3WPJZ1177ek1l4H4IR93/XDicqkPFYW9ttPpWUOIcs9OvAujlxHHPCH3xXXGw+lqXZ/lhbCB/66pR52Xrfz2HA/J4fPuvWvz8AaE9g68Qyhmf7INtSJ9joP3RM7L/70/9KTEpMm5aYWUdG902Drd2sazFT3Rxw0bWqW4qNwauLEBivAmNWMvkQP+5XdtyvbbPeyQLkdrG06QI/Ljf2vBmm9vJyYOOLnt3cvLTr689k/Pr29U92OAJmSiWZAFBIOIGJykvCk4T8lvbm+2/EDj374g+t6A1ss1xKEiSvNqwOBAb38l7jqQO4qCRP9QB80ibTibQIhBqn86UWFsAWJ/WbftfGVS+UNlrYzbhv/YokmGsbVUNrssw2x47KTpGdRFjvsMaTDE0VInd0Ge7hBMMn7zQAUa+vkB8nTnz4WGwo4MrhzbMRfTMAfB2OawcmhF6sG8xbOemzZPNc90qzXu92EptyCh1UmPu6DxphVUqE8f39XhAPRz1PCDXJVoQVGn0Kp8r90bYHnP/xAjMxWDBaw8pTtf1E7ed8hih9jHCd6yCYVX9SlggDx9S06PZ6ZGE2Nhymdjls7GrUWDlsrBik1s05tDp7FT2EovbIw1Guw4n11pxdCuELFfU9TzK5kLctGyLrJHarBeAe+ED53AwCdXmDRUYsCNdP57YAEANA82UltsXnWTwsRmYoAjw/U0b9l3uXxbkaWbCzJURYlkOIRd9DxhmfCYXA462115WoRzodMFW30rPST4ybssFjmFUOY34CjS73p4SaNiAOocGQJReBMteO7BX3EP/OcNLvCEEBthT+ItGDYU7ySjC1VN3PxJYrs5/emv3N90f7/m0EJO6PJVE2G//By+0ok1FeV95HPBGYEO6dmn6saYAhlaXzjACxYLSPclv8yGmQEE7UvtuIVT/p7VpnctUvhOHtRDYKNoxKHAcdRvg+3Fmy3MEP/oesoSKYROCmOuBRKYWwm+oCCmBQL5X6q/5sO4AcwBiRMum1fE7IW0xicdZmD/NxHyTdIJCnY5mjCOKVXakOBzRh3eCfg41jTik0FwpxH4I0H00VYneeF9nMzPn4LPHeQorBwSuJmbj01SF1h322B1XM8YcBCCYcmVP4mmtiCYEng6J9zkSK0du72zyXZK2RbURgkwGpPAs3UE0t+YefjxsEryjmJ7O5LUglD1YsOJVfXfRtNMDUcGP1stYiNe5TJ6+wNKFmGxMtsw6O3AgD91uFVg4NRYEp1XJUuIFU+/Eol3+V6D2c3KvSOt1cJo8s9Jh2Rr0HWhFfPN2dmoWKzU9yns7OdmjEljuzZmdVDxFzKBy9xz+KbMlSIYOf7ha2qA/SaAzyzAaDVK7u+BWhyUFHgscVSLpPnTv8hwQ0QNnrM1Bgw84on0I66M62lGTZrW00GNigzG26mNubyUSnd8IfiPnEjnCEUGFONHFOsxJmwX2fe9lQ1oVF10jFR92z1waGWeIG41Q8VSicTZki89ATafD03aDftX5RqsYeOh1AxE+vpvpOssMITaENYFLAOODxxYb97NkLG49fyJ19sVzafIVpay1tUjXoK7uOen263yNFnleavAVeUhjSSg+EU3wijVCv1zdc5MiYo04j/X48HC3H/MgOtlnNrJuXNhgNxZhSVNm9nzybj3CzL+4saH797QYTVko+UeJna4vZO+ugVejmitfX+HtlmV1fvbQeovKiJzYFvyzusyoHlpee2EHbduuFsu/oEx8NHS/FlFGKJ9WfsL9ohabTqfycEMajUZpMJmJd5kuY3q1N5u5f1ss69vnzob28ubRBH3PRUiHCrChtvz3YbP5GTBAieoXZ0HmVfRuOYM8a24iFIisPnygy8bzANZm9MGE5NUF1YnJh7m67lI6L8CYLFyGFV2/v7NsfvlH7xM4jYKWgapXKYXm52dnzcU9zmDnCCRr2+erqRov7DI8ZQh8sDIyjAyyTLyDMAYXt8p7mCffE/MDcmDAiGw8sH6FLXJMZZ2wUqmqgFG4ErV5RAI0DAvkEQ9p65kVht2Zv376zzLY2HPqz2AZgdXFxZWVVybF5Xa/suJvZfFnbfO4p4BLCI5rFvR4n+nDSZ+Niwb6bJ/qTDCpel2Uq9iovGunRlACEx1cNcEm16ANMpe3CD6kh3IBYlnHvUnhCRWhHatV4dGHvZ1dmV8PEeoPGLjFvvWisNzDLKn4PYHfNi0ox3tNy+c9OL2nCzskzAmEnneXZ2iGGuE66pGC18JAJOocnz6J0behhE48yJc8c9FN7FLk7qIKJcAFW3LhP58AYZotC/pAgoHtsWSw4m+EbZgSVMWMzHjRP4CzKJYKPmHiLeNhsZTv6fPZwnAu9A9BrhScdxAZLIfoniJajEempKLaAm2/OHNjV9lgTU+AQj7eD2BasRo7KhHPBszZbmK0949NsOjP76dbsmx8aeztJbQfrk+5VCswzNCNI1krnDIjCl/7djEeFDFW+ykEMuKKvfeQMbuNz5pEJvAhQeGhUWYt+dDgNK4UGKVpN2bjAuAikhXMr4A8QknePwc/L12CAUiyno4sFjTWid3ldqq/YkVJLxTwjEMC02Gs0CmQ0XSu6gBQXpSucFlrmDu+N9aoQsgymxQsZi3oWscKQGCNnXbugIp2ZzZfBSkJas0b3xIs9EY+tZe39gSgf01XA3bR25nBcoSMjEQpj6lBDVRE/zwaNXo1EPuTEjxN+5v3B3PUs0a6eN4fZVMXM3Y2esbrewmR53yt7WsfIxi6uhmbljSV/+HzUzPH5mddCySBHSvA8xwl93BeFv5yzGW9sOBwoVZ4HzqkR4a0cYnlYqrtmtgNMYYRWlrZvtjYlvT3pqpbf4bi1yeROj3/Yp5xJV2JCBMecXEmVJ4TQzbvKkCKEAWO2nE1VGLoqyYikd8h0omwJ5Xeo/5fJ5HC93djb6VoOtYyFVQ1mJbab2bPLod1cXmhBX7Hhh/IJHhahYKgnCCQNpW98yIJ5yQqj/cSSRVEi9EWfhkmoTqu+qQA++H7uDTAFOJJZLEWIoYt3G2WRIQy+GV/rOyjF0+myoXZsNr21+WypDVZgC0SfpyoNpLEul2CyJXYaHCq5w9ljW+u7oTzvZlOrNxg7DqxflTplk5EhXRHlgo4mSwHaQQmYt3czMQjok4bDkTySGFiANiYp7A/aIdy3Vfx4u5VX0u6w0/t5ptI1kQXT7CXwxtWe91Dqhz447KmLWVnVG9j87q0MbnmmvNAGAQxxmKcPsEXYN0zfgx0Bs/Jj8eKfCA3zjJJK3E+tZ09WHQ7y7AmEtPe4oiO07I9UD1LnN7WbWoW1nm2W96xTjb3kUVnKSBe2i2w97gVNE3YJr36a2L5bqJ4kE4vnutoCfNFgpVamjb28fmaff/mFh572aKBILYon4J36DS0RrvaATK9xXp70TQjfy4JxlypTKGUnt8YW03dirgbDay24VBygfuZssbS7pZcaonTWO+pg2kHC/3EFwCOUeLRBv7JnV9fq481mbldXL+XdBYiqepfWoar9Bgf/lW23iNl3OtCwRQAWtWgtcN9PbTi+QAmrTYXnLINBVXDYWbfZ6Z4A3IBYsi8BN7tQDonT7wFfLjYmucDXNp+tbbaq1bY37yZ2bDb25YuBvXzxlTKwJpPvLS+G1u8NbLl8Z8sltVVpAnT9XjXUmK/R9BCNjKYIJ859Y9MlejTK/jgblRWkjXsRWneA941ksWpUJJZ5zCmZLEXm8XzZ2LJmsSWN3FQ8G4Gzn6jpATZ3NCMecnStSwgTKdMqUeixW1JaKLWr4cGo2IXVBMauHfRoeP/kzn7FQ4a2krDZChQF13mFK1qa0SgIF0hhjQ/FjwVmHk06OutNo6jfz5JhQw7aJwGuyAgFwKSwT2AnnZg6WzpE4KYtpZVg/WgYMmzW97L+gk3F6V6Df5cOXFFnFgBTbAe/U8Ja6B/vIweifCqGAxlHnkkY7jEasiokGoXQ8V7cfDLeG5cXuCKU3ElUkFjZxzv3y2IsAlTIjl2vG5tOE/vhp8a+eZ3Ij44XhprOdpxBj2dP+n7BfKBfY11PjYGQ+RhtHrinaEDqA4+MNq/j6XYwnhkLy82hgX1Ou5b2MC9FxcGe8BfVVbTfYAQMgKH6hfrfw3YyLpfmyzPp0IY9jB6xHyWJ2zXE4suKioY6v2KwZWxMnzkTxv5I2A3GKM6RyBRSRkeFpSmwDSMIgOFQid2ELCXc+gVz4yp389jttmOz1d562C0UXiS6CN9J2E9lwo5ozvy+ZbMBcMu7uo6AeQP7CAfq1jCAMoA0DHY8EADIvARSQIZGOyiTxArpchMvnu1RJtZgWDpYwXboNnqWjTD6Hjyj731E8ItRldvFoGeXw4FS3gknIGYlnRtXb2UcbrYSzikzhi/NM8s7lOQBUDgDRSwUpLddr1X7sD8c2eGwsbdvb7VcXYyGVva4Hgu+U4IKRXYcXC1WuFbvJQTGbrfZ16qN1y+6KgvEIihjyaPL8+aLnb2+XduCjQNHXEIc1C0i+2tQ2c31hbvDN4QvZrZar6xHbb0YGtmuBcCog1jBkJEckONCTmYEAuit7TBnVJYDoIdsBC+L8m668NTVsCAyCdjIla5+2Fq3YFOnEHZqc/Lau4X1q57XYKKmSJba3e1EGzzABjf9onSxtLK5AhjD/V0Lgfx4XAOxWK3t9eStBpUAHqaQ2vgybUwqZMzk2e9ttpjb7XTpDMmxtgymsCrt2c1nlueVwse4kBPKOZJJRs1DZW4QElrb/niUhxL9L4Ymo8B15eE7uct5mITC1NTQy6lfSDkYmc8VtqupzfiD5b2+kf2qTYQjAXX6DNbDv3u/WbiewBIZglqnsLw/skOS2baeWz3zQsy0ncLK1N8kNMdVysHQLi4udPpgkURztF680+kVEIHzukoxkJKcE1ZL7PVP39no8pnG39t3U3szmeqZvrpd6HSGd8u417XxqFSG7c24tH7lIbfBxZdWDS7dDkKLqBdKpVRPlsP0EpbijAsDTB3FjUTp9F9eDGSL0DQ7S7qFQvBFbyyQuJ5PbHL7VvfTwbF9MrEJdSJXhAgxYEVjlNjl1cA+++wzu7l+IXC+Wt0Zpj5oooohhcrRW1E8vpHHmO3nApuE2nbUdBR+cFpeXmGEVLulgK1SrxPqR+a231JIfGcdEgy2Cz1rSmFxWuY5VsML2zWpMhI5PFBmqcP4pM2zRSj14yBpOruzxXKlxfDmqrAbEhiKsSVJZbt6KTYV5my/W9py+UYglQLwFBUnu3k88Hk3X8GuBi1QB4DkZYMIZww5lHVDWEissm8mkyULvy/CZEQVhReg5Tmx+HJQkfCXE3fhGYvTVRD7cp2OL+7aJAiFbF1zExdpP73DQHoWGvMViwuAHGarg37HxheNXY7w/Uqs7JmRzMpGgh5HWg9E/EpGODNSUWPlRJObuJ5BWtwQzp5Pvjfft0w5yz49ZNoigkL1PQcGXokv+ocHgBXd9aNjPNqr4GHV9uDyTdWZsnN4L7bPx4p0k+EVPcojo+0HVw9b6c/gmu4tczG0wrAt8NkWscfn4Axd8MKKXlnxOyN4jAxWBIrhfTAuaJlkRkqIMGiwACX8fbeGDaW8Tsd+eHO0H16bTdduFKpyMhKWB4PSAGIeZk5yB2JSVFPUDbW9fFVkZVxHyEs+l8w39FOyOwhsHmE4MUaCmeHujkaoEACRkSkN6KjckiGOF4AeAEhnr2gYrbMK7JZrqKRJQ4skGw0vas26yQtGVwyvqrrEGsMOtMjqBmhFSQfZ3vhqARp5Py/AD9cb0a6jM+vUr5XZRcfnHX1NO9lqYKcqWP/90eYrypA5uC+6Duqirmy29rYQktRsFmiL7CFAjUxJt4wgZMm8n60lwlO7PNEmgij62fsbHz4Vxo5Ftdl/wyGJdUQZmGRH0i8hpBvHN8wbtWt1/8wr8Bodcdnv28urgVUlQlpOux7aoECzEH69EXug6aiF5iDGAmE9dw87oJMjiFAs9FGhPmoY0hg2G/QcMFGEWbaIjFe40CeWl5UNy541zVoCWuhaHjqMDemVw1FhVUHIzD2N8EO6Wyxtvu7YbLm36ZphQYpn1/plx8b9gY0wosTlvuyrRAqbL6dsGBiFjDqph6iOG5svbpWir7R5AMMRQW2l71rTBjISBV461h+MdThqdo1E0lCqqiYeSENAFc+CBb5HaIv4OxqXBABQe+HLHhtSZotbBNYTASPA1GgwtPH4UoMEgLOkPmDaUekjTuP4i/B50t6XCLQpDN5N7HI0lluwHWEDQ0mZTm6drCe/s9dvb20ynav9L67H9uz5tcK43az0gsEUS0YnA2tBGnBObcvGZpNbxewBllU1sLKi8PXWdquF7ZODdbteDJrnTvFmTtl5mZmUTjBSHR8jGHeySqG96WSlh5ka9C1dlbpxQ96dO5nv19Yt+rZarWWhkKTFyXWc0wnPCBDBJseiW6+WllOcWz44hLN7Vq+XKs2D6/F68dbSTqmi3crYQxhJuaP12u6mtwLsTTqw17cT++2Pr8NzRByd2M2YLMKeDcu+XY4uNUmp/Ded3BnF29NqpBNY0YNxA6wyzp1F5AgKc0ZbEbd6GHdq23UtvyyuBYNVlEPrXd1I87S8W9h6taDogM1gEDc7lVV6N5noNHo97tuwl2psU9lhMLq0JMMWHRZ172Uuclx3PLQGS1dPqbdIxuJKIJa5oDITMINpqrAsmiayj5Mit8UMOwiz/vhCpaYO26Ulx50OMFnHHaC65UCO+fK0gfkNz/Qgb4aOykQtllNbL+eynyjITKQ+HMan2d6+enajEHgn7+nni+lMpYdgl/Nq6Lq6DSWzFkoo8FO/g3OALa70dDHjLpaA4p7Gg1QHMTIVOb0yXggBsihy6oXNYmkiKxOfIMKsOmkfSCmPOiUvZ8Lcj0J5+fE0LP5uO3FmHzxEDZgnNAFQI6Wdz2IAKxZedWZjuNLT23lOg8rsamyWIQ7OGxuPqfHIZmFGbfZYw43yZoDyBJpCDI6/YkiSf8dQXEjoOvlDKXwngBboIFjX4IAema1oRyHAo98Bgc7AS5t02+ZCv3LAFl+nUGDMdHxClN6uM+hHfM+EPGdo+rXb2d/nb3n6b1HDpU8Hhu4Ubjsp8gkTBvuLwNgFVxjPHiTbD7E7HBnlVvgcZpl4R20bW686dntLiNCMM+B0zjN1Fg4RNfKDKHanHVHA7oa1DjAkMoedC9mCbMZsXYTktHUKrDFHYXbScM3gmBN0ZHwHbdsqB+Lsw1+E7FJCeNSWlaMAEpKQp7wfCQAAIABJREFU4MB6zihYrwmvO2XIoS0axbqdyftO+zGLV+acWB8oY88NeSOIlEs7lg3YKcgLjzJDbtlCJCBmIVIDEeDEHKEmKgyZfLZCeaKyTFRzUCF+nNllftoVi0znAdR4FnfrxAY50TPKdXmYFQYa1o9DHAGCMu3qe1jb9OoctEf6uPBxt6S8WdSxhbrLSAfc+T7Ms1AZgfeVctFHIsN75Lrn9xIysaPJLRYQ9Du4gBI+p5D+V9fDpkoJ66HDwAnMFxbACAzBaoso2PU/HlzDZ2hrSeOFlqNwVumqUSiJkG9HeGuhjCquw4YNa4Zyf7bCp4dMoEyLijfGKT3Z7RJ6A0nDrKmEUMeGFIc+HG26Wtjt7GAzXKi925RN9XzUs8vLSgyS6wLw6KEOXGWr9VrMCffEmUMDnvAVAjeOKsH3Zr3yOoEFzuN44HC32PIrXMqpE0PIXADluF5bmmB3AVA4WNbLJGTs5YV1SzKpKtGnhFsUamUCJDiK9yxp9vbtt7+2erm06/GFXV4988w5mBHCofVCfXe7YGO+sJvrodUUA68BwITnMNHcWLfnbv04dsdQjYBgUyhEOV8uJZbGrPFqNLYXzy9t2L/QvfB+LSwUm8YOL0QRyOIb9kcSbaOdSql7CDW8mruJpE6mDCIE3ywUaPRqndQIWbLBU3mg06AtIuxEaJE+PloHnY9qUe1lvIkxHOCRM1S9WChzTmwj5rk1Plm19frPZIEg4A+wR2xNEeuth9NchyVhGioJnSEQmdJOabAIY3ZSMW0AEsALcXXsDN5Mp7bede3t5FZjuyhSe1Z0bNTv2mc3lwr5FjCigNycbDx3kl/M5xr3fK+EnR0PBbOYb7a1dEvMDcY6KwCjDrC32W3kYUdCCgyWaPkOHjy1/fTT9/b2zY+2WKz0fLqFi71ZXIb9yr56+cyGw7Hc7NUH0a1aOwY10rxOJ3/nT/Rr69WdJTvPKMSYGDYHvUnRK5QUcNgdbbWeqsZpbzC0w3FvP/z2WxsOevbi5ZX6TQahHEwSQv5M0p7YScY2ixLhexg32k2oFjAu/VYXewgykzNLm8QW04ntbaNQ9Whw4f3DNXdrHUQA3RSs32MTQSJAEMiim1wtJprTYkpJw5dbN2Fr11YA9GEkSM0mLDGZYpextUE/k+h9vtjr3svKT88s5v3cfYs4jeNKva5ZSTpW5oTQo2Gjs1pswrjVs3EovJLiy+MhmXrrvkebrRcj5v2IeXkvgNAFxo2lnPCp7RYcxFn3WKNfzxorO6mNBg7AhgNMVxO7uDAJ8asesg6vBZeVbr4IW5xSGy56fGHeqgOv14v0Uh8hNBaLYLPVyi/sLHh2BulcDkzAqq0ja+Ebn/fn5KNT2FHhrbNnkkrDnNITHTdFzdcJKPru5zGVVrHtE3gLm347lPowrOXIIKiTTqHBc01IhR5b+rEYDkUOQUiQ9jM/sX5LKIzOmoG9CCJ1KkhQTqdO7e20sXeTo726Tezt1LNZUYKm3bPBKU2R63hIXtAaRkZgyESNoFskysFr/TKvlAmHlPNUZgcgRuTCN3SIF6IYnANkUEqt3lh8M3SWzIcpIwZYUtk92FrvV+a6Z3t6WxUehK0LwyMK9MVEBvsP9t34OdoiO4swTpS1y3pnRx1SGfu0j3WfcYMonrJDcVypyDVx3yOsGWFDr4u75OADC27UTyV7mb3fC13TJpZNxhtgFrE97wHWomnVYYYM46Jjw5y+oZ/NZszfhve6zlS6uJ15UXrtMV5lBjYMAT79jyxJ5ATCdo6o6E0ZB7HkFkwcXn0AZSUIsCYDJhvbJQDG930rxWZpv/G5SikfaeSYm//lP/5SMA4wpUHS7QqkwNos5lNtUITfVHFcqZIIabdiCUCUAA8vZ8EDQ5PgSG6zWtq+RhzrmxA/owEAEzk9l5WncwYDspOAsDlI4Izyi1AJcxGKkNPkjMK/okQbG+ddGw5yhRUISw56pQwo0ZLRyD1p4l0HCmSSKV0+pTi0b7oSS4bTlTLOasKBXasqruPZVGwui81anyXUVWWIpgnnkf14sH7VVfFhMrYuLgdeW5Kvz/qK7S/qtUTYbNQqZLzZ2maztjlqyuPRnt1c2tX4UtqR5WrqTBn1/DoMSDYIDBZv5LjNvQHGEMsTRlguYdwKCRB5HkyQlZzQWdDhcvcKZ5II8OLFC/X3Zknh6J1AAkwCTAOzuDcYeNHs/5euN2uSJDuyM9UXc1t9jYjMrKwC0E00wZ4RUvgy0k/z/3/FiEw3ulGVGZsvtrv5QvmOXossgmRASlCVGeHhbnbtXtWjZ9GixCSy9U6LzouQY9A7Oox5JK8lzlwV4yo0nW8njgEE6UsvInUcw+0jyoWxIJ1bbMn6k54mvFY4dLEzQBxBUeeB342iDwosRPKlb9qgVVMnq9+tF/8Mbte5b3X4wiuiYpnMIe9jrtsIsfRNgAMPBVuvMXTTX+2vLydFTNUddM67rWKzbRFZnqf289OjZXRFC/iEFOk3WzAHoodRGGsk8jwKRmTbIEPwrLivPKR8D2MePjvg8fG41/3nLTZ1rwJHn5uDccA/qrZ//9vf7OXbi8ZiWAowRl7EU2U0smcgSvFsR+77Qtwyrpt4A5jxRZEd9icVJ4xzJzQCEzxfnEDKMyuVML+vbVTkFEUmJI51zWeYU/TBuYIL1x5s+/CgYhokmzEiAhoQxkkUkOXuYu+HvZUl9hBniUuia2ePD2sJRniWMW3lmW260prDd8uLpeXrnZXHN21u6XIbuJqDiLUIYeA/uIdXZIuYgPGpvMXq07vWLMUm/w/6zYMGakqHWdelDsloFllzHuTSX1ZQD1zsgiUzggF5BmnExipnvO4nVkdo95Ux6E2jRcwSlfu6mGqUhMoJM1wd0DJb9Zgd+RddCXH3ZtFDiZ1kD3LrHe7M7tOrDfguBXI694U1cGxGFAw0Yio+GvsXaEMag65PVGAhpyfWKM+hL9xhIrg6K2FM6Vwwunk3yAYaYU9m5OYd1Mj6+kC5Qrybiitxtvw6SBU6KiSDZ5UrRf3wG3t95dX+rvASKjaOV0JO4g8VZshw/J2Ccuz0/XUDohLILL+r7/6nf1WxNSoSPxSI/ls4HEfU72N8GUj1FAoSUPBIQPymAAlEeIotnTuK18Hlnb1vYsfT1V72Zu/HqXzYDh1AQhi3sy5UpXhxMxZNsgAYVaCcpwE9Gz+EDEfhNVH4MEEQ+sy+5Q2sOFZCQp1DxDFGISZ7Cdbc70encnv3NbqQ87pbIMisN5DaHGXlsMcV3gtP1qjfJ7eoYB27C7zztrCm4Gw7qxj11/dxoxdEILDsYXC/3PuKbEMf+TVnFMfuoI6aMYVrRSOEEhi7hLsjytiy8Irw2tSUUFxxXRwjtO7sz0SBG/wNDzxew0d8CFucEwvJfSLeLGBl0xEtdLVVwbpkBTBG9HtEgcUewTPQXJgYDCrqVgVUEp/AyP2fL0ao5B323uzRHIVHSOPQMSro7+8Fv5PJg+5DGH3z6z3n0ce8FHKT//e//V932YyIpAcR/GZnRgCtozyeqo1vj2/sFEoi30MK7zpd/FmcqIJj44b7cxkGN9NT6Cx8rKUTtclfHAivnDrXa06WGjdp0IHLaBK4k00C9KPtkK8De/r4An+NZZbal/XCD6UFJpCpy00xQ8O5+tpq5q5iaeJ/PwyMJzkMne/B39EhjN4v/BwcIA44niMOkff9UYR30CiI+77Y/LBkLIQslo6T3wtfigsKB40wYTp6dTMsDO1LV7vBJ+tq93SaTO1htdPItuo6e9u/6z3RDVPQzBbxBxriyeO40PKADEIhyqb2+BIDUaFSP+uzE5rJtUB59rTbiBu1SDNFRaBYZMwDH4Z5tbcfg8UoFoulXa4zqRP7Dg5UrcWrYnkSWbZ9EGdP480GtRzjX/gMV7dJCDwKWSxMrlLyKbfqRkGUq+hpWkZMiU1VqKBKbWyoTjZLCEt1DpC4buFAZF0RdkqBhUqVh+fteBLyxz2kEAQtpYCeRlMvHtpa6BcPf1nWKgKPdW09cO/N7FWEcj80VvHc/vzz0v74tLaMwiZZS5WokSpw/4ziDmsFSPyuJJUqpT/bImPkfbMLXIMxR0tGe3OFkIK0oLajiCUvUPwHNqTu7N50ZWX7w5vt317VHWEOXBRLe3za2sNupbERCt7jsdK4M2KEniXeEcMrmC1snmR67rg/5fEokcr83nqB0nd2Z5fVwccBM1hdEQI9te06U8HCvWN8j31DX56s7yqLCNQGvaPTZ5SHOpFtUI2U8xcPFFnH0m6MgfHCWsxsu97Y4yqRe/wiWdq//tu/uzs6dIRzaflyaqvtVzm6Vyc3QB7tNwYCvSG8M45dLOTzdx3qoIjF+vlsaYIS17kc7qeF2ABLiInWRFm1jgrb3Gqee5qS2cyyzOxpE2l0zPOOehJSs0blrBmK/dY7Y/HwJxMV3/Cr+IL3Itdpinh1xMi7/e/gbhGN5N5r3vnqC3USpHtw1jmH5U1NUys+y01GlfBMuJdC4zReQvrOWvIxWAXR93K1jE0nkHo5cJjGi1wtZdREI9K8MPFftkuzh6WT+hmv8HcznKzhky4gUwcCMIjHGDMUZPlS4gXD1R+MqpGw7wWA+p6AmP1QL0oy8cPC5ndjTl2KsYALl+YDRRtPsFBsfdhEfARa+0X+sH4JyJEXhIFT9GHWGi57KGRZ46KzMNJS0UIx5aM8WdAEKweuPRw9pgV1Q5zWzfal2eE4sfeTWUmuXygyRJsZp1EBKfJD+uroqIjlP7huEpXyeyigQiEzjhDdNNUtDwAwaDxV8I3j1DB1wIJFKz14NI0DQ0ArJVeA5AutYBzuUTvj3ubPiJv3yoZBIdheOIlAHzhieOBRnPF8SOhEYSQgwT8s3FhZJUgcBAXHs/44Tzir4HjB1VT8DSM7KbQJeXZEXPFMExeclGSu3mgqzJaxr1NHY50ewPgTtOs2+L8bCm3ZLHjGIo/CKvUikUKLsSG/c4X/lWxZcHankfdkCNY4zxtri+IR8GK08wAxTiiM8AKFs8Geikk1aF3X22UIjWzIhMQI9djgGso9doqABAdBUTk61itCTBMHL6BBtgRgBGHO5F/+7/98d18I78b6c2tsgMoCu92ksuKFQW9Uk0LsZrO+cbiDr2ci/Qrou1BQoVaj21vYglFesrAYV+zuKHI6hBQ2aQxUGTfcyX8bajnRSw7Lpn652aG5WYVjrJEhN7ftZm4PKTwcHLw9IoUQTi4YI8npdCE+1hUvpL63rpuKG8b4hI2WC4hHEQoHehA2e4i/HIxci93DkxV5bHXbSNXHxoyiTx5O16kKiGJd2HTGgnDy+SUgOmCoqOQmvJdFIlI8RG9+rzKVGEPKdJLOebS0gA+AigEEq/NrBcqwiFXQuWMwneZFf0flfB5KO5RHEYPpxOkCxNWJ5vI8w6GcYOJVsTaGpG3f6+9Rh8XBaHYi0uBUiBRE6mWxseZc26+/fbO6P1s2n9t6ObcJKKGUbVuL843WBp/hdHzRQ8l64GEHbWBNNFUt5I/7wSEOef18A/WIhHRxvcu6l82A0xguluEhFbkQwe+n+0fN5zw4sc1iRybh7bwf3q2F75QvhcxEs8SGcO084gLkptMD+F52ti9Lz+oKJFA2qYf1wjbx3cr6Yj9//cX+8p//oK5qNs/9M5TvKgTU1cWgfXxGHzlrZDqcRf72nZtTlu4xqCOHVqMiGgAOODIO4cRRDFTHg54VVLV1d9Ran08jWxaxHO6X2UpoMqpXrRk5ObvEmhFtXV/FRYC7AJk7zVcqtJwK1+q5A0Hj77UO5X11t2tfyVCUIrIpT/pcqFFhfcLZYn3x+qwPkCLk0zx7KCThV4IAlu1FKKG6vCkZZQsrlmsJEdbLtQo5LChoaoitAAmDOvDXf/1Xa04n2zwiCEktWhBa3ckt/nbjOsJpdGWzDrP+LP4k10wKw4VTDyi6Ixm0dvL4u09ToVenU2Wvbwc1ONPI1ULsJ4yCt0WmtZil7gf2tj/Y677S5scoQ4WZDombJOCIcrTHEeU0n9llchFawqZetTQqZh2PIuPHdGI5o4ng9I0LPeR8vHhAn9YZBdRVisi6db6PQnIh2hKsjZVGxGjSw3pBuYg0YUTBAUM2Xdnf7NAGp3HiUAi+pYEcic6hkAk1jP5vE91tI2Ppuy1jlMyi02kkmaZulzGPnefCuQrpV4hG6nl1mloojw5l9t9ZOIRCQxOMMPYTV3MkvP/e0uIjrsd/iOfn7xWKmnZ8kL5GVaCjKh8I2u9Uh6NKUtOTYDkg26kwQlIzMKopQ6qADF1pl4JFg8KKEUC0zuk7VShXUYHfrWln1vUXNfbcZ16Le0zjDRJDoyZy/4dTvXOi/P0wHAj2EvTXEl394PxQjHOeC0EKuZcU4fB5KMD4cwpC6WQx9MTI06M9f8fIwvDiagl8rGAjIuenYN6JYztfok+AEsFL1fbk6OuYF8haA836AHLgFWNAKuI67491Qkg678fXqSKBpj9sUhgV8sWfUZwwHuMLAj9IMBMWEK4kAk9m1Eiz4WasyeIuCxbWEON8Ia8UdZOpijj2j4RxOYXPlffmJrhYLXD9aXSk3RGf0g1iV/EogHEU1xWRoEf+fI+fH44xRRwNH/++pAlmVDsw8ndPxYoHDQ9ExHXwtO9zK7ublbz/MAXjcz7kpjg2ooMA2wi/BiWTdUTvCKe8zEKOpqdrTG3yL//8xztEXN1w+EnqMMky6xVOO4dPsYhUoKgbXiw0vgFNYf4r1j6bMWMkyNtCeyY2u0NWxh8q8mDa/uijj1nsHJsbF/xm++NBDrVUuIJNr0CNvN7UVhnxJrGt8tTidGF9T+jtIIfvLEltwevoAwUzMSrim4/brreF7Bq6oXOO2YWLwq5yte5ytgWjKXgTilVhtOMoDeMMDsvV0mNeDtW7HLk54Fkb8HVQbTFSOpQnfZ7pYiZkZoYvVDS3vsaDq9EBOLkRVEkMTC2FJwcjVbYwf/x9pnigEP+CEgwUxH3K1D3EkYk0OOMm1vb9WNvLEcThLnO7ZHGzTR7b08MnW0qdF6kLwSW8q7GDYCTDIewcNBGigzM6lgyEat5mkb29P9tv398lEf7Hrw+2yRcSNURp8cEF4UCmWK26g+XxUoR5mI3TG1EroIlX22wIUGa9FEJInPNmVh0rjSgYKc0iBAuo3ICuY7tez/LC8oOVTZMCms7IPdva8mDfvv+m4ubx4cHiuQcTd+1F41JEBDyo7WD2XtZWk1OlR5juz4mUj6ul/fRpa5uCiJm9RojLp3+w7XpndwQTc+5RbW191M+h5pwt1h+bv3x5WOeIJ7E3IdC161UgwL9DacnXevXgxHKZEN6tIkf05dn21cmmhJdGoBFTW212tll/Vlc6ICDpzkLE1PlP4R5RNCPW8MPndCwVQL1cpZbOF5YuVzbHX61vrTq8CQViPKiuakAt7EosHgcVUxRgjPHTxGYIJ6YgW4N1TWm3SyN0EDHKy/5gdT2IO6UsRuwn4oU9fd7adrdW0ZOk+JdhOwL6jO+XK1cpmvuhs5J7fZvY97dX+/btxZYrntWQKiEtzcQywr0jb97AleD44dVVH980Cl2uHvQMwlvszoN+L3tD3fT29t7Ysa1tyqj0PlWw9gNmsvL+Y/07uiRV9P1udVtJYYqiMYtvluWRewNKLXi1ZBGpI6ap5ERAvo3gBn6IRgBCW/xwZVNl9EERT4GF1J9sPO4phPtd5lyQ95IuHT6X+3ShqKKTH/c5Ri8aOVAAoeK++mv5PZtoXNHIcNGDfccMux/0eD9c5ZI9Q/EUCkUah48RoW/2oB4jNwpEO1rIdVFcN35/moOswoFxpAJrikUyc3SOA5RGNowMQW8uYU3OQwePUbgXVT8KjFHhOhaDKrg4XDXKck6XShJGXmE0+KP4GguxH2pK/V1Qh+nff/cz7IO63+LF+bVkfM1IGESxrmeyA3kr79Y0UyFZh8oNSEdOF4ct788LKC+kKZ+OPUWuWzDQY9FUMA4ShSB4Y41B4SOnLNSCHwVm6CM9oJp8VNBQGnZGayLLO7LJz4OcYObpaTaOanoxwsjMi3g5psvGhL+5qfiCR6XzmZkaBYemQxT0XjwKAGO/JcpK48PAoYKHOPV15s2GWyspzJrGX0W5j+LK/qKxtwvAcIPk+0BO8a3zInMsXpiO0ciDSKFOofjnGQHNc1TU14tySymiOopCR5dYdxSSNJc0IU3PxMj5VPhY8RXHoF7BXmLuiK9+f1Bz+sjZR6PE9mDXMBY+4req2cL+Yoxz8rXJvkmTxs8z8lQeYij6Hbe8WcEeHnkT5nFYFLc0eiD/8AH9+aKwxq5mtNagGZv81z8+3jHW5M2gUAMJYoT4dqjsNp1ZXmBeypjGO2a6Q43hZLRItz9YHCW2XKYf4wlaQIoHxmsYJTKawcvHA1BBzJBgUuANgucqEsJ5c0DvkQmlweU6K5zX1fWMCHxsJeUDejcUDJDryL0jOy3YFaiqFY5Ll97b6XQUqpDHme22jBTPItnt1pgmLjQe4Cb1zV6HF4hDlrsEv+trFYN088kC24ijTaeRUAXUcyJIxwT/Yi0AB+pqZ3hHwJop6NRgh/dnV1VOE/u8W2ucVzaDDkep1VAniXyM2zVKNkwlIawvVCRd773MHN/L3t7ri77/03Jhyxwex0Kfg8Nz5I9wiJ5OB3Umy/XaEpRjuPcOyIyBlR2ZAXl7fzvYe4ttAt4kkT2uIC/HNhEfC+5ar1w7DGLTbGnDgO/WwpJsbcfjmzX13truYHadq3BZb3caRYsnMfXxLiTvsj6KB4ftHQvc/bP8QJRabz4VBxBeGhsQyszzuRd/CMSsPjf2+RHkMdchDtcJ9SgcLKIWKOLhVWDqTIHxuIzsl11m62VqD9uNvKLojkBDUB7lm9ziPNU6oqPHawryunOwKFhM41L+RVYEELMF1KOGabyQDeMq3hPdVLzI3JxVhczdjoeT1QhEuqPd7wvLs8yWjCtZwOKtQcLFGR1n9bv4R1w7TBDZoMaNQ6KTy1XjXXhlcP8wiOXZ6ZpBRROvi0qP4iRLeR0aHIrQzu6Mnoe7rZYPttw8+EhbToh4ptVCEuHAPR+PSo7gflEH5XFun3YP9ssvX+3x05NdbnN7/fZm+8OrGw2m3jRFiB5Q3HJdht4ajQk7CRHe3ys9s7vtUvFJm83alkWhdcAaZcZO3qT2ETYzPVOSHqmQO9VEhjG2HqxpOut6R8Q2RWIPm9TWxUoIIp+H9T2bs1FCIHclGcKRQ/2u+8WIl82PzRHkbWwcUUfz/D4fK4XKQnfkWFyiEpxzX9m0p1YFD6U89o78vUKVdrcnxndrf6a0iWt05SHSIuPSNIXxwltJpz1RYfZQTOVkD9LAmOO5Mis7PzjkdRfCiceCxY9fLwhQJusQhlumcYUfeA+ZF0P6s+A75n5BbtLKCKdpGMuwj/v4hvELiBwEfJpP1puU1IGcLy4Y4gvGRhRkMQWif4+k9ep3MX308ZZEMYGk7+SPsRgL/lZhTjkN8ArFylhoiYAcPJ5+8MCdD6xRvKZmPpbhGYORAULIMw1qxeGOmLaqJ3ZozHiEmZCUPMoo20KBStEopRg8JbLvWL+MdPE+Q/WN+hA1L/l52Jj8jpT+QbQPRYPbPPz4DNwauL5cd9FNZHHjnkyuDqS4Yp3SZHhoteg6auJC/qBLNLRWk9nNjalBqQJRXcWqzkG2EtBRF3MBWFA0ik+LafQF1eIPUQN/r3WkfM8QFQQn0fCwdONSCa1CIaMhMRYqiEh6plyOhmJlwv2HkyiT0xseXjy//KyvNbII4WVhxeJmrTOh5hRqIFf6zGEkD/YAPxtaKlwwhCU8G9QC+N5xJvCc0Ii4UMCsYFQh1aXHAinaPeRkcp1BPRVmf3fVtAp+mhlGnwh7yKiET8lz2nuQtBTi+H2xtnSpfJQ8GqEsIL/Lr8sd4Xkt4oRG6wrKNURy4hBDswicT66nxvj/+LS6c+DlSercmq6198PB+htxHPBCHJlC0J/nBN3WNnTDx/hHxDoYm2Gz0fxVGygcKpzAIWUzPqIKdtt7JJd1y3jLiywOSKrDbb6wh4eNfKh4g54L5xTNmZwLJ3Y/u+koCknnnMQ6GDlcID0wLqMo1GFN4C0ydpAx0LnbRQ8mYzFIikL0QNGE9fbyA8LEFENFIgwgrEOeRY4uI1VGb1MZ4wgloDtng+2Q6wu3JRtvIQ4LSMXb+696D+q2zHlm2ixVGMJzc8f824VikQOA8Qk8s4Vmx+/Hs3071pLBrtKZ/bTJ7WEVuWFpmqiAG8l83FzQGREabzcdrsVmbU2DitF5LKiVIgj+8IfqvSwF0jjSKAu7h/nER0ryDpIDLuMFTEVjcZoYL/EZlSbQHO1680gW0KzNwy+WFRsVi5Cm4WVBYpfH1wn370bFYYGS7eb2G3pg5XLvI2sOCD2E4vrdbWgPQldQgEbTxJqht29vR3uvr+oA+Yd3KZ0sRda2sH/644N9/fRk8Tx2Qz0UPKQKlKWrVbKVDn5ZlNxdWcumJNd84nTqyv1jrmfnAyq9/aqHU5yf7iAUL8kTOe5jwIndgqxP1Cn5KK+qKqsrLBvg1eykqAQZhc84dK28tkbDW4oWCi3EByLW3nhfnUZyPu9n04+tPbcaZ4MCTe6oMRN/9iY3e37+rp9Jk0SILipREFPZI8xILFhLNFLXGJI2VpWNHWqCsK+WTkEzGEPHts1SW21pRDIFTLvdh4dHj+imsA7eK5vmhaKXwGnEMCiUI/Gunr9/t2/ffpW3Wb5aCuHmowzni8ui45lemw0dKwfWporUE9FDJ29QODAgzM9nsuBgvP64heuY2Lk52W06lwiGMPEB9BrEJqBo7/u9NafSC6ww3tENoKHpK1mQYDtxqhptrkSQwAPcrnCTB3W+iJAL0sZnRP3M+qG4utxm9l4Zj3/BAAAgAElEQVRCA7jbrnAbBtAS7v0mYf9zh3lGiRwA4xiEjRrCM0UBdhhFQpE4tX17cy5MUDl5HqcfjIDxvJ2UQy5y5Ark/61zYrFMqGdX+9PjxDaph+OCAEiGH5Ak6AD4FzFuaolW4tDEwwm6JehKOJA9hgTkAk4NSi9GoaMazSOSiC+hKEPsVCSMTdmbvVADIWKURGmjwgL0LMjluTcIEyhexmIJpMi9mhwxUqEsGwQ/4GWnALldAImb1sK9lXkkY3K5t2Opcrd9507hGHyOxehY6MHPWS48INkP3WCyS5EerqFyRVETS01317Uec4HEaeO5ltrOLRc4rySeD/ycEdmTj1gQSeglMGRmXBzsRCSAQHDByP8KH9mLSNfm+T3nPPSRoXtlXQM/bCxKNc5F1Sjy9Xj4e+wP9wiyuatO/f06f8g/F18IPlSIKezai5fRaJp7L+EbwDEFyHwmQrzeF0WMLBDCa/H7h7n9ViGiM6NNksqWjFlAkxgULph/kmxBfCojakVpOSeN1x/NX/lvRvbcWyxu/Cy42TKnKnXlpmK0Lh53hIAEXpnU/sHiYeT54Q85XKZqlkaaCYeE+yyqNLPp1X+H4sYI2r66A/w4GXH3UTfMhexPPNpoc8Fex/uEhoCAgXNSyODv0gK4Zq7XC3ZM/88//fHOw4gBJ/yHqvExFiMvNmtIvRwKxOdkOXE1N3U66r7oBuigcEe/3CxNc2UmYQDK4gXZ8aV59egLwquZjZ+p2t0ZFuXVNp1rDAdBNyOrDSuABkLvzRYLbAxuUtHxprGAoON8e90LcWHGrHiJK766bliGKzWLke/n9VQI3s76/ddbbMVyKyI9GzRw8Bk+EpBhN8hNfb3KrO/wv3I4FC4NQcaeIm8qkkSavt+k8OOwo0hSmPdi4QgX1gW4Z7NhhBFRLp6aeyKJMD20KkxA06glQWmoxOt2sEPTaF68TRP7y58+26ddhqmB1RXGqEtLirUKNeJ2pCOCl4aJKq/F6DDGZuPqCIK8YJDvu8ELB9t90qn6x36Dog1X8bZ8FgqJaadCTiexEK3ZPLVplEopVh5erDu3Vqweg0v+RTwbig6REc+d7Q8n8acU8kzRgO8Q6OcKpC2xrkI95/PxOF3KeHb0+Gqb2t5eD4pxYNOhIH+tWjvUGFkO1ow5E2GToVB42Kzt69Pavnx+ssfdRjyBtgJ9qiX9p0CJc5IGXOHGaEpCjzEqg02CrhLl7WWwpFjpAeVQBg4EcQF1lKjifrNVvrJimUmdd73NfAQu1aOvewrcloiiaGpFvrFiudE1UKwSyhp5vOGTTxQI7u2OxiwQDuDq3tOizcSHosCIKaCuFEqlrZeY1lKxX+1YneztDR6f22TwOfNsrXEp6Qwag7+dFG/UIBY4VbYvGxUJoK+rfGYPu6X94fNn2+E1EHggM6GS7rwMiRxnfhgYoL0gUfDUQJq0vnnGQxyLFMrAYhOCeE922n/T80BRxf/3dSP0DRSL9VX3V3EvWAtcu1NztsO+Erq4WcX20xPo5Eq8wGWWB07b3SKbW1l+V2MIF1MWABg+Xmsdlv1lJo8vRmD484FqcUDRCCqCTSjy1Q6nxo4148WFzBCzBJ4YWZW99goihFB+EjQOZxK5OXsinTDPOEXaofKxFQgJgdXDZW7Hzl2m2RvpzikeeH8gSxpNhIBbDo5jNw8eXz4KEvIQuEFbCP4JG44fviAlyqY7w+lylVY+u9qmmIogz3hLruYlIwx3xVeBAnJAIYTnkSwHAvH/7siQIo10Dx3JA/ymHDsGVIjfwyEk8nQYcBV4x8FDC7EpCpLQRM8bJjmXi3/jf84poHGdChA39eS9scfqoAYNkAjFpf8895Lgq2hQuy10BQSFIksIE7SOYWLN77IQ+V00iVwv/TPnoPTEAf1OoTc+vnLLFNmlan8/30Cc8JRz4UOvcZSbhBL9VJ6dW6XINT6wTEndlsGDXDzgWagSn8NAMTkeHFF1awEvgvgeRlRevP2QJfB9xfxuq8zHejwfcJVmihRyFeNoVaDrGqJtQFkUGSvnebe10LWEhwUKOWc0RiPoyCC/MQLNDJYQymCkEFE6jDcJIFCc29w71rGsH2LEM+4o4H5BE/GXTj0+Vn7N4zmmpbwXHN99zaBkdDNUR85AHlV0olQX3QSCuotEigRajdslrLOpbHDeDnersAwCdQtFn4+4sW8a7Vg8DYLxPc8W9wIqiTIKezcuHonrIucHgQMFOoXcKHHwu+lFloo6pVE4R0zsPNaphDN4jSEy8IzKkYAPeul8Ni9CRyHv5F/++U93uFn9/SoiMyM53gT8ptkUYvnMVis2fJRhjnRgDgrqxMVjVqkZ6YyCAdVZJVVhnnj8zfl2kc/NoWWc4QqNVRLZNocXgqVA4VEpIrSpnNZoRAd0nIoHQuQPNw5iLv5MePGcTph0xlr4FIbqqC6MGypVy0hjMZTj4nBReC0Ot+uVfDhH3aSiu9/tcKpFhGSksNtt7HYfrKz2sueXAeo80UX7iJEIHALsElgUIC9+UPtIiyIGWJgsPTZlxrMUqhymvBCvA3m95/PiUmveOTMqpBDgYcEyaVVk9s9//oM9rrd2PLzrAJMJbFZY21+FEsA54UDUvQHl0CYCVH0RSsOOyAgLXygVeZeLkDv4ZHxOHNn7W2vxNLb3/YtiXAgdx0qDERG4kWwHZM5YazyCWlIFxAynemfEtn1rb+9Hq1osHEq7X2ohYZv1TocloyNGb1wjyJ4+gsLgNpJ6lKd3OLsv2/fXUr8PL5dTfbUjShLFT3AYwOWLDEiXrz/89MW+fPnicT8hckFqt34cHcV6Ohep+7RBthcnIVpIScfLcNCrw5dKNjiUHw4yIJWDfzSVGpO1D1cvyQtd87Y9Ww3bNijz2uZo5eEopSrcrceHL/p5sg1RirLm+G83ZSVU2hW/4gZhdjuPxLdzq41UDUIGGZ7r3Ps4DY4aite379/scHhXkZ0mC3varlzQsSh0cGGKivM8yQj4YFH0Fwmcq7meZThOqyK33cNnzVjeX1+0xYzedG7ISkd59kJ9IdhE743xLaglqLJ4D8G2gcOFNUcRu97srKr3dmkr+asNKEVjDGrN9mVtvz3v7eXdUSW4Qgp8jaa2Wy3t025jm+3KVvlG653NfeB6watANEPnTZoA84YJhH7nFl6ujf3bfzzbGwXbbGLLDHJ+JN84RicccGV1s/eyseu1sTzhe0hFiD/ClDlkupb9ht+rllmIK+R7Dh8PDsY8GM+/i/3tBY6Vd/FRdLPn0uNePq2cp+W2J245IJTrTHit7wEgX2z0HKaO0U4MG7Vd7AcSX9yCVeYeVyCnp8bNIEFeeH14ZBRzFH1t56MQPhcGjBzxdN1CuGguxNHBwPVHSC/+YBRjvoc7B4hRlBc0njPZgELQ8YcJBIUlyQo04SophKB4169xUHDBZ2+mEJGXVUBQqnMoNkP+HLxdefVPPCLM+V0ehSSeFFwcgUWOJIqaAKcGVRqvjWt/KFbYRzkcMThGiMD7xPuMA1hFDj/P4QdVADI6I1s+5zjaFPrjxZCjhl4cuRI0WDRwDcL3Y+UhVCU4sIMejei8Ck+NpkxWA3wxIuN1uSYY5o7sUk0QlCvohtUqWoJoQ+KKhXOYKTa5WorjCbFgaopA0jS+pPjwwGbQK50j05sQO34fBQiFY4FKlWImiD5YFyHCVyiso1d+7UmFwIWeM1Uh0ligSAzn+28JmnhmxOhrh/eTz+/iAFJISlw2vyrGCiSQa0Y8D8UNuYYUic5l9KKL87TABFlFPD87sRLuXTPoc8fwCVGJa7/2RkXRbbOZ5aggZYUUSPwzfARDoHVQa8JPUxKLso+hnnhewt9/gYaKRkCBpfE4lkcB8wpqT/HgwhgTzpn2jIFGjmfV86eoRPy5m9nkv/7Dz3fcq5mJesHAwYbqxv2B7jdXBckeAtIyqACbLvEqGv0s/EHFZBBzswBsQmo7NL1VLd2vh+OyWa0zcgrXGg3w5/Ec808adUjWF90wLBsoDqjiyecDLcgxhcTrQqRksgnZmkDE4Ia52SgqBzx5QGcouoUI6HcTA0QmYq/XFKkNMt4iVvYaSjnGOIqBQcmFio9OFtNW8t4IE1bX74eN1IExnlxLbeJE7XT1xdIskYrLeSGdvZ+OugGoA0Xwb0ED5LGhkRgkbzYLXN5Lxitm9k9fV/Z5gzINns9KPlOM4QilBjmjaGxAbM4XWWpgksoYRijDmZgcd8anI9eIbxHLOBKlB1+MDZOskPcZJHkimZDn74+dDuZPm1hKs2K5kl1FiYM3sT90VNOFLbdfbYYZ0QUnb8KWG8XqHMp3K+tKZOanTWa7jSMScxzBh4s19cGu51bFuQ7yKAveWq0d9yc/kODw9Td7Pg7WMOINfj74Hn3dRPblaWPL1VZeaJMbY6OZFetPnjAvCwrv6EDHeDjWm62/LsIHNtCB0XWnEXK+LPR3jKOdPOmo3CUYpnK4iWszJW4pFS8KNJNOkeu/fzsIXZpxKkXM7e/2/varRBtfvv4ikrfUvEoZ8BEZK5rNVMHqGPdigBuBhJ5Fslf4dJo5OR4ktifd4Gzv+1K5iIzW9kdG1oPGynmR6lo/bB51r0kJeDkx5q+0PhCSPD5tNOKM53N7WK9svV4LfWDMybO9XO2sPL3a67dvanrW261GkxSYWJ5wKHGfZeUBFwu7DlQw81jPF0UXylZxAieR3c6trtV6u7Hj26u9fP/rBzJXDpG9ns72fY8682qbzGyTpfKrW6Vz+/TpiyKLMKalYANdkvfX2cfg0Abk3iwEsReKjrKSa0tBGU0Hj2gaHI3X4X29WUbBny3scKrs//uPvSgCP21ijfsRtHCf5BYg7l4nRJ5ijedePFYRqKkHMFYkKcODuvFkeq1APZy4myY3y+YzkWf5mS8rVxCWZ+cpcqhw6P19hho/y+G6zc1+wr6B8Fszez15uC0cLym1OeX1u8dCDj/BqTWdk3spRuHiCOVSBqST8FHJgojpgB98fMTByeHsYbos5alIwYCmFCijFSnFocjjoCUUonrMMI9kLAfZG9RuZrcpKRjOnRnjkXgtDlX+lEeM4hKu2/0GckOB6gc7xaPQGs2AQBMcNOHzaPTFORQEA1wXTClrCRzc78s9p9x3CaSExpsCBONRja4V0RSMZ0H4ZhSbblA5RiGJQ8kakNoOKw+/pxpvgwKFERl/pigkPcf+/sDpKBrckNQJ6CKATxnp/gicZi2QnSd7CncI0++g6FjStOO+EBIOHAmlaPFrhGqO14aKw4iMIsZHmP5nsrgIitqxcJCHldza/T3xudUATP31WFvpwgt3zrZx5DjGAyCoAImiyKFAYv3RVDCGxsWdkShiDu55joO8jD59Dcl3Cu5j6pE6gc9vbe8o/hICHQ217J08KJovgSxkmkqNjaeXC/O4NrwXPicFKyNoEE8U+Xwx4Vqmyi7RGe/Pm1u9qHkQV5i14M+Fo1je5PjPYA7L/uzjcIpNjQQRCCqT2DlhWnX4lMmjLGT3CgTge7ANGXRdxpEu9YQQYPaPv/zyeGd8KMv82F9YY42Zm5PS6dIt4Ugt/ggPhgwBPZ6HkSILD5iR8hoJbXW+2B7S+g3PjbnUbQu6pvnMitXa4sSd5PUAK3uw1ObgYdbcePf5kax7ElmxTPXBKAbcTuGmLh4vHcZ8fBIZTcaxHZ6/WXk62nK10kWjSFAhMgw2g7w8WVjTMtqifJpaf7uE1/KLLoSDGTchyiBOFEw34jTWuj54N4FOcQDw+xmhwvvgujHy4XPIB2twcmEms9DgZK2waldDEIqMmJIaAah2vUrtv/zyYJ+esFm4W9cO1p2JSMI7Ccl2JpQN1IYNn5GtkL+e73GzUoqYDDsNVdWR3bg2oHQ1+YkuCqBwxj+p7Ron802w8Gil8lzBicFAc5GESJQwAowX7uEXoYLb2Kk62uvbm0ZSWIVgiQCH4/PDZ3uUIhGCPbsHBxkF/NkTA1JMWEFGvZD4/vyqbCxilehsQLD29dkobRfTq23zqf1hu7Snp6XtNhSsG+sGV5hy4MMrGonm4phxQPagRQQuh7Fm136gR+5oTOs6CyKHs+6n7EHgJeH11p/k9i6BROO2IHGx8fDXHpToKAsMER7D4cJnaavaimJhj5//KAEB6wg1ovIK+WnebzAFZZQRJc5Bko0sCDC8Rq4jqNdkatWpsu/P7/b8+mZVW3nAdDoTQprOE/vp8xdXAJ7d1PNQHuTJxbXfbQsp/pKYDFKyEM8u5pjHdoGcy3igwYbFRDAHYcORHafpRQjK5r6JJ9aSIAFK6bsjhX2cFBKTMLrkOVL6ATmQFmlkBwrIun1/f7fv788indcXUBkO5os9bqb2BQPUhPiuRO8tjQvLlmspRbkXoKK/fvub/fuvryqG+ezw/eAcslYpijwEnQKGNIer5Vls6SK2NFkJeTwcDtYxzo2XFkepVTUedaU9rPGiW1qSbNz1e2hUSIuIX5/UvMkGp+/FD5MyK4pVwPagu9feD7cb3nRw1ujYsV0wEd+/Ha72W2kqnqBMlFJT/eBheUnCOBQhghPbV9nNlqkfiBRFoDhk7mGsy9FAkV/EjloRDeQ8EEcf4FdBXkdi39agsD7GU9Fw8/3lpXQejvixkdsxXESonlicumxePKig6GNNjhwfRqeMUmQDZFONjUCtVrT/KnncSJViCcSD71/gzySEzBWV7v7to1A+Kypr8a/O7ovEswk6RgFIkcHXOJ7V3s+4MES8gNSMwcsUphkjVppoudk70V3UMZta3V2t5IDXWebjIKfXutDB3dyxg4AL5KjTiHNwBYnBUR5lsDsYCwKNjjQeDCanc4e4PFfQt5kbqNLgCJysfD68x1AY+mvC/Vozbp3eAtkcOom7wHvIMqadzjGDf0jPzKGu1/fa+wMFHVHysdjybEcPe3ZbEzcWZR1QfMC94s9070PgphBFCkeKbv5HwUx80RQLJnh0ZvsKe5IRl3NkbRx9c62wkfBRrtlncuynExmT89puYQMazJ6n2Z0aGWJ5/J4j8PAMYtYzhaSUrCBHKh6hCzC+deTRhRsI+Pz7GIvKhR4uNahsB+tzZu2FIut/RbAk2IO3qlF9GJWmvh5FEbnhMzjeOY/+cnSVh4miHmqCn7mIMZjOeX6j/xmCNle5Xm3yD0/5HX4KkSAig7IoBL9QLGCfQFfBOJEiA0NSk1ydUZ9y2FD9nB29YryAASl1Ig/cDtsG5Nhyso5UZBGbwqhEECfwbl9bD1Q6A30aVAixUVI44HOhEQqKKjr1EMEiuHo+U1c6mWYiFisv6txZeTroYmANcblAmh/8sJni97UQRwOVE4fDfErmH+Mhr4YhvMNhogABZSPomVHFdvMgw0YWADYQ+9ObOCGO+E113dRjnXs7otQU0cA7a4h0jH1OLYanbh/4aTWzr9tcSqBDVdltUtgvX/9gRZH4QcKIsaP7P1uUJLZM10JBVIkHYz5Gm8OttvJ4kCIUlKJYrZRjB0JEUVZXvWw7ZnP/bIsZ3B8Ul622e0aEZDexaFGN4jRMzNAsycVRqpqr3SaJ4mu4Zyg13k+tvbziRzXIw6fIUaIu7XFT2AqDTAqPtraIiBiKSSFEWBkwFsOTiBFwZa/7kx1Qml2dAcwGU18GK2Z3+/oU2ychNttw3f1nmdlz0ND2gnKI+Hg9S9UHeYL7iyqQzYMcSYpV/s5jg2Y+LuJ3UZCFEBEnzLolIN8HYitOTlfJ2oFn4DpdyDkeZaZMbRmByl0RbzUaCW9SIIKjBNTYTjFXpSWzyKI0U6fcNp24U4RBb3fLYIHAmHouFevL4dXeXishhWRfwh1a5VN7XBWWL+Ezwm1zrkvf0ZnCLSrFYcIDq8h4fiNb7R5tvSzUDFzOyiPxsOv7zFWUUvaiIBxsRrQOylAsNYKnHr5wFKAUWHV1UFM1myd6Vulyo0XqI2VGBgRq0wHP6UJZM2d7eX63F0bKcKr0nLnj9W45t6+f1vb48GSLONc6uN/OVkCgT1Zas3DBeDYpzp9fX+z764sVaabRIp1tU1+CXQyoU2pZnsqqQNYpjH7CPkNB9L7/bq+vNBoarviYC8RuPthm/SDVsTCgKwHhNHg+yjr3oLWvKgYo8kEa94fSDlVvy/xqywRi9sXw6X07OSn409LJvm+12W/7ix3EdaEIgO3mXCy3BzXL4HfNCY3HlgTein+vioqLq/q4ticUdbhjz262DuHavM44kqSZw7uI6TGIFYWLFwWMPjBvNisx27+gDvPii45dDCgVGqHjnnlRokOSqCgXVHkDHLlNADQLCPR4gbUtRSSEYZDyEFLMz/7uNfksHuHGs0iDicIT2X5Q/IWcOw5iITActMECiNdR4SICulkNOVoI0+8drHw8txFLYCR6e74jZyPvt7+jVHT+DkgcqIz4TAz6ZVvko0bea4moIMwEuT4Ktg/NmQe2e/EmjyiKwWCYSvHK4arCRwW4H8YqYIIRLeCLK9pCI69x513jOaEpTOuV4+cNo8awd/fc43CXHQJeVyGShlgn3vMYUs29ZwQ8hny7ECfYOYir58UaHDEUtDhuoGanIKUQFhqnPcGv+67w8V7fe7g8b9BpGogQnI8IYVzX0FwZCGLGGgPpgrfFi7JX43+H8SjXnD2Az0GDwniawgsepMZxt5ksGsYveG4UiDRvTkRH8crv9gI0lnIb9NKpTXDbOmqPYJQq49ZQ5Ev48X8YF9LwMKpUJilu/kIpKejmnkZDKUYBqALKx4Taz0JyCaARf6YYJeqYZGYLpgAYfg8+9h1J8pO//Ly9y6NHRdYP7wi9MKMoSOWh1ueX0P0yjpFyAGlz1+oGuMHaXfE5qyy2ZbxQN6QPOQMd4ymnIAqya1ywkWoHQ7z7wEC7E8QNH4jOk+/lkGNjzyL8otwxnfGG3FwhdkeJDvdTCT/KD1Ys8ac3gnmvOhRV8RNMDHn9erX2fLWqcbonF3F2ZwS4sCwuLE7xfmrseDzYbbjKkBVneeT2HEagQvsSXhj8l0hjT25K1dI199b0mL4urOlQlLlbPioGiLpwa1BhFSBQWWLnrtLhtCDQmEOdmBuy+GaDXeG4pLlClM9dZ1NxnFB0+Qza3fwxCsXri/EiCk7QOueOIcUHHWScQhEqRI4HaQ3/bion87IcxGdh/AJKAXl/8/hZrQYZlP/+28nqmky5uZ2qLpDxzdJsZp83W/vl00pjXToQUAXGSRQyUksuFlZVpRzquXa4078dWjuCLvSDEAypS9mMkaWb2ZfHxP7y885269zHQLPEu13JkR15wIoB10UnPPu9paDQ/UhSHymVJxHdx2yyOHECvuBiHQIe10SxhqeWSLsTJ2iC5LTVSR2JCgg4UhQog1sswGPjexhDM5LlHmkMibKobeVd5eElLsGmw+IgwwONLZeQbNCXzw87W64yPRtwq/72/Zs9v1GEdjoQPz9g67GxDP80RQVhA+KS5L5q7Pvbuy2SuxSEu2Kl4uU+Mzs3nnm53q5so8ijiTV9I/sURnc0MjrIpAB0NSn/0DhkWeGj7fsl+D+BwNJYeQAriCSqRK4LIhOpCaeRxsdv75X99nbU84qFAuRoRp1b7DdWua0LzG4L4TnTqat4ZTOQzFUsIhRAZCMqA/wsZSBeJZVn/YCygSwqaUKfwZ8z0F2girI5CgVfJDjwcz5c7NJ19vz6b1Y2/pmX+UJeXBxuWfZoV/MMSXXxIr0OlhWZXeBzXi8Wx7mEH1jIvL4/q6GbzxBX1PJJgogP6sDemaQU93P76/vNSoVa/yA9c8ig2tthzYDDNYVn7qNADgtQLCliOZQY/UWMP0a1oBOcM342TAM4y3V0a+F6diyKN43bQCgCt6TEuLN1XyqKDMZqHFAc0lwj/T7J3Imq8ZEaRRjnCEXI6IVEEcQIUFErjLeC/B01MCaqGnUpJ9U/M4gUqkfeo/bXMfsvuluNm3ftzy0O/0wNcBh3V39HK/jiPcHHOZ4xT/2BNknsA9+L+7lgLBauKfYrM7zhiHih2PJoOQ7LEU0ZD3v3cvTREF8o74k6Y9zI68L7GteEVMtimnN9Zhq7ARKMWcCMszxb19cByBj/iJYTELjRJy2fY5bqcUyzBRQa+F/OCWJdUHD58+hludILxBELPDreX1AVUtjI8ysU38rkXLgZJ0WzUgkIX4YXNXNrBiHLKGYp8iJ3WAct5BnjmaBIyCTIwP+PsbITyymoKGZkn0H+L+a4QsmoKeFg41k2tdcKRPZiP229YHkpQXWxrpgo5QAUl88EeiWR0O882kCJuyuWUD5KpgBKF/DEKMJ9P+U1BWAw+maNnN0/S/zGSSQ6EJwz3Op1W8TJ8q//lfzuzQR1IYgdIpMoofHic8+trAfVBRrdC/zzYhSQJ89ctSoOHakQc7M880mgxBJX/v6s965YJsbsfKz//uc/3qVEbNoPREjdM/EnCoX1X+adEBXf4KNCGf/xoSCPzi1PEtuukPa7DYS8L2YLj/MRqb4T90iV4dxNEIHm5birTEPk7GSmFXIJhwD78v3Zqqax7Wpl22WhQwckgZVedRRWSOMHkccZOcqgFHI8EmNcvBM3ZoNUfL2nVhQbjUG+72txYnCm54poEUGUTQq9H4oU/qGoSxNXdvnXVHl38u1KGT1d7VSd7dS1VrWD4gb0UHrMkm7Ap3Vm69VCijveGwXkqcLP567PwoFFZ903pVzLHz59dbI4PJjeA345RTkIgf9BQOi/ZQwbkuaz1dY9zuDT3d0Bne1V3UhfWVN5IYqVAWNXDqy6OWiMoMVW+P3Liq1c2397frfv+3fbHxnvaRih8eTjOrPNNrfH9VLmb6CGb4e9VF3iOEUUtIyRct2Pby/vNpn4znyoB6uJLPrRvHyo0r7sYvvTp6399LQT+sloB1NXht1wNQTXzhgfHTUaXaSFHgIMSVWAKWW2d4cAACAASURBVGqEa9taxyiN+Xs8lxcKprNj46CcOGJ1KJJlgDkTOZ98TnG9Wka28PlQn07scu7ENQO9dQNdAtIXKjoY62pcGhqU4TbIY4qCADSR8R6PTtfsdR/WKk5QhN7lSYa56Nv+zV4PB/v24q7ycm5PCnvYJIrniRa5lJUY3UI4oOC8XlvrqlJcQd5nnhE1lFqRr4P6xSM4ZCcx4RA5W9+yJnwsRhGbLzNtJBTrKna7s0WLQr+f7EIaEjnYn3uLUQEOxAwd9ZoxKmUaj1lih9Oge/wMitX0Bvb606fEVqC2k0GfYZ2tnG4QrUSUR1nMorpfEBbMFN/E2oSDR+qAkiBQC/a1TnCuh7LhQNsZxWncCf/OBx+M6EG+hyvh9hjjTv3vIEpjrXJp1GiA6KGk4p6VJeIUBAtw2Vx1uSCFIcudq6q0DEhDZg1oXVVpf6JBIsrL1Z8+xqNQKjtUlRCuf5iQsrlDnXjMJvbHp7ktE6dxs0UAxCrejKgUmlCKco18nJ+CFB0uFuMwkERGhIxe+H3s/RSGPOFSOoP86BAFJfCxnLhYEI+7iZ0YYV7croGxkYgVQclHUUTzpuLC88Y/DnAOY1dOBgIzvkQgxBNPM1BxQOA6yALEaPhcYpl4McTvd/+pgAjAX1TckY+YnLzuJG2I49RYFF9SGDaOuCA8GJV67CKp8uad88S5FC+u4o3xXfKgunsB0QeTUAoTDscIGwtECBd3bndLBJouEAj/2dHuhuvkJH23v9GhDkJHQR25fQT33oPgx+gjHM/dHkbfG+wswqFhWQgnxymde6c9Bod6GXH6hjhuixS28qMMYygaRs4KRBKgXhST3GOuC4UBSlLeF1mC0H0QI4Qt01WRfDYUhme3SWUt8UVRwp/LPmEOaT6y+4xmc6JJzMC1QVXPWpLVBUiUf36+3I+OZ8dHxO+tjx35e45oOIAUy2766WNVcaGC0MQ5b0TRwX0CeXdRhHJWGZlSjLHHMy6M8IEkvm1sDrwohRgvdW1AGSmWWUv83v/dyJBPLpUh40eUwvpcdymREQ35vXYFJkUjxTlfcABHyoLu2R2/Ovw6zYqMsb0/v+4HBwpHYoqnQ/i99XSeyT99fbx3LeOSiRAJnzVq0KCDgx/SYXUJtg3dYL2I7RNbF6nliaurUOYx1oNkKs5wWujwlTySYqJtNKKBfMtBqDehhwKTRcwsSbnHjye2snxT0C2Hw3a5tqftRsiAkDp4V0LWgM0rKbL44n2f2kF/l6OCW6aWoZa6ML672GUSC46EXxVPF/b5AQPPm7Ic+XOcy8WTZsmAIk0hAUeW0FWjuFTIdG9/++0l5CpObF+draohcjuCh1qOUONNurBlFok3luEsH7glBAGXVa1Dm7w/GWDeINYmYR4/s+ncM/Aw1ETZxd/DN9EhcoEfBb/GQ6PxrCHXEJd/EBMOGVfa+UHLKBT7ADZ0eD0Y1fq9xneHpXTVQ1BgxnmPhDq9QsiuO4GuxWKqIouikzHzT592tlmtZdhWVS96TQoA8Z3O5EsuJYmFy/V6KnVdWbg8l7+flisNHS+f+cx+eczsL3/+RSOrySzRCA5SImbIeJnR1dW4EsrjjGI7tVm80HsA0dLGFBRrSgQDgVFXjf9PZDNsTRSs7SgjSkL4UjwArDsOegoQoYFToOvMUwCqRigmNg6MCxVDhKoxya3tKkvx/ornipABnsAP7FS1dgrh7cs8ljqGsUmRpxZFWJAoiEdI0K/f38Wz4neBmGHXwEjX7ZAjm0SJnS+9RtOj43a+XGlszPXONyur9qWsJfDw4vqzbiG5y5/qgp8UliyDIqKEIkMyD/5moMh6NkPmoIKc4YB1jRSVEK5RFIuPdRvsVJ3UvZ6vC3s9tFYzZtW1m8gqBRNiwqeFNEHGbvae3GC+P6SrT3K+B2UlG5LnkmdqSug09hCIUWaxsj9pdMZnBnSLZhD0lgNQ2Zxs0EFHhHeYq8mmTLhsNrtqfeB0P4tImZiq2KpObyrU/vU/jvb2frLtCk8titSleKR4wGEo27QokYnW4vD39IVeDVJvh6q29wrfOqdL+EHJaMgNKcexDtlvv2zomM126cyihFEIfA7/GadUpsYawQuoPPUah/N3SUzenqug4YWARjJG5e9B63XIBsNLCkoOW4wVR7k55qvi+ISigcKNAoLuXdFfgLD3qYw+OdilBqQjD+pDPhLbFQRlOn/2f1zURT6PHS1yZMgLH592OGIM14y/g/hO8crByePBwQ0C50MML2aqGi6NowoSkjBWVCyRE/XHL9zTVQwE6wpvxNzx3X2WAgokwrcjYk6O9+KAT6FCa1SSBeQI3pL4WbJe87GtkEtxiBwN5EozuVBxoUkKBHgAB0df+CGndozWGB9vW/9CtuU29XGYm44Gj6/RJkPelH7tUN6xd/N+OFs5gSkq3RPMSfnwkhhP6f2q2HI0EDRKOYUIhbD0xxwWQZPiivzz8BxjoUBhDj+NfZUiY5UwBuYZn9rzyVXxGu1i2ImICgRyhoWNI3Ey4fUhiQMxIq17dBOjV/YwOH2cuZvYyeGaPlBHgOjBkZNS1BWfGpOGUlPXQcavfk0UmxTPbbLwDEu42swnvNAPikKsdnD6Zwwr931vRP53CkPx0hUW7c0Io0NcFzgL2FPO8nbDchPeGOcmo1zoJ3dbEP11n8qWicYcRJbCVWKjxm0q4NhxP0erFRBF/p2iUOPPX7aruzgoC0YeoASOVImITewL3JCBiJurLjRz+qfdWr48c9gIPKVUewp+xOX5qqINdIqNQvJs/CoSXG3dAJWHv604jN2h1xUVvuGCuLy+PusQ2hWFLfNC8SE0tmysLhJxJcC391c7lWcrEsjsVOW+cECR1mmmYFmiUo61BxdL6p2CMuW+GWAwCU+DKhpzwAUjDirbzs79oOy+GSPLGzlalQwXj2UXpLsuOUYCvc6ntlkudTgt89wyuGzu06/unaKDQosxGwcAKBpkP7fuorvHdZz4GS8W4MuAprB4+RLHCMUkis9oLgI2PDVX0eH1hVP32CkxhvERjKwGxMPK7OX9u/3tpbY0BTJNNDKEE8QoAMgf1WjNvRQ87+NG7kc+h7O10OuAjLnBeWdVefBg11miDogHDhh3f+rs+7Gzms/yofhwIiklNr+B7Lov29g+rzN7ePqqA5rCYAw/T7KlTURSxti0U6HOiUYhrkio2G1F3DkcVAPIdyoeF+Ry1hZGrnS1KEQ5uKYz5xcynmohTQ69ooIwBsVSRNvhBHULilaI7ZWQHdAQMvxkcMoaqxvdP/6ROKHplH94OJ30GVHfbJYr++lxq835wsY3zW1fnqw6nZwzNb3ZerW1PC00SkZRS8EEJ0zoU8R8ZW5dd2DoJjsKvN1A1SiqQA3bplSwOVE7FDlChyaoM+Ht+dpjnE7hqSBzLBKSRA2DBA34wlHwh25OB42sDXoVdFLAgrCgOGpBbilAnOAMEkR00O5hKcQ1mSViOTPOYg/QusbqY2jFoVuuUdWmOlTr8iAxAOsWe5FFSramh4uLxoBDPocaqlpMXRknNaVQXm3whvEsHnmtUHBxO5VxCMk9MUbGyqekeDdHko+vv1lTlbIVqRnjJgt72OQq6EDOyDPV+tV+1ci4Oc3Xuh4zm9nhVNrLgbisyhqNWf1AgNzstg7+zj4v1Z+JNAsXi2IAFB/eS9sPQujYGyiIGVu/HxCKEIEGsugIgiwQSI+IM+uHQR29FLBVKf4T/DAFvkvx5YcejcT5gqeRFw54ZX0o5QJhnOeW/Q8k5+UNo03/bzfsdP7WsXEFFsMJnl0aBV6Xn8nIzNPI6v5h3ksdIoVXCH/GAYRPkWful6TbGYJ4Oej4YvTEOGvk7MhvSjYIgRMW6hXVhpi5SgHnzt2gh1hVMEaCn6cghBB4TFHIZ2Z8DblcxYqCgn84jes9BYNOYvAoflRQ8GTDEaIJ1O91gEHXRXxjH32JU/Y7t3huO4+afpfet39Iir0CCw48y8hADJOh0UdMKQFXJ3SzJlTMwZWjsMTFXgK0m9YPxTANt0jxuv7OrxuRTEb1jA7PZyLLXKQwxk6iCExjpwBQXKP0hvAvhxginsICeud++OOlgooijPXN5+0x4NZIj8IvjNRAqpkAhc+h9TLzz8CYkIKNNQlfm8+nvETaI8xd52GsrTwdN4bFjoJ1xciZfV4ImPaTu8Q8/Dx7NrnEc6QQGp0HjuPZFZFCaUOJ9WOA75/Jx+MUWZ4tKWNeiV587MoagNdF/cC0h4Je6wie5GwmuyH2PRoHwhlZrbgfsIeVDcgeDU2IRIJ/pqQdX8/70h0HtKb+06ftXWM+wpJDJhIHGAG0jAt1sQKJbJvn9rDJRFqW6ePg3Rhf4lZ1nQ4l3NHpqDV+wZ2e3LJlYleKJQ3gLzq06JRVWIxeQzdGOe9aLLvVo8i78J5QtilouHJLB/x/2nNt399q685+QdQV3EGWVva0K4QK/PZ2koVAFhNFk9inba7xV9nSpYJ7TuxpvRaZ3hE2OklXZfEFAbnuBztUV10P3NrHGTBeIl92he12jB4yR1Q4RJClBlUFqA/FvxRd/aB8Ra7PKEBAOk/Hch48UVyvQVg2i0KdLRAyru4X/TdFQ5oRj4J5Ya8HkVEQRWiULO16a/Tz+iwQxPlZjY78UDhxfxaIFGbq0F+PF+u458GxOMvn9pBl9rDbaMOAj0chlKULcfdABmQGe0WVx7ojM6tXlhzEWjrZStFKN9vFxJEgKwYdZKQcqwtndEyxywh3gm0H4y/83YSSLWy1WYmwzlrC/21ydVGGYoaIRaIgZsSBQgbLhHMr+wS4Tf2Z+4eC1V3fCQRPVrj/TxXZIqk0j8iF6CnqGToY/KTg8vW2Pzb2/vpsp3f4UAt7fCBP0YuEIstUxILMgMC9HmupBWuZtrrj8X/6aWfbVWFxspbNyH98e7Y9PqYDrum9Fencss3KHh5+Fm/r9P5ih7dvtsjXct+XQxobmTL5nJzpTTZdrMdk0bMxvr0OjRokDnFHzUCKyNPECgX/K9YGzffU2uOrGoftpvCChg8fMb7jeeOEnVoee7NBcsHhsLfnw8l+fW6tud1sm5j99JDadrWWuzxIC/SAy+0i6wwKYpp9SPTy46MoWGTKEKP4JVqJdSwLDmxUCLSOY61nzItFrGa3upB7ChoIkruw2zSS3UV52ItIj/O/cloHJ7KDduOxxbU67N9kiQHyCFKpEWrTWHV4kX+bUh8WmaUxUTQrIdk9AdwUAHWr90/BhMiDYgq7jbJrnMzbEMrOho4QyAsSRyLu+rl4erd//Cm1v3xda1/5/7+XlmNom4Txx5TNnHBeEGzPUGNfo8EglSORszmWFjf555GNmSi1glEg6xYOnftmSfnH3aa7v4I+zjTyqPDfOt8sh/gcuQs3SB3jOrcI8GbsWLofF8Rk/oyGl+sP0Z5DHbQKBZZMoWd3xRSNikcdqIwBFVWIqMXVjhRBoBV+cDpZejTrlN0JhOOzWzywRZI5CALB4crIbxyicU9RFyZTt729yfLHuW1YFXD4izQdriFjJxWbkBXvXGtX98HJpQDUtCQEE4+8Y2gJNM+MPMWJCrQPPr9bHXlm3hh9o2t09XGjmHJwO4M56RjoPPKBRrI1gAT8qfnc0XSKZRpTKDfuVcUacr8wGZ2Gayq3+TDa5TOD/tAMA4Tx2ShUq87J+UUS3OXx0EI8QBPEveZ6otjX78A4maxOz4kkA3Odu3qSNVgTsnz29wGveFPgQemFIO+TUSt7OvdCbgIkKkhQEpBCGg5+kWxGfP2w1kDfFN0UAqG5R24g6gIDLz7cuBRxBOtpdH6X8h5D5mAM6mgwBdEPSxU8u0BvsQABzfzhV/bDM0vFjWiM7ilGEcPrLhPP++T9UgzpHsgWxC0oWAPrxIPcoSh4beGjzrmc/D0/Gr4jo1Q57ePewJqdgJaRQzxXrUDNgBcmv19n4F++PmjFwkmAHMu8lgJF0s2FOyazYPCkWRe5J6FrgXKVuLBnqw50g618f2S8WF8Ev2eZd89FwQEK6bN1meRtsLap3B5AcCTweWq3icenUJDg10R3zffItK8+Wd9d7GGV6M0fq8YOJ+bzo/Mx0nAQGFft8XnO3WCbAhd0D5fUjBuOFgZs0dTWxdK2OtypyHsp8jCfpGI/Vp3GhBRbLYtjNJ5bTOzTqrAvT1u5WhO6iTSejf3KYaGuEzK7X3RUfYqCYSy28IG33PB15vnoRoZ1eAnhUcJsGnQLLoeKUPg3kcYtoIIUGKBKemhBJCUIQCLuoz+QQhaznMy7NrwvT3v3ObebMTYD3erdPm0ww1xo1EUmJf4tOvSJsmlOUqmNGzxo0Knp7bXG7RtDRrowaMbe0/H76YB//rSyP35ZKdhadh6zWL42xE7c8bKCcL0AeSRb06S45Mvja9z2Q5JxHb43u8sQ1MndFMsy2fRdQddcSCFmjZVn8SWMUec46UNAnzpSVZdCW7kvjJWEpsw8gJpYlxMh1l0r1+2HdW6fHx51TcTFQPI/cN3OOkw5iLnfjCk+PxW2y+H6kYe5IB3Lvr0c7PV9Lz4ha2y9zsU5xPoCEjFu/Vcij6qTTdKVnPW9WeBQQimK43IiLhljxLo6iT+2XG+9Q7rfjJHidQKBv7WXb38TOXwyhfBxtvXmi3NzMAemQCa/NGasbPZ6BI2Dw0hBdJXSLpqQanCXLxyjsjOq2QtmqRP7+nlrf/jlJxWH7vxCVFZr54Hnl+B10DEvnrBPkCXEzSO7QHLZmAXND3wuzFEjmbdqA6bYuZxt9bC2eZRZ2zh3y0dSdztWpawbQLc3u41lBby0mzdg6rKR1l+tl9VKbdeOoghBzkIB6ZjCrgsQKgpDV0Q7qXwm/h/GtwR6gwpiOIwymB7sWJ1tXzfBkyfI/oPrvXN6vBPfFDOJADapGz8vIriKnf36/KYiZ7PBdy/T+JlnlJizpj3IDBjEi/sFB0oA9ST9nVdSopELSQ3sqxQX8CB5FmXTAQLbwu+Cz4LsnetMuK4XbTRTFA1qyBinJXe7Dn5Y8flB+XXIUYhzr1GY6uCjcBv9hHzMyBfFoLp/EGxWloKfvZNnQkiRzzh5PLwkXuH5kugkcGqkSvQAb6wQhESpdfBR7GpOYeS5ew6gcJ19nGkqvhwxvMGlUmiwe4ERMi3TWRSToGxnDknidtwjioKI3wUiJG+xMZRZuXZOQEcZqAJSrva+rvg8OogVcuw+VSAoFJlw5X7v+k5jGjMZiRwFk3O50J5gvdF5UeeoG5l9jlBpfHvGE+qHzYbb5lDgesMvQSRYivbuqXhEi9jVl13veYMUZmnubuqX/qrCiwJsX09VvOcx3mtTXSN4UkxQKC5Q98lkmbSBOap17uFVVg88Z7wGzFbtFYrh83Xg6Rs+puQzUAjr7IqcboOAgDc+KgN572M+oc42aoig4GOtisOGAveKqIYM07udahfh2ZXC8Crkl9/Be+fLrUB+RwD2paov2ZuAUDJ0VJPhLvDsZ2mg9PDq2H+wHpnq8H7hIroh8MTuODMM/G739VNGKkrzkGQj5FNGy8IbZZTO3jCQrTk4Sq6zCO6iRAozkK31HTk6dghuQEccSWy7dSojRFAmRldA7RzicgBHWnyHHF76G8EyIYslUcW4041EGYJ50LC8g9gQRAygKm10SDMC4MKwCYJq4GjO6AD+F9J7wXNxIjWiG2Z6jAIht1XHTXaVEYalq3Wu6v90bCQBXRYLOWYr1ZxsPFyvzzfbZCjBsCmIPWATJVuE8+zcfns9SDHnAbJwsfzB04ZK4YhZ3jyyLPboF5AvED3QDpQTfE4VW4rpIKh3Ie4avYkKDBZZ3Sr0mAKKAGp3Up/bcO51DbiOdz4XI4zwGoxkxDFC6t8cpYTgcHWOGf0WP49ZJ1Ctk8YhOHddZSVB35D3e1QRHh9Ap/S0W9qf//hFxbRIiKrg4Ua5dQR8ImbhcGXgi/BwslnvCT8m5Hputl7C28ul8hJHbIL6bGXLLNUhphQlbWIoCwkEHVSYUlCjwKRgQmmpDU0u5bHLqKVGMqFp8jE7vGjtQASHxM/BM1xqQboUpQRnU3QhHgDJgQPFTt02OOZ7SDlfPgLx9APCrMsaTy53Jrb72X758mifd7x+qtHPqR7s7dQoRqasa7nksyK22c1+ftjY426ljVJmn11rh8NZvz+aXS1fFVakufiDNCXqnvCNwbl+6g7Ji4wQa0LN3dGeUVm5f1NKAj5hZ0ZnEMmVdO9NC2uZIp4xMojofeitPHy3KF0KOUWMvZhj/unQOYkE//YfL/a314Nd2sFmEcT1yLbEXqWFlRWNz1GvCyEargbv+WG3sp+eHm29edSGAzG8bQ42IUgZsQojskWhdcjPimZAUSxfMY+OUR8cF0K0eXYXKRmXWGMc5ShP8ZQXK4uSyNqqlWHruT3b8/t3fe5PT2tbbXYyrqXpwnvsrGdnLr821vNoNcL7Y9xMc8P4b7te2mr9ZPPIkWQaOl9jNBQIVGisUIri39epiXh+OVjJJvkR3suTZfa0Mdvkkd0HzBgX9lYipDD7x59XZtfIzoOjcxRxzjW5Wl5sLMuWih/CRxCZP88xoo60eLLZLJcA6TJUAXkOh+rN0xVowGgYGdnOsWyh0r13H+7XZdUJ0aHDVrbhxA2GP7zHOjdzJHprPr3oWZbiMWh9JIyANK1gYT8Yxa+CRC4He1dZw6mR/9R1Ysv8ZkmKdH9ibe2iKYoKihqMLiuIxb0Xcv57XOHL72FsiNfaWGQ5moU6z2wZT6yAWC30xMnv2OQwllogIqDpn+OD9WPUKKUZ1g4hFolzV8iXIlrgMuGaftP9pejD1oHvoQjTXqBnEod1HyWJ3EzRM44QCWRnTArBYAa1BJ7e6JXmBAkKn4TngH+fMLLjQAd4ciSJ96jCAwoFXCH6Q5AsjVjx7ZvIzoac0Wx+E7p4u/t7FbeaVBXWLcUOrv3yqGKU6ua4tO4gMBSoso9RTinpJGZv8ny622Mx0drle1gD+9InQKDsQJHwoFD6s274e5JN5GpA4aRYI7c2gH7C92gUGOZ0SieQ274X8SimKTCJv8NM1AVJqF+dLI6bAM8/zwB7ISavzle72lqI0FVEeQo8lImiigSLkFFZXvfuhC8n/b/jAvt1dn4aNUgCQhxRjE7l+6aCW5M1576htFQeMUUwHqNwXaHjwBlWVBw0FU8tKTJQYuLUrlbR1A3Ov1S+rwpsD7xu9QxBW+K++FjXDa0nNslm87sc1DlAl8R4JG4HAFcJM9Dwj7wm5osPd2A2GPyIhEKF75Xegd9yH7RAxlEBdw11Ed8vshgICDYLjAlBLIAd2UAZlZGjxryWUQFjOMiTbWVdzSgBv6pBgaOjoZ+UEnHyUQBiFgphlItFVYnZphRr89g+7wp7WsPVmIho+3ps7YDijlHe5abcRmb3OMTSrWAg+bjKJfGXC3rnGZBC54y8vCFA97nGD8D9guTTpUQAkF+Bn+GxSJ1AQRPMYSk04eqAtOgL0UHqpq4XZDsJFg2ZOlac172q4kDrrKs7FXo8ECwArZ+7q+mapvVIlfPVSsj/uNnKJM4T5788LDXywp8MawGZx+Hp1LMoUXc29nas7PXIGMXzuBSkTecyM9stp1JYwnmBVBzljz6G6/Eu8+KMgoYxhEwO+Xk5prOpEVyKanS0cnCYHfdg0EQ4SfyEfMb6VoRgHiiQIC/2TYUa416uU1Y470aXRjlqrn7hAaarZ9wJirV/d77OcOuFPuHhUneNbZZrjYAJIZ/drzKupcshTuZQw1ckJYH0dhOiCkRMbtd2s7Y0zdTF/fW3V420UbGBuBCE/LD7pCJbqs/Tm1XHgxPss1yGm6BuWKEwLmXjuRBGex3sNtCEeNYkXEFGdRGoAz+bxOLteSGTygOOBga0Q4a3oIT3iwc4E3ZcNfb8drJvh1qFJXLtXz492sMmtcmtUyNDQXm7nuXgzviPdRIxCgyFHTmL8IaO+73uKfcqzTIrNju7zRIhSl1FswGdAMS21XulsJrEXkgKDaFoUEPD/uECHKHc4qFFKpTb+l1K0tPRi6bVOrGvX3+x2SIXqjDw7GE7gY3HPBUq2HYna5vG6spTJpZ5YvmaQPW5xupYTdChXzq36hB3jwiarrXv7yd5xlV1Z+WASAZkyEdFXEtGcU/F3L4+YP2SCM1RExPF4vPh4UbDRsGEhx1ZoUSk9H2nPFfFcg08p60O2IeHz5YkKzUqqBsvFNI8k8ErjkIb30IFlE98P6TYwdMQQQfPNw3Voezs+/5sj6uZbVexGyzC9zyfZXFB3iQIEIdMkoMYTIWC8UyAYIB0aSStkGwKMj8wKFJQu1E4wKsBuX49OCmafL8sY8zsYyKptc5unQD/BWEC4yghbfOri1oI1j6j0pxYKf+sHzJ8WQQlpAdAfncrjABu+7hRgdghR09QhRdS/DkoH8iuqMJC5zzYm/0VHy1sBjhwFQsD+hEijBQuLqQJ1MZHQzQW4wiLtS/6B0qz3jmmSTSz+nJV/iJk9bEI5/2CakO0FlIIsgsqsnDrJCFgt6l8wOC9jV9cb9YyezLvDeVfRI5g4ZYGMg8V+EBRc5UJLMR3CmbG3xTUFLMUxVxjce5Q5oawY8aMbyWjwYnhU0uSQI6DO1Exs8iOJdOOsxU54zGug5Px4RHynin8eF13Pw9IWED4HB1mDYZszZBkIBPRyAtyuGSse01WQJfmoELOVypQMcPVhmOFYiFEHLmXmN9rjV4XN5vfZ7LDgF/b946GemLAaIvxcUk//kWB7VKV+igb4QUWDTS2iiIK/LqRh4ZvJ99PrJCiCWdE/4QMRalMfcQ7vgbjZyHGeLI11CwYVTPyBIxAQetAkmeLcs98QgVCxx7E+5ik08kdj6SH7dqWubtECx7Ez6d3JIKLDPqk0Rah0BfGEJDCIqFTPHTy4hHRD1b+aX+9awAAIABJREFUTIdYvKDrRYlIseGFGxsWvB2Is8D8bdsJOePgFwlZMmInJwKZl2zmPfYHVJMXO9ZAiM5rYZOQTHcCFOlGqvQiSFG5OHiwkBjOIIyu/3GzUjf86/vBnl9xUQe2c3M5Dssi5f1eVPGu159t87CzeHqzpny2v7282qXnd3hhBnEVQ1TUBnwebgRdIgcIMnwc2t/3h7BAIN4xxwb9ilQFp0km4rN7RSGDDTJwoPcLxclCYy75nyipfKYNH1XV8/OzPi9SdL4oYNvmrIKiRBrMZwiz/p+w48gRuV40znja7tQt17IDuCvglPgZ1Ig8UFg5PJeoQx3+5EEUmRoDwWVij58+iZN37Z2vN4mcM3PpvUMHoeF9UFQioYd3owI45EAS84IppqKfUKGqs5lZddp7LEwIzebwT+ExCfZno2NEQHHQC4mZ3uc2l0luIrWX3oPWBRtKY/u3d6vrRpYKchleYDcCeRffslrX/Zevf7Lj4WT//u3dxzbDxV4qLATu9pi7dQhxN/kCTh5u0hSOZ5vHIFqeFYkFCYR0WUEQTH3nftCNJ45ynGsdhqBIfGYaC0ZW8MlYlxTNDZFIt15ID5v16N4+KqLI/oRAD7eNhoYDAbsG2X+QE9i3UiZKDMKIGDRT6LHZMrvbP3xZ29NmJx6UxleKwqFAGWROyEYz8iKFoiWZSNxkVx7eX6w6vcvHK1896O+A0mk8bKhtcoE7hrrTi6jJIg8DZVej2aVX/wViSwdUN60QO5BK1mEGQR5j2qH0BgaiuwyViQnLbZYU2sD5kgDjeLT6BKrZ6WDHgR5He9Ax+U3B68P2ZbnVGLksj3brSykxX4+dRC77uraDGhHf9NUR2108q6+fGPkSdm8y7KVpoFjBJy5FeR3NpOg9VnvtV5v1VvceHz8OsrZ6E4IbxwsV74zI1QhMU/2c7G8ujfYRaAGebgFa56NCUBwKr0NZS6izygvFclHUgaDixfavz7398WnqaJsOtamVNdeQTf1uyxzEa2qnCpTOFYPKnEu94wel4j3RgWMPQXGF0pAvUBH4mAqilxLV7NMOMrWJ78W4ZDKj6fuhGHN1Igeqm4Tu24m91+biqmAoOaIQRG89FvBiXFUGEoLH0UDx0RHL4jYs7Ku0WlAY2OPPiAsgm/O+r+71JDNqEGPxv9z9m59RBJoikryJBS2Bl42NAdcIQjb8KQjsMgvFyX7wgodxOr+jg6On4gjk5sfhjlfWLseI1Okm7BtSfgbjWrnSK1vQ0R4SBChEKCYpdPvWUUCmE4x64VAhXmGSJW8sPpP4Xe7nhWIOwECxTOiEZMzrBHV4hxSleFlRkJx6z9zcIdIREsN/e5g1xbXbfyizQs/SUtQUR7zwh2S/H0d/oDko6mW2Cl8pCDVQ74urqLpypL3wbPrkw13/fZ/i2SHZK+FZVoSSG8zK3Bt7IsaLUoMySfKR5CbmHHQONkU0aCgTt//Tl0a4vDdACRSCIRuUxAlZ+3CeMrIE/IEQH2L3mCaM6mGaCKoE1gdFGKNXzpN1OrP1cq46gbXJ/5iO8L0gygl7jihHTJ4GoaaIC+CGcaMavPLktI+V083jetgsPvy0QAqwfqCqrCt/mOG5QA6HfzTzD8aXlEBwkOjegExRvGQ4wbOJeOd8RrIfCKUq5DCUnDIC886ITWlZbHQYclN5LUZWMoMsT2b3XhfIbyY32uW98m/h8YA3IALzQh113RLjMbFtsbBsQZfFQZLo+9puEJpFFiHn1IN4aJl+N4o0Cpv92zc7n68WpTsn4/a1HU/YHNQiBqOSYEx5MQpN79RZeJmiaGKrOncJx6aBC8zmrMJ0OrdlmlkUIol83EBsS6rXUSHK54Z3QdHCjJdRo3KZIFmfbWhQRb3ogC/iVIUh5qmoULzAcoIgB8fjOrafH1G8RUIReA06B9R3GHH250ZxJoxQ5jySwWMHV22sKHAmJ16Ggvp+nwlRgEfEtYbrQoGb5BtdszMKLo1jQ95k1QmJ0CGG+CDIp+Mk132VMeUFnyGIvxwuJ+savKsI7F5aSnA1fmnBVBR1loiXhDEzKrw5siXqpnhrkXPuWsZ5vZXNyab3ixUpJrVL5VVyIDHu5kEGiWrrzo5HRleN/XZqDZMCrt7Py8j+9PODrYrEUgq+dK0isHz/rmeEhoOG4XCCEzTYarW0NAQdq2sdGm2a7sdFgQuCBVkdlIwimvU611pn4ejghV+WFTYlsQEEtXxXoTM6FafFVnYQjFy13ujaUejdrlZWvf31t2d1UKxKuvvNEnL/2nbLlRXrtU3pNENkzySGeD3TgX6/dUIJeG2aqaHHkqGzlKBy/LFsLvRK3kAWWUvTA5oGJ0cWHDz/zrGjYJL3I0X1BDPC3lGSaG5xBi9yat9++9VO798dIVy6WplRkmwfBNu31ne1YrXWy40lOe+BQvwgNAhzWXyzlmliu92jFIdzvMcgpHaDtftXNW6r3ZNFC4qf3p6fv1nbDPayP9k+NH1sau44NbH14m7bzdyeVktbrTa2wuMPywpVB73MCbvGBTWg/nCI2J/gESnjM17r2p7PKE0bm8KhQfDw8MUWiFbuNyvfD/b2/t2wYs4S516NiRUghkLc5owoUPMetdcwPtvu1raYwJVjMwftcrNkRQZd3OCV/RMkUlxXaBMy44VfEytloOsrm035PK60ksFpDFfIvexA0yjAQPbIv9uXPib6aefyfEKrGTPW7d0Ikc4jJ+CDwrAPcxDqWJNqzrlCHN7jIelXeqL8v8eVo08cfhVxZhOMXt3agDgX9m/Cf9lPeQ2fTvjMiuuIH5j2GJzPB+fb7JYUMUwq3H5DXzROsgLwggBk50IjIATIE7Flh8C+B3n/gviEcZeHTtOogpSNvCzewXziRcyaghVxBWrxUODBkQLVochaFUTGMJK7yQh25MNRHLrQxQnx/Dn+NkrE0PjLRTEUZOvMR1oUeoSzsy7q3iOIQNDYG0HiumFmL8fB9tAlQGlIMlgBMMxltsl7EAqJUXgMQun2STLeBn2hmLpy7a8qRLBxwqKEqYzzyXx8qfc6wROLIhaeIYpQb36EYsPsB+bgPOJ3XnCYv9uqiCyOMu2X+D/Kq1AJDZxVeK5BL/CRLwjWCU7h1LOLQaBqiOnCDUdlu18rzn2o/wR3U1COQeokmjC1EX9Ve5AjjQJkguca959nWhxuvWdfM6xhinZei2IRFE7FN+9T/DUKMOcvYpvEuUjRzNlLsk4WXyylI5nFEi0JLNL+zrTLzWsn//2//Fmrm9ENG7n4VRCUBx9HMRaBS9UTo4HskUMW5RJZaQRadqWQIDpMNlbQKBGKZanArNQrdj0DzMApPGaR5WlqMfmGov1TtTfW386CzXkvHGS8UfHGDLSCGxY4EQocDhdesPvccgrCKxdxYl+f1vZpG1nbnOz5SEHiJojMayHLP2x3MoOUqzjvEfd1KXVebahLHwEwaupxRwcBIO4h96gWWWQg5b5K9i51xYD/UqQRHxwuNiGQMmWoERWR505EhmcTOCWCJJjNU8yEbsx3eLSjzuXi4IKHRFg04zUKmNfTSRlMmnmj1LOpPHBQaLIaKEwft26Zwb0kow7k6mmNNUUu/hCfjRHM+7G2LMttvV5pxABpnW772iBGKO0+nes+q9gLakkOZw4LDFjhvlz7OvCibjbLdkLP4Khojq/rC5yKGWhsXVPb6fCmzyZeCoUDhwi8kZzsyVQmoxRRmF0yzr1fOYBRGXKIX1VwzjFwzBmt3MUlgjtIc8Dhh/yfzQg7EJAHmA2ozgiUlaJVqERpb69HcdMYg7C50xE9Fon9/PPPtt5t5Uh86bnmRyG23AMQJTbLqj4qkoax1U+//MGSfPfDlvA+s5IRFx5aKOtoZOyqcabHKDnCy0adxRjtYtY7txZVY8gnq8j2zAvLVv+DrHfrdRzPsvw2RYp33c8lIjKrEl3dPfYMxo2BPYYf/P2/gR8MA/PQ05WZEXHO0ZUUKVISjd/aVGT2TACFqsqMOCGR/8vea6/LUnwOxj4i9EPqvA12OO6FyH3bN7ZrLrqYXzZT+zRashTliyOmo/ntKNjWAU7nyUiY4gheVAexHIm8UpAGK0qKvsR2u5O1HYVPojUrUrR18sqCCE6xxsiaBghkhC7YORakFjz2FAcjpNLOjrs3XRzPT2uJHBg5gq4xnmfcOF9sdEYwouOSJdaLvUAB09ZH2+524qkRXbRerxVw3vU0V/hy0SzcLMUnLc2kcHt/29mv71upRnVQ0p0bJFi3h0mj0H56WdrrZqV1zBlCgan3xGiQ0XjP6JJoJyf0otZ0AQfjFo/oADnlO2fpRA1bnD9bf3GXnwRftP27nU97T5HI5zINVsetZgwTXi7KicaD37dbkXh/ekLhzF51+wLOHS47zkTI8GeSKs6Vx5pNoVBAfCYNovSLCUVgWtipZsS6t6xwZerpiAUP6LuPFxlpc4597BAG0Oh5VM+ydFsIvrMQZcXt+GiVdejoEhe/84fwiBbpmnEvRc6folEWITmUxDrdLFekk9n5hjGqTwmkfLuyd925nUH5D6L7GPRM0cc4DhQGNIjCDG7SIqcYcZQI9aWjZ6GaYYl6QjevdPL7SOaGBsn4jOeAUrzz4oq/E+8wChOKKX+DrpRcJ9j7gAx5DA82CuJQpe5FxnpFmSa+0JRixoPHQab0bqDgonfiA96YUFA03hRBxPvl7+X9lLnbWvRww5RWENgym8jnjPNNPnii3YBkYaEBSdwbLMayjDaZCFDM8Uzlx4VSM2C9ukDLkSp41lB4nBubwGVkXaNYGnolo7BzaSoUkzcWp/UZag8ZgpznCC3cgBSEDcoKCKEQq+Bm61nsk5+Lo2gAIKIEXTjdUU+G1l6w7LnJTJknvj+jVPWoQHdK/B9/caJNFJxdoJwmXuyKdyfrlboEBas/N0CWhvqFg5acYGgQis6BlsO65p0zCaEYn6hQl6pQylyeBWkZxGe5mICrGZSR/FLqFYR5DwGJkiAQGyh3KFSTw97U/+VclQH3YMF/+ttfFZEqFRzH6Rjjwc2CtJoXI4n9DbKxk9wUAj11Dw2KHjnqEvwIojOiX1gV8LAZDewOZKQ5iZCqWCMKSSPc30L5bVSZKK+6VnNjPTBGHHQ9dasK/WH0x8iNbz9jvAL0KcLhoNEADxmCP6gSJp0sELqFp2Vhry9PcoSnUIeQzuskGohuafv2ZsfTu8jjSLDdlXrQZ0XR5INsh/4piTELxeyQwlCzbGwtSKyfYnVR6vAD5cimTlyWzwjPR5wIUDjno+ERdR9gBQYWixAp+YybPaKWO39XMbE73Gx7uliDpYasIon8iER0J7JFqKHsHjoLB97buGivndLQ4SpxcWq30LEj17+brdfPmudzmNNV1NVORHyyF8Mwc+4ZaCRjRpEIx8IV8qwQTi4vzOtSISEQ1yUBnzqf6hGSzWdDgk/HXSxfRObne4J8ZYgIgpGPdef30S7H8pFCrSZVj1x4BxtQkCnmKVYh3NSVMvmWq1f3L9Ka9GxINtOBTEpx3CCC4wF1s2UBgToU0ljKMZwIl8jS2dqCuPQ8t+ps7WnnfAysFAhMbzFcnegyplObL1/0vTWakFrvbqdjJU4ZI7I/7Ce90LvcCZu+qhAkRzEmVxAy5qWWtQGfA8m8SJkcQPAhUKANodXV2X779m7f95Xt4WXdvLP7/JTYX758tvXqSQgSliocViB48M0orkGjOdTZ20IaQHtlkniwCSRtLDOuF3EfQQKrUy3kjOIVDiXjUgXNhrlQFxAVyN6MmMMEzibO7RAjUOWwjqZKlyD7kPfPunpeLezl819VeMs9no0vJZKPbbQGCLInCQJLE0Zc58rOp3fdRDRRFCuMWlm3KFU5e9Qw0XXf7+KmgWC9bU+KhGIdgL1RODytM0UH6bJI5nqXjDA5U87VTs8brz+6UpAkTIdBjgm+BvwTEf/SKRLmjiEsbQIHfRJZXmxsNt+IrwjKIRuKnoItteDmYdZJSXNHAzXYdr+3j2/vir9C5MP6FUdsXUiYkMUoObGxIIpodBnX2P1u27fv8jxzVRcWBRetey5Sfh5NCQ0UnMVT3ViReiwOoxBGxfNZ4Z0+yECc2+nY2K/fTnbqnJ9FSDdTAXis+1PvqlQKHex2ID1LIefu8IhBftsH9l67Y7aXO+7SDX+JWJjNDCTMfZxAlhi/cdxIuYVrPvFEmoa7vYIihEAfalcE4qLP8cZnxizTx0+PTMfRWNM8b49RoLhheFaF2CP4BAbEDUEV46t5ApLi1hP8fkKqVfToJPv3Dk14fX0qBysKSRtk5omaGHwA53ruv7ZHITj+PWNkD8+O4oE76dr5ucrnoVhTbK5+O9xfzIvhl/rkRnfgiOpJrBKb/cdPmGrjr4dj+WC7erBddbcG/iDFWE5B5kWdImEMhSIFjueLgnQCFvgvfh8fAHTfix7uBiF7104iLxHtR+EZe57AacAUij0+PzxrCkeUq/w8EcaxRcLbWUpJMiuhADjPjv2Nrx3PWgItxnc4AsjrgQIHQMbNng91bydNjf79e5Dr+5g6gFKQZg0EUjF72EQoXJ116XmSFG/csTwDGbSLOz06sWJTQV6m8oQdKeWruOUYQAScOsa2EOpRF1Kwu/ec1ikcSEK0e/63k++hB9FQCyeB7jPSqSRdQ7wFfeJyteB/+YefB1AhPihdEIcpm1gHtOS7D4M353FxcICiaExIESY355vCLRVBIW8XRzMUZ9Fj6nX1BzDln0FM80XHg+G9PubyZOnx55ezUl2PXOvbxr6+N7IZwFhNvmfY+eO3ZB6iKyfjEKlra6eaeTdzcqDMQL5g6+VK6iBQJOwdIMxygc7mS13Yb9++yS1cxGrGK5j45bktl09WlH4goybETO3K2O5cqVjhV6eiqrUkShUUnIKmyHDvojGceG4yZf1DFcdRxdhGFguMXajXY0cGONxYWKAoOFm/vX+zfQ3Z2/1WnhepLRdujbFZP+t7cHH0Gn24L4+PPFFiANvyzIhOOBvjqOk0s1uzs0tX6zKgeJRMX1U/El43QlUmFlyjOFX3/CjeHpJ7bi1xdBSh4lEiUqREboRJ0jrGsNXpTfAzCE9OOHKcCaHiGafFTI7tRN0I8bm1NGG6NKIBfzSiNtwDjUsEBAa0BW8t5eDlhdy/EwjTF8QOBzsdW4WN1xo33tWNsBHbDg+l2D5tFip2MCslHUCyfFRkk9gadOyKayLzCtK891dctG5JAAF+JtRN33WKiu7k7t8DET3ucu9KXMphyO9nHSSEYOvfAZNDCpdkmMxDPLhIDnD093R2tSacPv7Jx/Fiv72d7G23t6ojouYuPtlPr3Nb5KUl+cqy2col6RR050bEzQJlInw45bxh9Fqr2+Kdq0CWhLsWb5BLo65OFlwHC2IvXrCWSItEfCV+LnsbIqu+qzpKT5lg/KWChxUUTh2Ov/R2PG3teNjq2X15/Wyb10+uqCOOg0IUBEEMcR+BwXtjBKi9wOdF7HHcWTBQbJsyKacRTurkSx4ET4AS0d3utnv7+lHZFpUQsL3hKWS2TiMJOVBxog7WhdV1Npuv5ZQvvtT9ZvkY7ifz4AF1qyuaeP4IFfReagQH34U0gHDl5cyKfGlBnLu1gDIdvfnszgdZboCQ8nsYg9P67A87e/v+LgTr49iLq7MuzT6/rOzl5UnIG3duMIX4/geCRvfO/ia8ncYLUjsFJDwYzps8c1Nbzk8aIMaCcAs5H+sWpahTCOal71WxWDFdxG+qcREN6xHFH/xVmlxlzWEYTEMk/yb3IYBIT+ELd/Z7ZR5M/LjI4b3F8LHMSv5Db4dtAvY8jHE0LvKCTUg6PlsgXSDIN1BHJ55LjIPfltzh4Sf6SI5C4UHSl7Ersn7cz4lMkrmkqwNlJaeCy5EJiOgqNWQv4TYQe2JpKABGK8w/K9uwB8AjcJ7flaLBHUXjRvgxJ8LDcJS+mLGTYlmIMlIjw93j6kX+HcV5EvO5MB31SJpHjqFyMXsn+PN8GNsxemKfUfzeJ4F9LlHCR/ZR3zXRkJVQGNimMFsVrolsWvwLncMsfqAKBiwYvBnhl97pJPTCrr86h0wO1aMiENrKyH8W4HLr5aH1UTFV6UX7YdQIr5kGkDHyYdeKkgOyDbLEvvWcT5SAEysKJhgoxSlMPWNVZyuTld7RR1f9ubUGI0xx7n4M+V3wpNilaSSenkqicS1SNHMPyvE+dosiBYIzwkPQcAc580LWUyYcgUV0oMKWe4qpxgQUEnQLTz34goj4fA1RNLLXHjQrmm2uflJYcCnguT6mbDwXpwI5X49i1i0iiFqaWPB//5//ZWhwt94dBGsz5uMCZpYqHs/oag73iG6L7DI+KofWFT6VSOHunSOojDRu+AdtK18swpMhy0v11nk8igoARo7IdZGvj87eBAljCknR4BA4I7DWtlUvlSAPhA/PY/UX4jAsVfYdHy9gATOb5wRiz2y1Wmq8KVk7GXMWa2FMQBFGr59vb9/UKc6zQpe9IgIwb316UUwOCBqXFMXA/riTJ9MwuVpOFEjsyjs2ofykIsawqfBilD2gVw/EBiQN9AS3eFfqsQm8UMUCAoNTKn34IWTNff3YCZqdTjiQGZPiI1bIywyCtQWJlIxst76FPIvtgBw7NeJB7MDm4+JTF4z4AOTs0ljX7H2UF6bi3SBRF5eZiwo+CZyg6iBiN7w1ilM67LRkDIJ60qMlQB4g7bIpISljWcCfhSdD0QdhnOIY7pQ4XynPmMuauX9od7oPxoMgLk4LEBozXFuNFHQYIBVm8cvIixHdzjl287VOT0UwHff267etfRxObjCaThTFAn9wvVjIGJXA7DQp1NVK7RWmGleqO+NUDGKbMArHGqCHwTXGVF1ahXoThSOrkijVgcdzpSDnEseW5IDxptIXsBrwUVpeYIh6lSKRbmxW8pnhLHgUEOgh6j72QqvsP7fwgETNIfd2OEt9i0jjZZ4oRHmWJ/b582cLokKHk9BFUEmOKcZhU7rgVgePcg1RsLZw9hy9FvetOWoPgCZNirkFYSY/Kw5YUCqNdLNMHDHPU/TmBgsH1pm8f8QldMNLikVQSz9szY7bD9vt3nTx8Fm/fP5FQhlQSH7RDPBZWBc0QOxtXTYU1ERxCSl25Aqekyz9Isa6nClnueZzQX879sqWdO4XSEBgn1aZvSxn7iLPZ5vSSGKcHKgAFOWgAGUCWblYfarcaBhUv3f+HOg035P1JzVf22g90wm4aS3Gwox0/GBn9ALfTeKfJLWUrDWSMrKlRlxfv73br+9H2x0phgabJTfbLAP5uc1nG+1nmhbGzDrfUHEOKLIhLhFLRXMxSCUMBZz8WSYM3rD5GM2dztnDg31721kY9GPYMMVXYEUOQupq4XLmYdt4yymjFnV2488dRDSKRkdsg8N1t1MT2LoMrSiu9n6c2NeDF1lwinSRS503sUV6txUKw9hHaCBZjOVAgUCGeFacv6jNaN7giOFrxruhMMg5bpXXh/oOY0j3BKQh4t06xQS7AzdsZd0w/mNUxfkVPUjpvUencRbw87kjGEPiMUURQ+MOmvPgAj1GVqSBgBJRcHKOMa4SOwO7ocY//yOkW9MpoZxefLH2H2R0uDysSQpaLmqKRMaV3HWznOJrovON62p/hMfnP+t0doEDd+q2cpsM0EapE6WGg3owkWcWggY8xfh7KDiA+2hqXYTj417uYvlpgdSm2KWAYqkS1f2JFdI0oPH3RlsARQ6iThAzDfxNRZxI6GOzyNkPP5S1o6KRwPlZrESS/emiBJECJWA6/ZFQwdpib9DYOAfKC1SKSThPDwPcPxe8fjKTHBBbSgFFYxd6YDZjPsaDipYidieNFfEmpaFoP55bKuNjmib8PCdkwN6MuZDnebpyURZDGJUKGILm5Bap7EcOOqG4eFmOlkmMT3nPMXuE6R6iCyhTQt8w+XaCPWhn/hhtSpBgFvzL3/4yoNjhks5kQOmqL4VUjg+YeSWb06WhFFOKgNUmlTEnxRkVHiMc7O4vVLAj4TlL9eEVjzKqGiDI1WCyBE8niUUgYZCxgUubs33sT+5dlTAO6W17pCBz2By1B7940ZQrO/xEqKbFxxjspyeiYF7k8t30XoQMmCcSxZBkUq/dZSDaiXT7tj/bvMyV/ceDjbPCFwkjTjgZyPfr2kngKGKSVNE8Ls2+Cs3yyCHPRfLPBq/LneNZZLz8vMzEMxLM26KoO4sIz98VTHN9XwK1v70f7NBcpKzBbuBlvdQsmqXj+XYUJoy2/HPybHG6HjDj4/P2J83gkwjBgeeRUWipMBT3BsM2abjdaA5TSo3eECKM7jeM6ygosNzoO3HTynKtQozvoyib/nEx4ASeyLmeYp13W10aO1UEm0/l1ZQVqXuuZbndu8bq6jBKdBmRuF2GeD4xo8vQguGiv4cCF4dwrTfEDzWXVSDH9VN9tHqPj1ht584VhPMitdfNxpazpdYT7wGUsal2KjKnaWnpjAzCqdX7d/vYHixEPCG5NSortydwN2xXzLhnl/9vvo86FRA9IbeB0Mft8d2i60XFLOsNPhDPDOTtct5JkSh1IpMzFcgeqRQRogyidg2FWEDkPradxt9cYKt5ZM+bUs7tFGpwe8SdUyC1NxuPeBEJGcbgU1AQd2tHNYYasrNJBOKK6ARV7cXmq5Utn36yKC/1zhpQJLpzGfBGY4iwm57ClWqJuqlrfX81Fox9VbijgiPYnQI2EZ+N9SGnedAxWbyUVjfb0STXEV0EI7jMUzBzrt36evTo84sCDEEimfZoUQD6RmTWWQ3IoRnshGIILmUU2M8viW1mcAtBepx/yc8AdZsEHk6No7/MItmgA6o39ouPd7U3MCjsr24/MwUBh9rABc0Ivbc4IfAb7zwfwZ6qyo7Hk9Ao0C+8+kAUlXgQZvJk+v5e2dfd1ip4L8PEFkkbPTsjAAAgAElEQVRvry9T+/K0tHlJRBRHcqKUB0QffnhMfUwNSqaCq7MkRymcav2zcSQogKDb+CRApPfRDLPvanvb1mp2N0uU0dhTYAsTaP9C7VATfaklRqLrhpuivFSKpOlIKNYzcxk/kVMfNekWXvycFIMzohfJYHN5PdHkuk0De9FREuegosBtL8jkncN5qrwA8DBu9ySCJ85YPCdZAvdwrAiEgkHkhjIA0g/a4grGR1wLYzw4XLJuCBntek6uy/ppwFGvu4M7P44C75ECImQ5QB1M8eNjTz4ytgNcqgBrxCPBDYQrxcU+1QXsAlkCuDX2v/kFzvOlOD1Wbp6KOacvM+4u7g7QSIqDqdR3PHdI3VnGaDCy3bG3KYUQYz7U/aiw7x4Bti7hKnmEVXtz3jAYEOcpI955ydgMLqTsB5XdSbIH6DwoL0IK1ps3RDc7nXtZ4axyBwnONeuW8ySRtUEwQV03lcDrUYy5QTGWJnC+7pYDMyqODDUpxZ+P16VERNyAOejdRWvisI22GArbxgOQtTUW7A9+nOPIvGMEAfhv+nkLXQibBoosEfjxK1NesX63CxaoSUZe3YOjJ8sFhdPTHFDwjQasRPRh1itSvIdHs6ZnMy/QjpUXgtQcFL8CLx/qfPh3FmosjbDCuexeoENB4r0z/eOzg2zCIRSn8D+8FoNic6aOzkymgZ0rZMdu9yDFHYc0DxKzUhY1hLnBFGmig1cQKIWJR3JQacv7h8gZSOByw/VKm4ns6VjLekBeUxgdRsmPeI398aDK8alMbJ6H1ly5zHqhVyxcVa0DSJbPi7cYcNhdhcnram5PT0/6fNuPrxolgRrlWWmz+cqSMrXmXFu9O8jdmvEVRcAURGNC6C5mZhMhXdX5JP4Ii5Vnw+cs9Z0orHxJqKtXd4mrNd8d/hKKoEjEbYox/Ji4eKf4MrGRWh9lNG0tqTjdBREMkNgxmHPJeWJPi5X8zih+G8YjWCsMnRVpYmQHgiTdJxDgj1afanmSKLMJOa4qcboiIN9EqBKLRvl5YaYi744AgsK4I/7dLC3gXHn8Chws8SIYsU09zuZKgUyHXze4zomMywHfXThIMUOFx0QB4QXBv76BQM3sl59f2OI+ghA6Aafmm/giiyJT0csIlWJxMi2lfG3Pe3UhjIjIAnwgMly2UoIFqDvvtphhkhl5jBGE+Hymi45CjQ2GJYfImFef1yfpTP8cwn192mrEJwXNuVJOIQgHG0vBxGkxckicrwWCCTImGJnQ6f3Wjrud9bdWBxIdGNwIEDvxGR8KQHgVT8+C0b/+/l17iF/4XJ3PjAZQvOGUf5PSC/7BvEzs5fOLrUDvBtz3PUPtEfTOuxXPbPTkAVkcRuSYIhku0aU+Woe/1nwh/gKdG2R/1kiaFZYvn2T4CaoNcsdaUFaZfLs8FBopNYU06+bSMOpjBOPRU6jvejhwQ4N81vkuA80D6r65Pb/8o4q47fFDh7yidXjPSL0VpgvS7R2vHLshzZ8ba6q91LKgT4yT37Y7KaCOp95ONwqfQXYVm3loz4vS5gTOS6wz1RlF8cdhiSKQvcwBy98B6k1zAqpK40fRAbLGKPOkcedJRa3GC4yzyfgDAZNVi/NTQVZcuOJS7nNztKE/2Gr9BLYjNB5UEsUzY8LzrbdNNrHPm6nsV7CCWBRPagRRA2NA7KbGqbwEm/pgYYQljn9PDJ05xAlDp6hW7JNCtuc2TRLr29qbgHHf0cypadu9+8WnRALGWRCT+btCFUVpiqjHrKoY0WIv4EUAvxTx3VF0+BnCGff3w2D/9uHdv2pVkZTv9jIS6ekFxYWDqJwzPXADbCyCuJS4OCnqPj78jFzMEFA8sl39HGWdUSlhygtZmZw6mug05XOQTMCF5pcaxYsuQPOzc197cUdcDXctyBHkcfdwnIxFm487SRh4/OJyXcHnm4/GphSecIgi+GyO8MN/AsVSXA5Gq+IJun+iCm9Nf8BgaGxRIbr7+alzegziJfGPZYHgsUYUhqA8fE5RVHpyKa8al/LOjp3zhCDly4NMPlChNbX7r7GHWYP0zKQXgFphFXTuIvk9gYYz3gN1Ws+4Wz2gmueBcM05pvDqKBwj+V55goXfr6z9nAB1zn+JVDCypuAZE0/goMljDD5v74gR1gZGdq+PSrmjpSzk3JJAFHsSOLSoMlF+/sHvc7afj90eaSWsd+UVj+pToUSyFhmVjz1h1871Zm1JyRmHbs+jMZ7bUmg/j6NLVjeFJk0MvHB+UWgJ52MaRVRQytQmtEOlFEz3N2MSNyENJB3FTIF156vMWynCFY93B+EHEfbMRbXCY2rLDzHfv/xlyUcTvCc1FwHNEIyJqalbzYT5ww6D8DtDoVGMVZyD4V06RZXcrTFDYyQ2Gq0BL3LQskXZPIxzII+CGgHryl+GQ/B+lecQsaB8YGC8Eyqmmq7PC7yH5YQMChldAEte77ZUobUSNyNKC13Wh/3bWF2XUrnF+czs1kgVJTURogJ4ETfIa76I2YfEt8DHYgY8m5VWyp9pqr+Pw1sHAlUxPBW6nhYDThRZ/mIh2SbZVIfddJKIOK3DWaNIL7QoApGSt7ioyYAtFLJWlvBSzO4KpyWcuLTD8V2H8HxWWp7NRrl7os2qUGONZ3bqsnRJjoo2jQfw8QohxAIZu1M+3BguV94H6COjE6k/bhwuV4tAf3JGueMM/36zw3Fn2/1RRzGyezg3rBflhzGuiGMZhDI6YNxCGgEr5YFKodQQGgdvpq+taSubz1ZCQ4XAEGlOhApZXcez1ZfajthHUDgwcrjB6UDFaraZJfb500bxNyARiCpQRuIhJY8qN78Z7TP8nXA8UdCR5XeVUSn8Imb9jL+wnah1sWYzfL34s6PMuYHTBIfHjWcxbj03lVABAtPpWoo8tyl5fBiV8vN6Dw2PIJdHbnsBL+b3tzf7vqU4G+zW3ezC1gmc3/Lzy8yeFmu9H7rsOF2I5Hs+M8b7w0GebECKIfEhleTgZFtxngZfW0J0FFEBWtRrTAzvrUWxeetV+DGC7TAr/dh6zFbmQdcBMUcho0zUyQDuEOsvNvSNinMVKrfWPva1CmssNSCW871pMBhbYtnwCHaWeARUGfPLbOajC+wXKNpQ+tKg9Bc1MF4QnceopcJ2zd0+tnvZNbCWGGUwTn9dJraa5fKeisJMak0OZt4Tlzs/H0sIfrYXRxMh2CBLWQ4yRQfuymvGgYwR2R9c/oyrxCu5YX/B+yCuCSWrc2r0rBtHuLkU+gGuHmTbie32Z4XVczEhmMFQ8ssqtU+fvthy80mXy7m+2LWnGPSRL0g76NvDeNULLJohiNWXH2MuqRLFfe3VtNFA8S4UTk/xgboMbqOF9pXopnvjQfMXbyZoOlSs3RqnCGACig9hRlPseLbOcsEEFALOI5LjeD2ocJBAAc5T4sgAHJ3nBeM5eJueAgIvyZE2murBkdVxJIPyTBY4nEEGuRvOFdy0MV5lysidd1bLmwpUgfcBmoRikb2u6YTQas6fmzuVtzQ4FDOOUKjJDAN7ryCTO+FcaPCf5CrsZbhbiAcYcRKzAzIznTKS8wKEvUmWK5wfkB1c87EyEk+Ipgj1nixHsMwYERDW9+CNBM8XHloBWqT4Gg831mh6BCyUkYlxLT5TDQWIu9Tzi5EslhuMV0HKiSVyvlGgmCjSUdw7MFY+4PEA5eZme5SYwU2mt0RsyTuqJdPXK2Vl/MkGZ6oz5NRC6/hTpMxYhKRTklIYZxN871zUR/ElDid7TubjrB2P1lHBM/pGPsxj4ebdg5vtT062d/zIo5o8K8TLd96hLCYQrSXT0TNtsHnm5Hn+HXfjg4PGne31AHy4aMxqhnpwtSJBRe82F36/gGR7aocQppFT9UC5AG4ookWchzON2h26CTE7EyhJeCJ6fcA9xLvi/pW5rjh2bsrLecj+YU1K1Zj4yPGCJyXxTP/bzwtKQEeX8NVRuKwjVD+kmlGoL4DtAQc9hyv/Xhd47LWoxkiKumDWzUJww1MyErksGS1VlY+GgCvpch+IxeOBPPKoUDUSkgknxStODhQkpSw+kt3/iMWY0aHmpeX4ZcGxIpuIKBd1e24yKeiGeKH9Vgfhcu5ZjYwQiWThQlRAdgBxMLZFUYofxffkJGEcJa4RvIDRtkCBpKgqxJlhbDG64kocAGkThMGl0yL6N5gptuowPZQ2ktXAYjW3NJ97p8By0Djhblla6rufjl81XiuLlUaoCn5tW40auMjIeINcPYdPparfC1MtrjEktDvDZWL8k4q4/zAOhZwP2oY9BMjkbLE2izJl50kBBpNl6N0TCi5cNrN5mYkj9b7bi8QNkZr+h3BxjUiJ9pGNyFSqKBWAd4qvscPDiVjS+UiFSYM1gCJTevv9/bt9P+L7hZIIQ9XQji1htBN73SykpCqKta9Liof71eLZQn8PP7OtzoKXaQR8ji7MxOIMP6RYxQajXd5NnhU6hDWmSd3oE4SXzy7uzUh0h2OH/B+kiCIRWQYwti6LcGqJ+D/kDrpM+nSq3ex3Vujw+/j4EIdmry7MO3K5ZxdTIUCbzcbK2cqGO9FFjsIofBgzUPiQ4ie4usYiN0pV/iCoaZHbVaiirxkUihxAERFZOK0LudpLkPD4xcWvLvnSOkl+9ICh29RhIsQNE2H2Xm9TdW143J1lSErQN0XyZlHK9DNKspHg7x06Y+mHPQJcOPYVHK5JlumzHXdHrc8kulkHghT46PZ6nSiLVNFI7WW0NTFbxIE9LSN72WBdAsqaWTTF9uGmdSnF5Aj189mwKyCEGF4c7xYDWz7vcvWiM+503FpTH60A8ZvEdu2cPyblIOHSKnhoDlOrqqN+v/JLw6m1l7sdjzuRu2dFYVt4dfujPJ34PIxNCLF9ecrtl5//YvlsI+8gOn9+wTsaKFgv+1G965xFun9GOUJ37G4NCk4K9tGTD6RZRR7WNhpVI8ghfcLzM13Ye7cd51t/UEyJ1MFy/G7Mwl6oBL261vfFM2+LMrJdc7XJ/SZVGtDGru7tgHt8BUmbc9O9r57yQBYDoACoUJdFrH0w3Bs1ANNwPfopNRKRgJ60PU0J7zgQ+iKPowvHpfsYiX5w7/QeRPTu4IliQlq6Yai5utwrRZCf3i6M10bXdE8RcfNPxjf8bFSGKhRRjP1JIalGGCNopWcFNgWBxX+XYvBG0+DIkyLVrq68vMPNjad2PA8yDuU5aDRGZuIdFMvj3ghGxsxSe1NKNS864F/xPfm5FFt8Xy5dFOWcI6wbJkgnmhtlMhI3NIj8vsgdkaNw02cfo9nkkB/Cg821hml8KlT3KPlbTIwDRe1BfKcQRMQWgYxhoNz3lgKHx7GizNSwTZkS/FFggq6xn7LMY8WEbopLi88hza/z0yi8eK+3O/E+XqxASCdjkULr2BDJM9okkNPLCx0tNR6llptrjIIJeWY58go2Q2oLfGt+ibCPYXUU2om7CXRKmZa4w3sOI0UrNAmmKPKthIPGhINzbHT6B4V8RNxRh9DIU5hSFB9rp4qAZFFoEbnE2gNVdEsbii9yJU1NEw0R/4w1yMcUHYhCmwIag1wUjCkUK3hzrN2bBf/1n36S5sqtG6h/PTwYSTMHVnVqhJA48hNqpqwuSBwiv5w0+4c3BYGQiz9HmceBhdkbhLHRN0sWEePDxZUcYnDLeNIZ/HR4mMONKljnZUkZ5EWEOlCgas1DGT8Ct9LlRKpCxTGT1J1h7FUcovsN1KS3Fif8/m7L1bOgbi5BFEx0CiBKXGiMkSDps5g84/Eujo0Kl/vN7oyskHIqV4nOE3JjJuIw829GkRRfTXPSuIvrnv/GfZoii1oIWwouKrpKPKCidGbTjHy8ToHOkO7kCyNfJfdH4e8V4oJzOCaLSL+Vs+ZxKzqkB3ew51IAtZNzNJfY5SjFIyNcFi2fUU796iI8gmSYJBbj9zSJ7bj7qngbFiwp7xx+IAVFCt9tamGME/bODtvfzSajGMA6ZdVpvKug74ulZWnPLz/rncFRo/uRlYGeLXyuQCjnt/3FfvsgUgYEBw5DZC+rwj6t1xo/M8rC24lxMGsRyw3eLUU8KACNwqMjcu7ZTYIBxpOYc2blTOgD42M5tUNApmOBm0QkCDmESWrvb7/aYX+yGZ/78xc9X9bAA40EOcJ9PmG0i8EoDuxjajyFNN0O/83IFwT03DQaESpHMmHshbEjBdbSlktUmXi2gbYyMiE+x0n1XKx8vwePDWQUCP6mcS2eWKDHzr3wIs/RI30Wno14gJk+J5Lx49tvQriK1VL/XFwaVIMSJ1wl+Agi9rwj1SRGYBzL3APfOIo6Ogak0zRWhHNv5kvLi5Vz+Bi9gGB0N6ESIBCgOKhYFQVDPM3pIOd2shF///13nSWvzyshd/BD3k6N1Zgv4ieH8sjMnorQvjxHtp6BEBY2zTb+niG7RskPxA/5N+77FqY2RLmKHsZoEMRZ54wBeVaMwS/1yb2BMBqWoeRNaAxjWFc4TfQs9BxaeFbCf1XInBpQQy4QIr08kBtCMKMgSNDE2SwWM3tdri0r13KMZwR+rivnoMFNZQSkfE4qicjwUzPEF3CXIrcYv10q0RKETJOXiUXNtXcD1diFR/gHit8YF6IT8P3OjN6rrQ3GOZRbde6sxr5DuXBcPI9LTfMNTSsuV5ojRl3e1L6dbvb9NMahcToFgS3ywT7PmT7crUhSuwegqJ6aIW4fQhdOuqBQSDRj2+E2NlKXSm7axBdxTkuoNAofECEweleCQgOv1ZWynFMYo1Koc/nCb9KehitKQw9fDN7RyDPj/Wkkj/1AN9gZxfIYoP3gASl6bUqx6M+Ad4+IiiINVgLFBqNDBBUPQ1VGmfgvUbRxUXK+gbJJDTv6YtHYBdwfhXN/cGmHE8u9RMFAnI8sHhjdTlOrcXLvrkJXKK5A8uvR1BRQZJ1h5cAYFHQ6FioF34xIOTjwOL4/yPz414knZEQ09T+C0ZfYDA2kB/CsO1kxINqBoM/5RKFGQ0UxAq8IFAnEiGcC2lS37Q8OINQHRdeJwuNROvy9FL3cKSl3GIa4FC4PB3051k9sW13/p8DuBwFe4qPRS4sQcExCcURgxKqR9Bi5xprHAP2RPcq6oxkjbo2zQICQCj4QU4xGnd7EGSB7pzEKiHOIdcIZx/fg+VMYUvzhDUaTKACIsGpMUcd7iukavxdBlIyxJ6GmYNzpmo5QvLO/dHaO9Ah4liMSjjJW6+2Rjfi//+3LwB/GEFTclzjRIUr2F5wldWSoLiCTynNiRAGGm1RYGqFRCac4tpNv+FAF9PLCocCBU8FmVeEFWkXAaB6pI6/P+IeMJHeZz/H3+cZYlHC+8EgZlUHq/kILrlTeoBWRXO7fT71GiM+rwtLgKuWL4Ga72Xb/IUktsRk2KXSodteTbQ+VhUFqr2s+mzBDwdrwYniRUlvKZ8d5E3x/RiosYGSw/HwuLLlro1iEw1HXKj4JykZyLQM1iJrT0NaL2GYZRm+FyLFYUPAip/nSfYoU0tWro2Uxkhknqwyu/dH8kYO37/E48l8qyMa8PMHnQmhIOI8tpCpF9cjljJv2iUPfOSKonTjY+I4KE51kigayKzEqjVUE2urSDiWLp4gVgVzISmCH7a8ao8lLjeeFzJrWEEUYpMAMuf1MXlugV4zeCODWpYy5Yt3Y8dLb7tTYGRJnhKQ4sL++LG21WlkQ5jLHhRPAZ0fQwHj3z6RbiQOIdvrhycL/uismiHdAIbZYrC0tczsfD7b/+O0Pd0EDcaUzQ2KOhAv34qPVVSXn8c36VeM11HhC4eJYvDtGcnz/RlYbrRqPur7Y193edhXjhG7UyNKVczjG9strZl9eniSk4CLRvwkzjVnammDlVocLBTfFkNzd8VmTWmaisQS+Z7IOAc4PfZSvAwHnBPzIRgNi7d/Z2rkKoMn1VhYJXNJZudHfwcV1gX8H2Z1YmSIXr5BMP/yharzFBmxEgND9LIBrlBeMlj0aC1HBJB1/FmPBzr3VIG3fO4jXozprJKDTlX7stq5s7fGL6+Sxtd2f7KKxJzlyN/uyju3zZqYRGErPYrG0C6ooop/Ej0FIk4pj0lV7KZ5k1Hjvrb74weiCCy4nGrOZj+i62q7dST8jZXRY11JwcpaIWxoX4kU9aAr4aeHAjUEk3xnbjY9j7UaMHUaevVCO9SIVV5Q98Pz0KkRH4fbQJC6N9q47gft+VTPEyAKKBUVyx9lJBiYjSkZ7nVDncvnkdhGIGzTGcqsYuIXdZS+kLp+9yIyZQuO0/92jqApc+Xt7//bdqnrv0T9XV3CDsoQhIxZXPnIhycDTCjs1V9uSBwqgzepC0RsH9td1YPMZI+lIikkuKvzl1AiE7i8ng2NGs1eaXnhtndD5KAlsPp87N0+h325e2vYXUREoUj1lxJNJKDjvdxfSuBs9PMbQ2nMvFBa+lmgcQ6TAa4jtPAeMMDlDelS3ILXagc4BIrdvld9sXQY2L1z9jieUQoKFXjo7Rugu3m4BprrE9zBOxHjWL1CcQQiYBsl6O/iInhEfexHSOpQAKRKZDYUe1UMRwRiafcqlr6DuhjtzsBpi9TgCY+QJYjhPMWklBoh9xAQiskNFpqgnpsiMdFxI4qtRZMAnG4O1QU1xaMeQVQHLdzf7VEM2xFb3d+tamlxsQxgRhmqeUHLSwOvTP6LiRsGS7F1A6PDHVBoEQoGrhBJwi7lnoeEI9RL3ieIVl3kfKf7Zt4y1A6+YkGkADgQDShZIsLDAmHcqaw559JFdZJdR/R1r9Mxa050tykBgzflmjRpU97yiYAKdFwrITcCagrsJHxF0CsEbprVEvgWcr86vYzSs1I25G21TTHPG833YIxRKGrdT1F+wPOl8TcT+HLkbdG7Q7FJyikOJQMDFEaiD4fixp4L/9edXaZxQ1HDpa+SF+o4Df0oUivuVyI0W2BZfE8wzQaTwHYrpUOjCPAuJogP2vcZGcDlk5uZd85mxAodcDLm9t+MZDoOngntRx8ILtTEIO6ar+bY7qCpnrPeY30NOZBHLJI1DqzcZjzJbtYTDi+o+sLbeW7X/EIrBxfUdleOttTxEdp7b5ulJnTSmlxQTiiyBO8LnwpMocQRB+VocWEC4ICnYI+BpxCiVKlmZjWeF//JVdBEyCium6iw5XFRVM3ZC1QTqh8knPjaoO+ms8XEaXfwfaiMbGK+c7NI2uqR0yGHIh4cUYySCMdWVPcj62BkggQfSdJiXJ4vLPx02nSRconha6nkfjh+CUkXsE6ejt/ZysQ71VTD1YiXP3Y9oPHiwCIB3Ba8O9Z9bSCQWyQWYjrkQhwkpLgpOCMMUISBXb/uTyKNayPe7FWFoL+vEZkVsxezJ5rOFNijGnG5D4F2te1B5eDino5zhw1gkY5SLkLlVRMq/iy5lKv4Qocr91XlP/DtOU+T0si/Q70ehRXbWaMwbgNCh1JRVvBOPE2J7Sv2MU9PasQK2xxoi1Hxf8UCXXs+PDrCgbp+Yvaxy++WnL4rd4eBE6Uhdx57hz0ppV+EyPx1J7BDR3dMK1OymMG5HBLnQHvmfjFPYixS6HmbtKjMaGsalIIGMjlApMWou5xsV0vDGJA4QuR1SP2HNqQplufB/fFPQc164874O2DiRChWekO+Ls7hWRAtR7Pq4FQ8lDoaR09SChrcuxhCKQC6Z2du+sgr+Je8XFAxuJjLuaWB/e43t5+eZFeWz0D7USxRWjDn69qQGTryMKLV7lGvMGcBLUg4njSKXS6uRKYVaWpTigrFehLKCVrNX5GMFP7EXn5CxHD87jHM7N1RAmNa6XQrn2+G0t+OImuieu5llmY+bZmVmr6/PEjEoABfKAnyvixfiei/yFeSdg1pj9JhZjxEm6FTj7xcUFn4JxsdYOkQx3CtQ3JNNJ73ls6VV7KExqiinYSs3ns/Zne183OoMQzWaFc+2P1X227/9f0KT5V8MfWDq4yyyTaGKfPto7aMCjSCiBITZrGF8R0B0Mtin+cSe5jTQgVSYeNoh6IHTSbHKe5BZLbzOaSlRQtsedbmAdtBQYojMs8Zegz8Hb47noiQNEDyZLqs9s1NzFsqYx6wr54Jq2sHYmWZcuvmbRoTJBLsdz3hkDPeIqtE4cGxCKaZAsl7mg70sQQ3xEaRpBQGGw8Y7mbrVDXFTd1IOLvoMNGxCOUEtRs4UY0cuZ85W/MUosrigZYFEHudoj8QeAOkB0SiSqV0giYPTBnf7OHT2fuxUZFEIyi4jmdg8uY2mpIGKeZAnaCkoC+EfPQQZTsJ2800eB4WWHO0pGBFsySAUQ1ia54kVGgZN7HDm3u1tcu+tyAZbzD1VA5BDnCSFXpuQWwparGWmE5TcLpbQOUgRdiG/sXPVXsDdwz7C3R6kl3Eqa0lR0aKBUGo9ii0ws4TmTaR8TE9JgKG+ACdjLfjn4LlKpEcDItL3Q2UbW1U1KgrFthffGFK+hzzzDpQaMHKsqDsKOHkZj8ALUCgAFLty05eowZsQijHWLV9YDeboN9ZcnIvOuUOhLDEPRSSFenoXzxp0t+tDL1a5r5jE0SBc4OK5cI+GAIGdvET/4Xk5aCwxxlCIEDrKTtVNPtxnJ3RHfklQwcHmpxIWqx9SN9A740KFX1PwwOAHmvMvpUBGOhYM34DXQbnk3OvkRQ4wPHKW80SqL5RjGGxud2+a6eO2CwGWUE2FMnOxj1mMqIok88bXKY6F4oDOSN0Qobqp7G130IMgN65I5zYXPwn36KOq5q7v9Gc8qwxOQ6yDhRgeuhw56zLq7KmOW0H0p6oVXE/hyFGVp1Nbr1BRJm64Ok2ciwXhWooURnG5CkSJBIDUxyLW7hcVTfg/yZgNPpLyIzt57oi4qiBv2s9O6jmhYVJQeKixchWJmSGPUmMmDwLnoAa5SyapPoeQugZeW23FbKOC7YqyCkQPq4jJVDYNPPdO9hl+OXDAsr/n5cCuqIEAACAASURBVEz8qZzRSDJXh0TGH342/J10kIe6tsP73t5OmIw6Z+/R3T9iD35aP9mszDVivQ5TjTM1OpbKjkKrt3OD/5t3mFL9YfYJwnBmJDTYegP3xtFUjTVQBbKWkfpCwm5PbgUAA2T0t5KcGOdqyOiMyBMQT8bhZ/H+nCSv+sE6Oswa9SyZl50KBvgHHJlTLrlpZJ82U3telwpclccapM3yScrIc30S35BxJs8dxZ04D6mrhOjk+PvwoGJcpUvm4pxDRY2wdyj21VtScNMpTcXz8wupt5wMQXxi8ENjjCMbFzdRBRkMprHttu/6uymgQbgo4OHeURBzkNPGU+Sv11+cJ9Gf9awJE+egQaTB35cWC+/WMTPkAtCDmnoY9vGkQkgh1aOyjY5aIckcDIwkJmabIhBqTY5ZlsS2XDx7gVE1IvNz4HJQobbj2c3nK8+CQ6INIfd60fs6HE4WBleNfpWXJ1NSDuGJDeNIUgf3SIBlfTAyprhR4YmwwGJ1xI6wuqoav7aPU63EBn6BLpRxZItiYusytgUj93hmAb5tWSmESiRiRZK5fxPjR5THon2OSCR7CoQSCsNOgpOLrYqpbTbPssfgDPOYoN7279/tPoBkJkoXYF2r8JEPHkKUVohvjD0O6xcF432icS0j/jynCcL6gJ/BBwM2iMUh+3pAnKDDQvsdTCILJ7bK7iK9cwajZMYnkPOIM0R8Fnh3AXJ/ODrOf4TfyTjukT0K+kEiBt+Zs9RzMxFaEcvFhZY5nwaVqCKs/IJi7YGS8L1QqsuSA6+uiVvndHf2uCdJEGeDI3crf8Y/hlOcGxDfvyxDW89BA7lD8RRz4Y6ifNlL2Fp0vfL4HmpF/j5CsguErVKegNJjoQAw4GR1DzF2tSONd0hsC88cl3XQsAALCVfL4QUFDHOs7rZrscNxV7/HSHORec4kd40no6DDHKdGIIg/UCznAyuuZzTu5PuAlmA9czhfZObKOYBoocwRjUysrjr5PXFeFDlxeuw9ECQQnVZ0B6Yb3FEUFvhTUaSSpasRtTjEzlUGfAB9xPpJ5zANPrF1rGCQrBaT0j/idR5iBFaWnsXEpPpkvysuTp5o4/iNslNRYQ7IIPZgFEuVgTBJlkryshqpTiSoMPtlIEHBzUhv5JXxmVkO+CzyH54Zth0U9peOApZxI02xCyDEY6Z2ubFmaWrdnf6Pz3JVEYklB+8ANBC/SxnyKoLHCyueiZCryYjw6fuBcLrvKO+nQ+H7y2Y+KFhWJwW+PE7qppGj+qZ6BuFiXMGGQRXDrFrkSw7cqY805FrMw+WmVaAoJmpOJoSYR2wO3iK8WJadEg9Vpw22LBJFVSzLzCWhFE5JaX1ztON26z+Dsd742eheF8vC5gWdUCx1DguWQ649ETJ8dJ5VgPtwpc4d6atMQfNM3WNA7M4NgvlR/Cu4BkKj5jONMBgRDpghUtZR/HTI0ms7NrUI5Sdc3YlUiICoQXkKwebL5Urfn4ueLtbuXjH7BeYbjoOJ0RBKRuWi6nBGpcQGR/koZzK7B6mc2F26ig+QE5TTuPwRgi0PEQqqmnBo0AgMUukeMWY8C9mRCakIjhctNLhHdCeOFiQyRQSVg1xMXqVP7x9uvZ5hV9VnjSme1yt1b3QxLG6I2APrRzwzs8PpbO8fB/s2GnLyThgz09GgJivz0NazmYp4CmdddnRjHOzKjYO6AqoBD+Ogi55iLM8zK8pEnRDFBpuNi+nhkaTgT7gUWBxwAMALg2QegpQddIgnIzdAiB/NA90G49JsqbEoqISUXhbY9tAq0w/yaUXUAgoi1FRRKGNCRsOfXxZy/+Z593cniHPoQcB3nyuKcKA2CkBGiHc9O0je/H+hyNVFCNft7qpQykKctikg5ZINj4gkAhH8ncuVE+wcxXY60Ci0zuUhNB7uQkK3RhSQ87MohGRb0LPWT/p37F32CHuD8ft8sRI6Ap+EgtkJ9XSZeIN59JEKhqmPqRELcIhkEktUtv04CLnkAmP7gzRhtaB3r5xDs6fZVPsc0cNqiXUJNh2MDLBI8aKXPQBqQnYqe51nJFd5BWdfrDnthKAgMSdAWRmZmRuQknkJMggvSNYPWWqtBDveKKHCBY1brDd+mKMWw+H/ehdvDEoESOX+eLZ93ah5WuZTm6UenryZ5xaLNhDZBAuQMHVj11GUIGR+dNOH9M3nuJ7HFIM56905afJxi+ABMbLvJJLQc+i4UJ2+MKiIGmxa0ARM1Riwj8tspj0Cz6lvQIoq9w28hXY8H0QxoBAlfWOeL21fn6y+QKaPNeb++7azdhxpStQyFofYE/zT56k9z9mLKLegO2Qe94tqEq+lGDY5thTwpuDn4bHmIh2EGrxP1j8IME/2IbBAtUfDGkWlOErQAaq6taqp5amF/YuCtG83225bH53Fd13MD3SLu4TzfN+YvR1p3FA2+lWu84ILNmYcBaJMk0wGIEKCkePFKToJLEldEAO3FG+uwwkbGTJuaTChB6Aku2qkxOgQFLnuOSdiFVjQQ1wwR6i1nyEgc5zrFLbsIeXmXXFYB+UnMg4/KR9VcQZyAYM6sSeSDJQOc2LWoSv5mf3dmZZozOgFgdSMI22Efw4CClf4/djb9/ej7i54yPMsl/cTTQf7F4dzLBzEUKF5VYzPVZ5VoOB8/qZy1JB75FidLQEFTTI3fcVw/O75vozXeEccKaw3KjNsN3wc+u9/iRbBGJVzNsC/LdRYGoRV05nAsxVdIej+kXCwKbYRfDEhw9sNBI/z8OHVJv6oUw6duI9BOQ2rLGrgBI7TNzfL13qUJQVFNNxBpm+IG+QHChcays3DZd/5dfJrA8XBTb4lB5NC2uO0EEHgLeYjUSg8/tkUCQSH7O4WJ/6+SNjh+5ImQN1jFvznf3gdRPbigoJoxyVBZ69ARkhnHlEg/qiyJPCU4mDr9QJR+MhAjIqfWfIEXyTPAwJy3J87RRfg9KvFg7N1hFeOe7hk09ieVgubzXDeZoZ/swCFE4Gy1U5d4ERzUEfP+DOLxcpWy43mt1fcwDXKigVZ4/3DFmi7xj7edxZEHgSNvJVFojBphVuzaCCbn1RWYoaYgjbgBXRHdQCpHpTP5cRVUwkhk4RZHivYNeDRMrc51segg1Ghw1TKrlE19lgYIvcqE4pF6M9ihl1CPJHxJao/Qr/58yId3q52apHaUwPzHT0ihY3EuJfNBqmWg62V30/nOWNkDU5zGzD+IyR38K70x8GV4kuUqmNFKaRLgcLngpIL5d/UisRJ1lzwUvkRAUPXBtdiirdXbd8/tioa5su1Lil+1n5X27dDJbk3BoV43j2XUysKVCaZ+F985rt5Hp1m32mutQYpFhTFOQauuHuQGDVqK3m2HLpsZHex55C5tQgPvIsUB62jOOgV7Gx3Umd5gJ18cxipgUiIj6cYHThkNztUjLThW00Ukntl3ZKDKHVQYKs0tCKfSvSxmWW2WixFFMUslnGENrC51wwFDypUNgRFNUf1lcgZ8ggpuBv4K/AfHcVSFmB/1p8HrocgyjPmHdN1ykgzAxUD+xbZx26sW+J3yBg0FHm5q2E4eIjUAvXi2wmJ7eThRjKBJOd0bpC+MSaMC8+7pHLV8yMYutF3cy7Ow3Hex2IPywmlMIxk4vfd1j62J9s1vdUojcdzt4xD+7SJ7WmO/Ulos3RhKfYPWMQwxoW5y5jAXEQQRblQMgoGCjyKZ0LQ+X34hX39/Ve7tHvbLEtbz2dqrvg88HncPPiiIoSRJWMvKXmrToo9POFAGhLUe3xuRW7cDU+/XXURBUBrRtA/nkuDPRWR/cd/3NgEPimmuSCEFL8Es+uCpUNn7AxvI/MzSBmbPiJ5qAc5H6EjyCKmwex1aUU+175ipM0ly3OnKFbxNHQ2Wz1ZXG7EvUFcw1olhSNOE6EMp+PeggkefpmsLna73ZgNhzeiK5YpaLASYMrwfhzs+9GzYN3nelScxRN7XUzseRHaar6yiWHB4/xYJ5ePJrxRYle8s+6B0ggY7apouXmeJ40G6E+EenlCPubDowuVFvmqpZDD9+2HzlAQptmoVBavF4d8G+zj2AlZZPrARUujBT+nv4W2xcrh1P0wJH0AARiR5impEXBzuI8yV6QK/XQulQjMBBGD9nN/gXT10F7gJLlbPqNULmVslRQaLT9HIPaJTe6Q9qlMe5GzKaywCtnVdxm0rpegIbEsb7jk/TykXXbvqKcysOcZz51GkHfkalCe2/HsfB48pMDt4O5J+Yaogwgr3hfFkWxJeL4eSF1VE9vVZBH3Im/j49YPoZ1ONO2tFIn4QuFXdqxrD6UXn4ymFrQ0EAJGUYHCFJsUF6B4NqViZ7COmWBeHWqEy93FeoJ8/z8XWTSKHoUzS4iH4pzhHoNz5iKSR7HDd2OCoJgj1qQI5jQc47kPBYC/H8QockUm3xuaBnuT4pZxM8g/a/06RlBxhzwAGb2/seaQYz9ibqx5aLTGAlHZm8pghi7EJ3EBF2I5znLEAtQwEjyGo1IRdT2iEPhsGIRj/i3fQLfPUL40DSfPMwAZpRZx7nbwX/72eWDDc4HCqRLMPpqXqQO+Uli5VJ/ii5mneB8UBCSdh4zlxjDJG/Dv3Y7dzY7I+Qmw9JQhoTYYlGGkpgcPARyu0uBIxSMbUF8YBdF9sO3uuw7SNATahKPC35fZYrkW7IxDPB0Eh4PojowQgLfPXhjB2SlmqOxcTfjIORMEj4z63mmsxyiAiw0FG07TkNshoz4KJXg5kIpBSfJiKg7WjPgD5raGc7WrKWPy27gElPF29zy6rhHRm+dESryiYOB/JaAyvDhhZ34EjjyFMzlnh7NgzzxnY9ytbiD0cxHzLNx+gxfIxYt0W2yDO0axuYjbfNbTCd6MFyPA/ix++At0oaAGH29beQNx+SZ0mYQyE72TzyzNCx235/PJ1VRypCczsLO2v9qxxdfF875wi+ez8o4ZtTwtMlvmflknXJgKCPX0dVX8RMBgghhnQshAzQa4WGPR0DEqRYVKtzNm3c3KuQ4CvWYyNRnB6nP5uOzSnnQJwG1DeSUn4aFRYTsrFxampRAU8aB0mcNPu9mvH3uNizgQnB7s0mr3PgtsmWS2Wi1GHgqM08Q908QrcqTnoSKEf8N6nYaJJVzwKIOEAlBQPUbAQNLuFE7HjwEpYgA6SYouDnIKJ0bOIVwpAqQbj5ECvhbqxQGB0k9mmxxYkb437/iB4LBHhe7dW/mLQWovl2svyGTA6FWR+JndVQ1JniUqRC4thSfdLJ/d1w1/N7A+yljQjO12Lx8s0gvgVPInGBGuitBWWWR/+esn++mnn/Tez4daFwdjYkj+t+vZTXnpEOE4kS4BSkqTRfrCpVKRlMSZCovd/rvc0ssMmkGpUaP7+1Gs4pOF4KawaRDZ+/5g//YGSgivhgK5cG86EKnAlc5YsLxtj7Y/Nxpj8eYZozHe5sJdlZH9/GlhZbbWs6fxQeyB4pFEBUQ5/P0pqEy+UpesEWXhXS8mvx5LRs09Xpgy0HPXf4RQjGlp/CaTcQwhJjTNJHsmlX0FqCHS+gK18mQqegTNIeo2zoHbkNlhdzQLT+JvUtjgDP7bt71VEJmHqexHKEA5iRnn0OS+ruCsOtKfxXAiSQCZKV6HMQ4j2jCeWZyvfhCdWbIIdbpLa9f25EHWSWbna2gU3BTNGDFHmEnpMnMzyKvczr35RYTAO3h5etIYXOHe9VbnMDyv6zWyb+9vzs2BnDoJ7NTc7f3kaAS/PBrI7GU5tZdZqKw+JlhuqulnlM4MphodSmjfF0JB2N0Bdw6jQM9rxKOK3weNZbNyi4/vu4vt96DcFDyc8VeP3QmduoLQib+zJodXOS7Ylkxse3ZRlMQxvG74PbHZBoVh5IYHGb5RUWpfP262O16szO+2WCQW3J0fzF2LJxzNO+iQqADikV6FtNOcCdUJQGooHm66+GlzUHVqgrBInVzOXurv9m27V0G1LmfyUAO9Y5+pGcQAGyK3zKMZz+Jd5pYXAjcGmqFQP18WPUILH/5YrhxkbXGyExiOypO16GsfLiNspYdqGRsJFHyBzWKsabBm4t/d9d1YJ2q827PHzKl4Iy7vLtoBXD/nsT7c/D2yB06VU2gookemGKjajdGp+CJqBnhuOl8JvpYAgnPNHeYfqBlTM7z7MOuWfRA2FGO+rHuJgTfBA3RhAFMXGoYHCZ4ilqIPiwiKxz8XpQGmpiAIIq8OvgFBeLgkPo4HVcBZylhjqgIJt2vyj/DjcpK0d9TIQXlJgjHlQjtmG0XMT0NblKAa5GL5RTMEuY/b2BjTWOqQP2a9Pv678h9yraaJPpOrcmIdrIzVHlE4Kp4wTxwhPfFPEpzbZy7THkNzqTYv11b5R0DTcI8YAelCvOIKvrf9sVIBQIXMwmesyYG4KjNfxDIpdddmNiaFD+HKcmlnZDOapTJ27BsfXXFoqNIW8kHeIR5YVOleZT8ubHK2INaBRBCEzPhEhQdFYUqGYanDBi8rza0DOGnO2+GXCtgQwh4zeB+lZRlO4+5HlCeZDmDGkywQuB1nPmM8lR2FPuc9tHz2ZDeeU9doNCy+GgRpRsCK3rjZvupsB1oyCTQfx5vkde3RMjIYhRhN9w9PA+Lo4OMwigGsQnDKBtL+71+/C1l6Wc1sNWft5Y7YcGBzCmC5cR8sgS+CxwtHKqHmKiDxs2GtRXZDcdaftHl5bvDnZCnHyHEyFQLyvjtrnMiP3Z/xE3I1JkhoHsHHYU2QFIDXWi77E8jeqEucwDmmAFw7fRdZKYzRFAGIGGOckeyptQixdLSqYATHrSyD3ITvSNd9VvEK0tNezuKQ4fie47t1M1lRHI/f1UkxoqYgghQPOV78BkbDXIAib+Jy36uzxBYDg0v2h5IRQHRCxu0eHs5hBXqmHMbthy6I5eJJI2HFJNFggbboaWONgFLuIoPhbdXI7BiOB4cpHA/MGaeTm/30VNrnlycritIm+ZPdw0SkZLhkcMT4rna7iDMWEuGDqOR0VFRKAnKTwAcDiCSWif0Nl+8mvyvUQMv5wg2Bd5Uu7eWCKCDnWXW4jLc3cTMhwr5uSgls4DwRqYLylXcNpP9xdPSV9z5PAvu8Se1lkdiicF8fxuzTuBRfT2aH/N4wUfFDZqgQFMKiGdWPl8JssbQoybVvsBnBBoNROecChYR4Y11rH+8Ha6o3m5epzQm6h7ZQzIU8cpGizpO9BwIM8iqN0ah317ceq4xG6wBrCtBfLqNZ6XQDjZX2pH9w+f7hlA5a+jxzlBl/t+VqJvRnuz1r3rJeFDK2FR8K3hujqwzrFeLFML3sdQ7x/uQrqCfialnOA5pO9qFR3CGOYnHTuEROgQBtpvCIE4o6l8ILwb9Cc6DgDa2ChNwGdr1w/qJaj62CC4eMfqSd4CK+zm/280umAhRFGuRwlIwgiPRX57rTM4JTQ0GiaYfEGqOpJ6h7PNWa2J7IuHWiOhYVNCQUFNuqlrk29AZoImuSKjC8JiEEdAzPKhHCQS8mtj3dbd+4dU8aO8pGkdW2E2vvN1tkE1sXrn7FnwsPs/fjxVblYE8LjF0RIPxxDzz8+BSBJ1WcSZgDzw0fKxB2TJQlRiP6Dc4wkXDJxBYFd2WmohMRF0gyDQLFAO+HPxNBE0AWN3lMBZxXJHW7SPbeiEkBzSgOdR52FXL49/fh/y26NrZdGhWmIeNS53UzosOrULFYQ2TnfmKHhkK4E39rMUttEudWNW6roigdrR3eqSs+yR+cZ1OJdqgB+Czsf3l7yasPnm8gZItzjfv0Ar+3w2tvfJ40GmM4NYcqhRZFHEglhSz/XyhqT5YoFB4SQjy4mrs1E6Vp6kW7zkSPYeI7YX6q5BbucUUSktV5twa16bhuvcT27xP813/ayGgClRhscufAwLmoxeFg5AQJEyY+6rtjfdNmRqmywCEOVdu5t6p9OIBgNkYljzFbaHlEsHOpcQiyaTr4CZwpiKTXVpcBowKk+IwPQAG4IBWIObR2OmK4yUtTloD4PEjMQdhuGgcx1uOrhpqBc4k44R+iuB8OEDTprFi0ZTG3pEgsHLkckIl3h6Ntjyerzp7hJMql4m5C+W6s53MrmXFLuswCBPbNLZ+VUj4xbqMzl0Rf4wUCqkC6JE/QxTF0xCSAaoxz59EvBgRB/By4VxRbLWTEi8iWsh+49jpcl4u1Do7zcW91W4sThlv3fJGqaGF+rPEbRP92vGRxyYaol1A4IO9nQVNsMi7GL8fz88Ip5qRLHeY8SngzIAayaqDzAEKms2JUJJUGs+2bOHY/Peca0SB8iDmgcSDX+LKzO/YWKFBDQpg3nhZPAS0UjrDVo3372Kn4pMhntAANHH4KSATkedyaW40GMQ+ESOGMMo0bsbLQ2BcODkRgMYt+jJtBfS4dPLLK3qvadhUoxWOU4qOAnCT7OBSnaLZc6Z1LuktoLZ+1c1Wk5wGiZvNNin2GDFQZh4G00e3TTgc+BhUCxyF1qfW9yQFU4LI4e/gQUdTAr0nFBWNEgW1DmC3EeULAcG0Jt8YvbC1Ekp+rZwsCenfVIutAIwdUtnkmc1vI5s49QyE42rbwTEFEFb3UyHdKRTq8KMZjKIS4TBTwyztm7BLZ4XhSADKcJlDSHI87uIz3q+xMnp++qNBKQkZKSzAAXdb+XEAkrvLrY72A+sD/AellrzEK5eCCzC+agA54qtBa3CNH/+aOEjdwJCM71jsJCFaolecz/UwKSwrGt48PFSwvm7kVeWlv7ycVEMfmZv/2vhe8z0XCn9iUkf3ynNlfX0p579kkkdhFI075mIXyFrtd8Rf0wpbPBtpG4YwQoKlOWhsggtOs9AJXTdbRbXQIg58WKsjgcV3PJ9t9fIgS8OWnv9h8vVHO525b2e77b1JUchmznj2CKlJmZlW927x8Vi7o37/+LupAEYW2Wi+gndvHvnWvOvyFRi4WQcygkYvYL/QvG0bGGJ3CbbkJub/2Z1svNzabLdVYifPCyISR7h2ja/c2xM3eg+JDa9vaI7a4DLH7yTJxV/cH7C6co8Y+4LwX/w8uLJxfUTccuTlVezdSLSKrWmxXaOBcNYdtAKgR/JfHL4jrXzahrEFo8CeTWKIL9ldZlhpTU3A7ouWGvb4BKVYggiMgwuSUyDEXeDGK4lwBZcHWgkub6C/xFofe8gy0BvRo9EoKIiGYMh3uUaiRQzu4qnPgUh7sdRHYywLPton9toWewR2CHRLCAxq1qX37aOwegCRD08Gvz88V/sPdh90P0wX2DVOWswjwWBCZsi7jILWq4fz2pgmERfSFYZASNMfSQvFe3uDzHNkjSm24dXp+eBZqf49h2l03cYQPk1PSESaMQhGjgGIxdB75Y9IB/vELAKuQ/5dTjaDMU/CxBjyezaNr4LC5Az6TJyfYU9xTmMCXZBrF34kymL8KMARHAsjqojORbINtzh3zUZqJ9kcYNX8PiBdAQ8NYHhsIOLM6+73A5h1SRCmTVqHQjET9jkfUJBESilLQfHno0RigKkXxbuKaU2MwMQpQTDJdYBIl+w33Dn2gq0wHXderBag0A9w5+M7B//VPTwMPldkuYzYFzPZ0rqA9Dr3yq0Y6Scy9TXTgskgZcZwZKeoCQyo7tadlYpvCUQWhT3eifVCxuH+Vk2yHkVDtD+MHWU4kQUeuuGTJSfv179+EpFDNzwonwtMx4QvEmA7Ugw1HQaLLEBI9oA8RF4xVJOd0RSTfD0iWTkuHd4fCrLGPE9JjJ1pyATNOA90giiWHTI6ZGqMDDF+nGIDOZbTJJdC2bHB/UXSAA6RCzNHgeEjN4VYDN83EnTin3L6RTCtynZxo3WVeag/GqGPgMV+GRScPkHttl7aWOo6u8mXxZMtZJrQOPgXPBjSLjaJKH3UeBUhcyEj02lduxYH6h5HwGDo+mZQapRIW/LY9WdNRYF3FPWAxSfoAwhdisTHV2HgzK20188Oev5OiDEQLHECcG3VBV6F9im9ihMQmEBRLoeAKHnpwXWCYY1JE3jqNshnrJnkmbgP8kAdZHIjZVSrIcT1uCPNRxiqIJdyx/64gVlAYhAysUUpcuq85BVY22DzN9H6JwgCloqOiOOOZ0QkrDuncWEqUDUVrnDtKxnoFatZmvVsAB0kB325E6We8I0iKU1IMhI8yvIB3U1k6U4W4yxyStsdDrNv6qOBoLqsUw9V0rs9SHw7C5X+Em8uuHZFDoSaDn/FQKDLO5HtQwMjaAuNMiOc6PPDroohoLZkh66djbEXmh++nHECRiFt1nP/Pf/u71Rck92b//MvGZkliddVoLLKYJVKzgkpxCaHOJUOR5oN9I9EKly+mklkp1FcI+HEnFMKzy9wgWOt1IBqnFfke1BA1J+8T5d7X7x860NezzNarmcash+NRBZkuXDySGo+Uut4S+76r7f141GHJ2JuTi94HJOOfvsztr19WNssX1sn6xBMIDtVB/80z5sCloeIXuZV6vsXS0WYUcxIkdLZ+2miPMN7woGtUx8mPppWxzb33UakOdyxg4sjK2VLKToqM77/+q1XVV+Ww8n1B1eC3wf0ku5LuG8HGG4KI4WabIrbNem7HdmL/7e87O438Qj4r33FGOHQW2hokq/R0kGFSiDc7XB1xg/8FkZxFQmEFv62q8LIz+arhk8dlQbPAWaXxcgNX62rFLB9TAu52PF3sXKEYbmy9LGyalHJRx4JE/FIEOUWh84RC9HLv7LQ/adRyv8e6Z/jOIPHcN+7s6L/wqtrkoX1ZTWy54E5Y6NzjDCCjMyfgPsQN3bnGD7NZnhGIDvwqimaizvg8EMAPVSNUlOQRDl6PSmQ8iKGqoxAPTzKxrKJU3DnOQm45+Ep7CgTORlXunCVmr3zGsmDw5UpJFNb4NKLWBWznmWPuqmgrtz5ivHUVQsJ9SCHrHD7uKbwIaZy5h3Ax18gQFWdLoYB1CckS2L54Jimj9WwzugAAIABJREFUUCY4rBUafN1I42ekecPpHj4hAInyGCXgGexCjBRB5WP8jVxvEL+p+fkDHeUpgWjBmeL5ZJi5MnvlDlHSi8cR5RLbwdflczC5olijcTFxoCiAeNfQIBi1MZ2gQOP7wIPmn2vyh/KSonOE2R4F6RFKTwfJnzPTo4eYNnE5PYyluY8VBTdysyioWA+PJBQ1Az7pdOGPeGAAQSS3uIAN3ipvfHcEbe4Uf8QUSzwy7DJujFXd6ko8VIpZ5T16TYPVBY0k4hO/KwIL/o9/3Ay8eJArzW5Bb5B6oyxhPstvpNvBiJTU6xxSeyApJogWl/w8QVWS2HxRCoHh0ODgAnpk1ktHxqLk4Sl5gap7TDV9kJ4fHREvSiTzobfj/sMOh6OI48vZXJJtUCLGUNtjpS8aR8D/uQJBUSPx0oWWAS2zsMeXJlLb0NnpdLSPXSW4mw0DkkUe3WqO35NfSMCDXNwJNgAT4PydLvC8XOmBgwYosPVMgK8jC/CvgK6hBWpkpKMKQnsr1RicL2DkPC1E9kYFxwUF2sUoju5IRZmCTkFEsKHoLJ/iau/OyipNLvgV7UX+47KQcR0yXRb2zdWeD2RFl3/Q2xHfow5+AJ8OpCuWzxjeYoRLN6glkLieanuvHN1DsUJnXaLUEfSKm/dK8K8UWIAxdEi4xkuxht2EEw01FqWIYcwqFZ6TXbnYBjZBy4E/KDhaGWM4oIPSdEDlNxloImfXu6G4ZpQowz1GGk4257mT/Va38HPgWeGpFdip7e2Aaer5kS032DKd2qenwjaMS5JY3TtS2MdzAv1QNzZuSOX5jTmLfBfGQBoT46CPspB8OcjkHFhSinVCCDEHxZeMDbnbv6uQT4i3oruJMS1NtDaIUnHTUtycyayk4Gls9/67xq04kadYRUSxXVo8ZQgLv9qZEYs4duRyDjLHZewotSmREATNNpVzS4iJuBC4jNCBIoq4nF7/Xoq40A1L2aFCKsVh8AIRzmPd9fb9WNv2UEvy/LfXpT1tXqScROXJ6IoR3XRaqNNszzQjKC0pEnN5mEGZZuQW55nUikDxMky9c1EuvOhGCHHlGdBguMWHFIVhpnXTXns1VVXTSkTztNyoSMd4FJTs2sFlgdLACD6wnYqS2k4KuPbjlLX8Ogvsl5fE1uulvb7+s9V1b9vt1pqObEhH2um6ebfnCrsQSMF3m9wuavTIkxymFGVYiji6mCJKGDNbZYmjwnLkc9CACuHJVMhe2rP2/2wxd0dp1vBAo4LX1oeSHrgwmLR6hRcJtRSHykJxNrEeIcEBZ3GUYNsT4h4/acQ7iyb28yqyzYJRM1jO1CJ4klMMmmK7XWjCsJjB+yn0uKf73b6/EUvU2GQ42+a5tMXiJ6HcFJN5ttTZ5Lm1xFyVQoH2+6N9fLxJlZghqmHEHZVSE3LmSjg1ksl5pl1T2RVl2+CxOu9VZ0wxOQdC5dyC8TseAEpEpNXrKrRPIEITfLJAaj0+TY9H7ROoiHx7Rd5WkSCbBM6bi8v4QcKCyI4Hmq6zLkBUkBDpMXnVJIKzTARyz+hj/4cjET2K5lade9vXrThZCLi45CFtUwwiMJhjlQHpfGB6A4mdewn7BWgYNKyYyLZW5qCVGO2OQdKgf5ba6VyP/nrdDzEYz6nIIjW1qOIpMM6XWqpIGlC8sEQiB3lPyJ1FzYchK6NBT01g/0vkxVlzu8kbCxQWw17+/8P+gkKBYlLPTe/B+XbCjOH/gsqwluXEzrjVvdAY5dEQ8Ay58hbE02BjgV8YtlAS2ADI3FRcU3Bj+fQQnXF2kh+IaSh3tfhUqLRHisQD3eR+5F5W/ml31z3FfYIhKsIlBDFwzZi6ycJDyTJ4ULrBLZMo1jD3KrxxARdCQT2GR6eE/OhIvnB+F8Hg/LtpTH3wsPugMIaLxVTmKnWmvBH/cHizWFFUTt531aIXryCNwb/8shl4IQdFhvAgnJD2SOXmgbOJZ1lks3z0BOqvVp85BCJ7Wab2tHA1FBwGFhZIlFRFnJ7jgxPSNFrac9OwIET0ZQzAg1aB9cgXJCTzbE1ztiCKVHDQcgEAc9k255MyoeApMMoiyNpRBFAhuDQEr7rrMlUqyEPf9prlMy5EEs4vXuJmWdjn57XMFeVVhApRFa7zh0QIh5wuvhiLh0PVXY+Be7PCjSGBf7louAhlVqpOq7fL+egGcigvEy+cdKii5iSHbQo/BD6GKw2BVCnAIJxiqpflK+tuobLp6Cw1Z+ZtMtqQq3Anc0cvIDC0I1AX1ASu1F28DxUSoRd3XP7YXwSTROqZXdXYoSGPzvlQdCvidZSOfnkoKy8OXoTz7CDiK3JEcndGE3RyjcXTwgoOELIzxzgGxqLHFtsBTyiYz9wwk+eQUXRiv3H40GfnOUhNWa50+L19/6pREygJ/58DS1ylEWpmDIAIA+L7XpFI7uAOvpQlka0XiaUhkPTMXp+/6Nn5OvHIG9GGNSrlDIfc6mMTJSpG7vPFmsYDSYiq5L7uAcRa5GdAJseLjJ/D2puv1vpzu/cPdX0QuoG4peSDbcl6H9W+HDoY1FJlHA9buYqvnr5YGCVCe6RSg6SJ6lZZhShZJ56XiE+N9gXokR/eGjPDN8HHK8buA67bzObFXJdSC8KFH4xBvuUwUtqRkYf2fqzssN1Ze6lU9JP0wAH0uizs589PNstLIRP8O5kAhrFF2Upo7mH/XeMiOc3PlzrMzpUjORQYrFGiadiXKPGov/luRGgprDvizCCzDz4jiAjfwa0R+fyM6ykdAANoDE8gKTg7J6mItd/ft1br313tPMrD+YhlHNhPi0GF9k+vL4oYmmQrqy+Bff/+zfrzSR5x7GPGauJhARSMKBT/DJ5QWT5ZxFmgrFH388IkUirUUTlJM+R+VhNlgbJvDHROii9G9nd9f4j/cGzamrWMVJz8NniBHqSMRxlWLnp2k8jO2K5IKhdbfQttXyOmeBSSbrC6zCdW0AhYYKsFKSCjkKmlCw9stXqyKMv1M0CBt7sPWTCwXztLbXs4WmoH+4fPMyuWr3a5ODE7yUpXNp7xM+PcSawfItu+/2ZDV+k98vNBR4OosO3u5MT/cq7RXJInSsQ4nnbOL8Nt+4rRZm8VhqSVB9Y/flG8PBdmX9aJCPwuIppbd3We7L0/uy3MKCYaRFIehJYCdDDBcFNghE+ednA8Y7EB/xY6gAfHw42l0OAZu3cd/kp4vjGCxP+rFw+pKBJrOtScF+2HfeU5lvBBhSpPAvu0jpwbbPhVXXQWEA4Nyf0q6xn2HQXaRYUEYw+R6EPoDy6NwiZFtILhatEAyjOx+QwKRSzCN9+PSJuHW3xd+34HGOFWXJQg6dhZeCwbaCK/ZHHw4ASDSGFPoWLSqSxYccCZ0r0qcQR+Zo7CSIAj3hQNup89cEpJVdAzxg4HbQDGr6MLPv+eCRbNJIpxvifnAwUSKTAPkYM43qO9BVYK/H/8q4qMxv0BmrgyGHCDghkkFvoCHmzvHychxdxTojhdGYFyB3maDQ3rn60zmGvw7JnoSAWCrYRyQ+HMuJE6yNqfnwl3QhIxOXChF2eeHPKvWEKYOwU8KjVGlUpVIESb5AJNQ53veXdVr878vyzi4SSJMSMeX/iMBKnmWLApc1l8rUrcmnv7ODJe6rUZnpYL28w8iBeZsYcwuieHFwP+Uv0F+4yZBURhIpNGpbh7IDW/x4stunQ3mASe0yXFBTs+JGKE8LnCTGwaR7rcKX64JOdwfHgpj2rydtMoBPt/YFS6YZYnUCeEfUjhz8/PUphgbsr3UxGobEjnyGAcCL+gw6G6qgRbp5l3jPAtQN3YKOKYjM+P2TuEYA4aSHbI2kE04DAoeRwvnfHCFboCd+pGPA2HL4axpg6EZ8ICErkXh1rkq7GPSyVpGkmAIDr8OQ4zdZia0aMhQTbrXCYOGDoF5P4UP4xZtkitUSmRZ0kXtYh1kIhHJF8/YhFaqyG0g1JQUJLIDmdOcCmctMTHX31rC5C/LLbt7ihkSfylvpM3Gb82q7U9rZYimYLmyLiy3onrNk3nls0Zn+QMH3Xh7t9+td9/f5MprNLqx8BTmgLGvs0oZFAoqAwDJ/Y6573GynHjYveuHMKjf3aKKh1GQSjeDciSvgsRI6AyKTwb1H1Ee0Bgv2nsQ3C43JxVzrGZ/YD0cVOswlRjcoUq35UvCMqh7o5rkMsAmwDGx/x8eJEoXw8fcvjncJovngR97w97cfCwFMnEW3PbB40nGVUjTnl4UI08J7e3Qz3k3SbFcBSEdp1MNcrwouA2cl6cpIxrNp/h43CUeIDCdUYI7iyxWZKJnEq+JNYGyMAZNzJKvStOxDmUGp8KyeCwAcVj7NJo1EMME4U/yl+eN5cnF4zvF/YAYnfyxnAYP0p9tUY3/gjdjVPLso3OJQjkpBF8iLPoho1CwYZQPmjOVaL9Y1Q7sXk82N9eI/sPf/tk+fyLna+ptXgH3Zx4joebx0ylKvj98rq6UWiB+TDu0BdHx5NUgg79fZfaLs1RiCwNoOTfMv8kNggxC+geUUaDCnsQu9m8kK2Jk8Uvet+g3fw+yL/XC5xXzrXaOkZPrHN85npUWsSekX/nUTSc0BleTagPURAnE1vqmcV2ONbyU9vMM4WEw+1KFcf0WcbIFFgEgdf1h77rx+lu3+u7vcwD++dPqa3wLNMIaWLl6hfr7omdD28au4FAIY6CqM37/PS0sYzCRXYd2Eow+qqlmlN+pZTCI8Xg5tYx2C18HK62JYngfyiyFllgn2aBfV6HlqUL5QgSBo7tid7LGEuG0INL0k0veR+OULAGIZzStLK/QBx224NI5RQpNKSsUeX/NdihMPaNrKBxibEEKkT2Pjd75esymjpervZt31vVwHfy7ERGhqCek6G3pxV7E/uXid6bjDFFCHeVHHxPpQegHpWJLqcUvCDc18kojbS3SS/g3fA+pwGCh8iK2cKaJlDUGYU6VBumF4wGaVwZuFJc4xafwcNEBYdTPP5VKHtjn9JQEHAfKcyZwmtU7XFPM8bDbJUzkv7dER9TADnmq3gJ+hjP7TFQwDOm5JyR6En+kU62pFhC4Y6JqMboEfUCRqlXNa4qYiWc8Ei36oxrPaGEjiau4Wjxl3gLrLMKOgl0gjtjK3OvTXwJHb0CFUOR74WgzmQsjDrnlIt3RcA2KJeiqryYYs+DSKlhvyG2wj+L8SCTOig9EGMGt8QRj1p4qkaz2DioOFVusZ84Qv8m+LzR/I7GKpp2eLPqBuVjlqLGySOhSygWUDe+QqlL4DkcNVqbDCLJ7isMwkL7vCwkXeagYdapLw1RefTRQdLOZS8eCBshcO5AMHXlIocJi12p3WNBJln0FZk840nKAPgmvV3xIaGLJ+vwsLftwYmBaYwbdCAfHQwvmfnSdXaNKzT2Gj8QHeTZTsTC4ABdgIZNM8nCnVzcSBBgRiZbMfJnsMK/CVYkV40xAMlOebG0NOcwHe0aApMTMqaSGjMRro2kHDItYc6pj55EolMIq393udtezuI3sbnF55lii0F+W66RyKHmMqxUJcvHZ/Qv40CXr4yc2yHEdwrrpdCKIYjqIsOXJNKIB88Uj0mhw7jbsXFOXpqG9nmRaiQUypcEOXSkhQZErK58uFrTcjHhleWO4gHkcClQR5QHQvVgIrmjZPu337+JDAmHASUnhY64BynjGijsFB9XoYZB0CvCiAudA4LDm4MHPh2d7P/7r3+3Q8Vcf+xieycfkieXwRGcp7bIiWNqdRis10+WglCAOoD8MdKu8ba6aXTKKJru54j5bVuLZ0iBJNSIoh+uk2Fy2ThEH02EXoJ6PEjSD4dhuluKV8ZxdPLaWGPQsMKwOdxwtGc0TORMmou8rrW53zvHCOI6cuh8PrqH452FL0xu87IU50oHNIq+i3OxOMxcxDEWHJgqRiBwbvTq7vs3FXwcCzJ/lVO1o7ccWP/9+5t9bJHiE5Lsh1GZE2G1sNk0lzLocumkHOQ7MKNQwSbhBsgU6M3Ni7Gpq6b0d3YgsGd1pFLhhVjGxLqAGTkzMsSDinXAhXnCXFUmjCYBxHI+c7m7xtGhNefODli5EKzcOo+MovD/b+/NdhzJsjW9ZRyNpHHyKTMyq+qg+nQ30A0I0NvoefQautG93keAbiRAB+dURUa4O0ejkcbBGt//bwv3zMoqVOpS6Y5KZEWGO50027b3Wv/6B5yr33Ixze8Zwa3rXePHu378sMzjOwLFi0+xPxD6y/24xHG31brro1Sk+G2zJfGpQ1k3HEZezMxZUQyTvZYY6bEu4NS0mYVZJxdfTdFCbN5n3zsQd0jyHJKzxb24dxT2u81a18ZB8KDCQ6G7f/2yiq8vr9pvUcCCdKCWZWQle5eUHzAfd6TkelwOtQ+hvMWDTCNMHQxnHeoTYssaKzHZn6Uok4caFjZYdZDEEbE7XGJ/DvFR/rCgiUprCn5tdxZNAz8TQYPVqK1tC3vq8QxRvaexLFygcn/QGQAqA08TDheFKIRjjIG3fKbyJD7peySL/f/TvBs/LMjipEAr4tZxbBfoKwvBxs6mRzBK8kFJYPJVv4v3p8NcprGE9nVij1l1KlxFsibomDF1XHVgKo9RqR88L6D2qG7xlqJw78XulMXn10Mc6pOmHjhzoAejaDNVBUd9x8C1vosACSBWRyyJIOIjipBXlsdKjKl5f4ypQFruHx9VgP2/f3mO6/UYj3cjPYP94TAZfLIHHlWEUeBJ5amEk77ORjd+Fi7IUFl2HxTr+PRxD0BKsdVhf86U+agisM1y1NqiATMgwjQLVBMtrCJ2MCbFkHrUFZFcFCB4cNAUVHCyCV3E52Pqg3XHTvxLjwOVITkGWOnH7nDQKJR7xp+VkQyBX6N7K0THQ3jf7MEW0yDskkCL993AsTYXj7Em78vcKyZGnvSs97d4IeATnBFbJgAj/gqkCyW7Iv5QL5rAn5FnCYGfAPOKz4rwzybkTAVUmchcFTCqiaOKLEMqgou6Cf3DHHVgG/AbzaQKVK8nfl5nEbsVl4w3hM8M3AzM0QqMFLtkubM5OyeJ7gXLAbo1yMUgL82t51BNhsXiDzJmwafFiyofjWIy5SBl1AQHDOjuoIe+hflAkNjgVB5LPYjfh+M6NFa73MQBYeyEeedfPv8UrzvGM3ksilxETn6+JbZi3UBYpEnR3Fbcq4u4W1JUjCIfTfSrKHy8qZukq7FeitXQxnQ5G80YKuPBirIeBpxsMj5scIGuyaADouawY5xJN4OT93iii6zfk8ZPjHv8jyUPqHxAklDr8Fl5kJH481ngpIEOicw65BDBsM9OykjlNaFtOEBRYtH5YekAdEx2Hl2wR2Z7OCFwucizPKGoiBiPgWx7MZuMYjwYigB4PBL8OlIBrVyrG4RHOu9R1MeNigN8bCaTWXT6RG7QYW008rAIASfATGhJWbkoKMa5RrXyjYIDk7ymijEO5xRddIJ8rjYg+RTlqTKZHzuD5hp/WZUWLwixsMfNcpHHbEJ2JuasfdkL0GQNchy3/WCx8Sh6Ctd9lCQYhCYyOiNuZv56X3IXZ3R+leO++DRyEDbETOA56jn+iJKyPZAtPrDDO0RWxl18SR3YBUmzCaiKCgW1XkQexzxQz1G1luKS+02UD+sH9Iv3sy9LRdew2aHSlQM8TuB9iNWPUsexRhnFwRdjnMahz/vhMJLvMkiyxlGOQ6HlYGz89XkldSGk3+k04oflOBaLRcxmhTpuuHvNFZUwHJaRdivlTdJdMj4FIpd56CXyPkIGlMqVVIvKbpOxZSOyPrwwjaMGE3X4RISAJMKRZMuVYOLG+BC/mpM6VST9dOzcD97vy6YUEkLaAIeBe2k2QliETnCAV/inh5EKekTLd4u5wpyv2VhFBZ572E9U1Uo/MynmMSjmGhlKUFNtpCDOeqx/Rq7cJyvupKLjQEhkW42AsDTAb6q+xmg6V9oERSToI2plRW0NQftsgEi01KnGWNbWICiYuTY8j5hFvux2spwBRWM2RwfPYdR+TXpN/JdPI5l98pDzmk2f95nZk6xncQaIJhmZfIH+osxkn+KQ5n55pHuJfWnxi4wcNfukM/c4ZZjDj0JotFfzViw+aW9n3fMPBT9xRp9X9tZbTPCjIzsUF3X84a4uvrGIOTaxqi7xvCmlsHVsPFSFiKdZTx5IXH+4TMUEagN8H4op8yltkwIieVWDztdobMEK3R3PAY1bVZK5SkOIISXmvGT24oPYi932oOxS/LgQw/BMHo8endGozqfoyjhgvedtyl583iBowAqgidnEhRi/D0WbaCoDW4JUFapHGiUQLgp38wzPjY12secgPYWmhMIRZXvnNlBzTBE7myeF6ddnocagukTV1QjPSB9ozjEfOYKOwoZCX+j5cKCQ+NYAWugVHOQ6BbZHT9dAI+qMgG4ibyiuzZ1S5iLO/tgmcB3g0aHik1razSxTNVA8xBg0+SowQQYRfOjas6fQMPPf7X9J0VJd8GLjuUYUw9ixG9mVArQ1TCdeJ/EZe1gbYShrURtCSrjTnh9wLjt/lnfJ/g64CYdMgehJ3UzBi2kwtcXr2ufYoA8NiHPA6JsyPDly08Qa4YQSM84IA+yXBZ9tkjvKCUWsplq30H5YKvkleTymVAynASRLJ6ks3o0LsbgSXcTKR1lgIFT/btpv4JQQnNk6oIKIYE7XVtBAmWzebYQLc1wIX3CgQF84iCjUBsyEmesOMAqdiMxpo7ZKuWynmkzAix1ZpTzoRw6qwkMm3kly+e3YDRzek0xCu4bED4eXeFkTB9GPx+VUBR/VOygEPmEVXW8aXfI8cgg9LSbxeH/3jTBoopyVDhQIRpiAwe0JIq98pKgKpCSipG+1HM833XuS71N82qSP6IORqvBDCVpS69pRTUMKPYPw0Rwz1tEYCumhR0H8fjtT+4ZnXRN1DwfCm0+Gv1PuE0Rj3k83gMPNc+vkM3HSdpuX2JY7xZDAl2IzXZWMWi76/dJW9LJYzvpxP4EsnWIGbja0I5RZiAmdMDL740kGrUI04Z3Vh9jtPAokMJeZPJ8dzo1cznk/GW7Kp9jtk8IHzpyiGlhHXG9QQhb0RIafECcZR7D5g5Dtj8dY7fbuCDGnpThPuWc42n83H8fjfaHRmk3/7PSPPxX3QgaxMN3kKcPntXIEvoyLkFyCDSkNT3uHN1N4ixxvNSheLyKXtkW3+FIgUYbtscpgk6LwVSxPA9pIrBNdk7s+mcISXH2j0DN8jG9aucN8E1+6QrYm6v7waxrYrJUxCRYBxCatNi/mRsnTx0HTbAZ3949Se12qVz3asgsmJ1EGhi542TxpZrg2XFuiql7Jy0Olqvy+TBQAfM1+/O5OYo36DAICz2ot3gkjUcYY/cFYB8pZ5qjIzxmvF+ICWs10dkF7OUW53WjEzWeCeE1h26pINX6jgUGSTkHW7ygLko2D8T6WIvw9zzoEVgitm+NZETN7qcD8JbPIYcjFX9wuImwG3fjj9w8qGCmK5X+DiokCM5kdHk+l/LGux33ks0UMJ3dC2ih+KBRR6Em/ldS7iH+E4FIMyM7llCK8Rto81SFD0JbdSkS3T+gyyD5yeitO+cyMoUE4WYtcOzp0iVLOEc+vOzVTypMNRnTwZN/sczRuUdRRFv/luyJ+fFpICccITAalcB5HjDsxf8UbCCNVK+A6t0uMi7mjrqoXFb6sPfYVigg8DdGIbfalYkQY9eIzNRex3lmYUlP3iqhAyyT4cR4hDQl5mnBupDavIfYPpJol+QLBTX1tYnukWD7Ko6n9ovH6fsZ4dxizYhLbfRUlmZR9rxe4ipwPspsA/ZcJ6ChqGXeeQwkWjJW4ThyG0cRhx7reCEHvsKczcq7Nj8M6YbMjWooiNCGr5P5GJn4W5GqUdfBw9qcmntdc34sUaTwjeOcxnhQyoWIA6wl8EznTQFuwlejLA9Dh9fjc9UVUp6Hh9yP4LDRJAUEjU9JNBtxJPi+Db/b6TISOvqwp2JDg/VGEUvCyjZnHd9XalhEvqKyENaBDBi+gHnB+lLzejbBkUBZUcye7msvbz9eO9U7xcYDgnaoQzinWHLdMhVaBUS7jWfY4FyBXRnMozzVCZwSI/5b3vjbSh/dCgYYitkXdhIjd8Fuj7aNog1Paie3RIADIHQ25RnrNTfF+0J0YZQ57PFuACskigrOFgobzMc/l/r9WXUBRi0CF5gAur25VcgvgZ+ziL57fmb3HSvHJuKd9hIqMmh7nBQpQBX4ns2vWsNE+QClQaT6/rTDERb9wyMOhRJTnwkuFbe2mhj0j+/NT0RCHg/JMFSBxH8ndVcjM5eBZsGAzqwx4fIDxuakcCkDxY3lhUIzSCRBfYxkkcReMwuBskV/EwtdNBQZEXtntqVqGzWTbCeIUTIRWAniEIGJ7YJSqNBlHMcrhEETaj2oS5A50jowoPHiA5zk2ddFVVXtejjkqBqGu0IH5bKsP+XuUo+hwVhSHuYobCrMsdQ5Awoq/cn4cHSMT3VbdALFSUlyujz6zoWo2W3N3MEaj+EId4UBhK0BTlp5yElG5GFaVnxNFx7nW+EZ8KRR8ypEjMoBMw40QJrpMKnJIp/hseaocMeo0cTfry0cK1EAhtnq4e+KbFdOlBsls+shwhfbBs0HxtFsJUenBGbrVltmOF0LqUJuWpQ8hMuIOR1RgR+VI4eNCECfXEk4EBo7ErLBGWgibsQMjR8JNcXCnSBbq0O3GtOA9QHhuJNH+9LCUQo9uR/42qMVA09h4rg7d5qAUhN5DGUT0k3lxirGJm4oOOn1UhShGdHgru4sqCYGDvbUcZEyxYmd4lF94C1FQcojCyxBXLlk94F/WH411XRlPgcjAs2O8o4IdHxxQwz6mnLMY5EUSFaS8yyZUeGB7Ab+OUT2Gs+I3soLxnxmNhdZQ/ICg8Owob5EPAVwP+gmkgy/WwQUWalt4UJutLUvG45sGp8CWAAAgAElEQVQ8gJ7u7mNaLB3o3R/H9lDFbv2s52konzM8sozSgu4y0sWgVxwcRUSNdfARLdOqitBqHw9Hjcsw3h3mM1EBDtUqcRDJByOKq9I94+zuJG84lFjrCg880io8ooRHYhzDXeF0cItlkeufuxmo+ih25S4O5SqGvWEslj86uL6BA2LxiZSSw3EcD6U4ZKibu91hdHP4ZxajgDhRIIEuU+jBudJ6J1xdwg/inyo9D4wKJdEHxRLp2JxROmaPDbyxw1PTa5PX0pysVO4XilJhjHK8EjtzjOfXjXyBpIRN46DWMZtx1XyCWTCjkEFMZ/c6lAkOx5GevU2iISHQuBMMhbyB/LPGQeQJvfYo5ByTYhEHsit3rxqHOTf1qAJ8Srj7kAMKu4qxUzV4ZnqPUdVnOPWKUkHoI66pIqGuWmNcZ55/xmbQPBjH/fvzKf5KIOC3gQuoWRP3044IzZ/uxpH1KOIJozZ6zAiaDDmeWxUtIC6JhE3jih+VKBrsS0KkLkIqKQplkNoBpR5o7F1WFB42i9bo6nqJCYIp0BAKjHMtDyeEVXDTntcUvHWcE2d4OiQeZyBvqOMhjcNJekjTEIpQCmsKrbvpRDxF0EwaMfYEDnh4QxRxtivK1ZRx793At3Ex5vtBwREFNhHWEXNhG0BBLDU5Yy+ENJdKv4NRJXuIIvRQgcsywyCGJwiQz2udB6h/hWCyTjhnSKPAKwxKgGJuTC/hS/FHqPV6jag5jNOwQEJIRbOHAhj0iP0P/yyKCtY941gEYDLYhhuKbUMPC6W3c11RNkmhL24kUwSecf6NWSrTRSHwADU9vQa0Ad4ditI+iKSsM4wuUkOMcBlIFknHY/p+eQOm+yw/RJoVF8vaTwEoNIngbEEYRVPhQkgkexVojhjyuBDw5SbCO8MOikFGgwPF/khRIGUoEzTcHOB/cdbzpXt2FhHK5zhF339+KhoOEtAHiLTAuC6yXAAwQxChXQ9ZipMQibgvld/pkAKQ6SbTpsE8kwMYJPAmG/6rLr4Drzsil+u1M1zG3aGwqdxuB+Ws8aGJxNFhh8mcUCBUhSZEijArCalrOirJ5XwUD7N5jIpc3Rl5RZv1OqotBzM2A4UUDSgGGTvR5XfzYRSQwclmosyRnwHGi8rD+OadRcemgijNfYV+KNwXBQnGkTeRvLkjUk0JKbNag8pemU4ksYuQbQdzMAu6XZASkA95snQZvTG7xnPlqCp7Viwja2pVyf18roMddKbc4USN0vGoUcThygjPRQTkQQh7QKmL8TDm81zzaXlQIfNXZM8iWVR0hFBpQeggOcdmQwFXaqNmwEu7w6ZaTBYmNB/2sdq8apPk4ONnN/tdrEoHEY8GdBwDPSh0Jksik/pDKUF3O1yj4Y6dBbEjNaZ4mI97cV/Q8fowpWZlswdtI8ZFknspBwmB9YPKfVGGH5l/GleZ+G61jcnpPJCMPsRt4QHswx3LhViwcciM9mLUkfEFodtSyXaHkpkfKxRF5jSxsWNDILPIRaF4IXG1emNtpmW5EjEc5A0yOM8Uwgd2OvIKKZJNKgU8xcbiKtLxuS7NPem5uSEkmkd9Nr2z9cjxqN9FAWGTXsfK8OALzr+5i4L0+9Mr46qDxnkodRifcE3vHjCNXWoNCcmTqWMdJWjHqRKSgxUHa9DPezcO5TrFS5n3ZX6K/eswFtW4VqO8ga0CIKZP7zWOJKwaA12aG55fUGeaG+Kn6NbhFIGYYmqLxQSmittTOzrDXsbRT39aDhIaCF0gIUYU6icOn1rO7mSS0hyxDjC41AEiY9pbNAR1p6xV+IAU+fvtVmgWXTZ+V5gDc89ZC6JBXNhf9u5GGXlyGNdX8bxAUIVqKODdOXXiNqrYAk1FIYtvmQswi0e6sTkyoird1OArlaxvqJvhxz5NB3E3oWseyE9Qytma8TM5rUbdROxovJZ0eB5AbZIbOE0Am3x6XZqlnM9NVMnxKEd7QuAZY355MdqzmPZiATFcrTfFoF3DWSPHC5L6q8xpX9a7uCjhwIciCjgh8PU5RokiwuEIXebLxlFJHFeLYRY/3PXjaTmJ+Yz1S8BxP9Zksh5PVuzJWLmM2WwR4+ndN1sErTPtVT57+K1CDCjEGL8mVbH82DhAaRoOZWz2e/Gp2JNlP8P7rE5CtrAIYjTn56YfX9ZQHq4xzjOnBkBiP1/ieUUm3iWKaVfXp/WlEo/4RiOIipwjopvyc+H+cP0QIZ1jOh6IQkFBzN58VaEEkgQq5UadM1DFCrwhrivvF2Ra1AcbseI5yV5P88YhPsS0dFzoPrMexSFEVYnZZuv6zubQYI90jdctjeM5ityxQ4czFg9v0UdtkcW/GSMzRqOIohhVfF6H3+WfrSkoO5cA46TgRvzG/fd748xku7RqT+v+YpQPNR/KP5pX+IHwRVlXrHkKEIocABSKQvl6pszVNstS41uKz5yoP1MiOgj3UP53aCicCXw4nTRqZkdSIw7ok/Zt2ZkSLwiHDZsjLGgkghA2FMdzpgbvvRkp6w3QY4IwQY72ngLx8wAlhGyPiA9MfFX2HMCIb+sWEUEyweZ3iK7y33+cwyiS2kxutCJxS9ieQir9i7iZLIDpdKYHkO+T+V/yq/BslA8JmdCFkvPrkNyadOxRGTcRl2Q/kJC3xY3p96SS+brioUbd1ZWcE+MwmnY2QgjLxzQmhEg3nQ7k0MtMG7h5yAEZdJaVXIrZ6Bg1wovB50hZ0OrKDzHIcH3GhA4RgAnrfriJEjGHzCiWDVhBGyQVTs68Hv1dnP4O0Y8ulWga5tmQXMQBaKXR8LNwDPe1lVEonASlnSd/ETpMxe3guMt4BgL7xKGYPHCMRJi9E1BdlrHeV+KxAFmDAtBV3BdEI7Fhw10AMLWKTh2hVEIm8EfjjDtBicntnAdd8S2bVxeiHEQgFZORlTj9QiNPbDAwmTywITBuRg2TEwJ+E89MaB5+bPlUGYnA0nREL9tDfF6XUYEKaBqP8SLKm1E8LYuYMXZO3kz2LqLjgfWJMsTjgdYaRGMX5PeMfeTbU2mha3TF2gVFHU40HgVhoQu1ms9dJYWRVEqgDjQOaWQMQopxFnwPqcEqkBibPLK+2ND3my8xmy2jmN/r4YXwrHEtyjXy9eYz8ZvkrYKP1GGjNZLDE1JcB58DrgOO3S7YOcCHOYc4I1uMJR22PRiBEB3jeCTSJldhiSJPHANI1lJWMTKu4uveIykcw5+WNB6gu1PxJi0RH0YxW8Y1Y/SyEedIH46NG0+qrBv9bj8mdOs0Bvu9vgd1b+uVppEt3LEhaiN4IRCt07WlKRsMYzSapybqaNQHhHT/qq4STh3o5OF4jtc9fnGVSdOJD0UfCbeb6BzWMcg+40FQ5wN+QehUu41iSBhliw/HMwf590iuJCPVIs4nr0Ocumfzez1HbPKr7SZeX5+j30FJdicHd7I7GQHIVBXzz6ZRM0ExBY+GeyGPHzhrKPrqSuiB8hyJT5GP2cSHQAOCSuHIvchiVR7kjUUPxBqhOW2RBA6AqTgx2GuM4rv7uxih1uwOFan1ui6lTsw6eC/BA/L4gzWvRAg2diwmgvG3izopUmnuQESQ7+OpVB2TYzlFwzA+//QaX16+xNO8J9sbPrOYrU1fRRW/k9qLdUyUmUZP9UEkeCJNiFiCjwbSCir95ad1VDc8+i6KcAMNWExC8TQ/LCdSe0tBeDF6wD1gf6HBglfGeHwktBIOHRE8O11Xmm8KKilc4cYkvh5JIhych/KoZ1+WNsjxd/vYVKfoEsU2UHKw9gQcvLmH8FSlmj8hZMBf0Y7yrds84zmK4rI6Rt5HfcdZxpmIBUAm1JYRNaNnhDHKXkTBn84juZwP4aMx6nTzpaYE0QVZfOxgmD6nIGSKMtYCIzn2p7Y4RFjE+aD5EWfEgLMClTBCM/biLN0jp2h4LdI4pZH0mSbLqPzLBhWrHc1BYtpxYdIQyuAXFE0q4MKu7ogR+B/UmesNcQW8JviUKCf7Ue5roeFSC+JBJd8qgBefcYzX+DN7Bmc0Yzj4wo7yo1lANY8vWApzlwE5a4uxHsbpoIJWN1sgZz8tcmrbODrOSLy1hIihFuxZ/Ue9IGAnGb1qtKlMzewbYr4n3BwhIMcja0fZitb5tgNvABxMmxmDUlBrxA8yD2+Xpj/FR7XqSa4f3qNAHbKT4ORVr95xHCp3E8udH2bDhgVZTCF/Z6rUTe71mE2HJ5LPIQjJXKMKCKcmmGNGltSEdNqMy8jFkzLGUmoeKtXg8CCyjpAgIVUgCnQ1mKWioMpuCjTd7RgBABLhn3KNgzppLzzg7pEgzsRXkJ+IK1YWF+iAPZ+QIDNCyqOYzt2V8x7IX8KBnIy6IaRdij1nwOmSJHkoN4eCcpKPtIgYx3D4cg/pjuHp9LuW1Mr9PYyycYVlt6BcLeT3LF2xcLWYWld4F23EPSAmwJx0pG5Wjg43EIuhOG9cfzY/eBB26q910yugao1AGTw0emiIsniYTVT8coh/y9dCuQY/oDOIE9EtcE4UrIlZKYRWUAmsJxh/7YS0wKvi+uPS3R8zTsHI0cUDXl9A9doOUuYh+Xhw+MwBIWaCAnsoCTo+SF83lQ5UljNhpZDcKcRAvEZDFK10cGeTy2WP0NOYgIKIA1Wu/SoevblqFArZRNmAldBXiJI2JGRdos7x2uW1GI8xDlMRiez4dFBHTiGRXT3L53shHHOPtSmfUVdlMS8otIq0ngmsPsCYEbGTQougZ8bmHLqgfxQUh2oXpwPO24z48O8CYmcc7BQBPRMJoRqMiMMik/Bqw9DsFpPxXH/PJoU6Vf5GSJoxtiRmpcl1sK73RylLr7IAibif9eNff1zE08MnKckUKdSl2LH5pTLTZB0hM4oUGYTnD3RzpyxMCgerl5u1ZNkgs4RFa1w1wEkfTtrInnqILvY7EcoxF6ahgV8DiirUkJSHisByDs2ROuvn7UEGpe8DWhEC4OuGX98DETzdbuy3a10DnlOeFyw7KILNzYNHaZ5P3Zx18DLy5hnlUAI942d5hslf44Dcb19VHIJK3t8/xvz+UdYCp9LXRi7bWMpgMHmuhKJx3eG0QfBHucqB3g1GZ7lHhXUV+XCmcSUqVhDhLy+v4pudb10dMBpJaypgexK+MOz8w8MoHqZGqUGcH+++i+jzey66x9hDDBihgKIMp0qXIG4LxJjDqCVHexTuYktGqzkK7cIjOu2zITScx+X5+TW2m+coRrVGyhSht85EDuzs6Vyz0WSmddyO8jwqsaIKpFlTPgQ99SV+ei7jC2ILCO1xU87kf/p+Ipd/PXeDIqI3dUxOuZOHGz51GsdIENKN6bRQmPe+rGOzWQk1a0OUW8Qdrpb2IFkbOHsPvzD52e0RMyACsvUQaB1ke84vvnjfmpKQ9oFAi+dcua3mL8FPxfeLL/pQxcRMuF43Gb0SFL2cM8J3msH5WMaZBAHUaVSiXQRYvVgsZlqXN0myjBDqJGAdMouVe4DzEUW8Jq+xSSkKkIOwSOj3NMJi++YZIsNwnJ4HUCNQc9YG1ESQHSgTfD2vEAjsxQvGJ5EicX0kEeEaFcXbO94c38/zRsxOyz1CVCA2U8tlZjIxLOJYneMETwqCf78fr5ta1+SakdGI7ya+WCaiI4zAWBieNHs6z4OimSqyUVkfiJgc/k2RCi+KtT2e+DUoaNgDsTsB+qGuoKhmPSBSKBh103ArDi0TQqtrBnqGzUR9Tn502Fj0VWQxKuQWUR/IrBWjWArnHghfpqzLN583G3mPU3HOaJd1X5/tFYq1FckI1AwCWlhbV+oUK+UBfdp6RjoXFKI0QfTvypa9Rfbnx0VDRcvoRynscqLmQCbvCXm0/bBwx1ZnBxTOgTyhK2JMkvKHRNpOBZpIiPiXWCari4aJIgd6qoq1SuCBDPCwgXuErQQeNjZjS38t5Gk8BgLO9RDxoTgYZBhGsUJhk3X1gMpfCt8k5QEWgmUNS5pzRhdIBBBoB/ElVrOYW2Z+lh/Q7mAsdI4D+Kdnj4bYeCmK1DVyqCuCQ9bFGkviggdqx1MsaiexCc6PsDMx6BLSXK6NBEDMq8kQhKTZUWYdhz4IQLczkm8V5M59haIFWFiDSVv/pwemGGJoiK0C//jBU+6Z7jAz/+QtohgQ5OuX6Mp/KldhKsKlDDc9hoPHYRXQUOgQiDfFmKBk8ehA8vAaIXbBm4no5IqvwSPsojHCKwxg+V51NS5h++GBeZrPlO/VH+A7NFZhAwcLvg4bpzoX+Gh4/cibC64BJpHUsf48FGRwfyjeeYPcQ9BL1jAbrjZY1gEeLxoDJSUhqlHGksz6u5DjF/Ju26xe1CC06BZrWJCx4o5sHAqs//X1RUR+unpEEKwN/I0m2EnkhQomoWqs9zTSEecCRA21Ky7rjL60dtyITMdToU8UKxweiJ5afzcZi+J4PSh0z/cHCq1KB8ahspiE94pdSDFs4mk2ieXyXt1vpkLEeY5GVEEmjVRr/ckdH55VKcuAHOICsSkpFF5dmCTa3djvNuKTcQCTn4lwAj5IjdCA77/WDuSGABzEyqx0aLKOKVp2NEw10ulrbOVp9kaYJvOOjEJMR5eMZVMm3+tupTFTMSu0o4FoA9ebC8ieZJQBjh4F9Gazk7s+XEgSGriubHBtQcI9Ed9wNIwhhzwRLDLDPJrM3oRsGba7ZwkVQFnnSzzjphIOcP9EsD+dxJ+TiISCGl++DqSPbrxs6vjpZa1xhkxyQboSD5XrDlGcyKPHWU+o0lKFOSHZCEuOMV4uo7kNoj7utYcoE5MGIvk4cRDJR4zRGJxQLHFqk8YZlXON/DkxIobP5++PbBTbXRVfXn6KTnONp+UgFkuuXz+O5VWmn9hiFKMmHh8xfn1UhMt+8zWai41IOQw5vOB0Mu59KS/xutmICqD9uZ/FJ9ze70CoidSxASS8N4obDkdsTpob3K7c9gzym0NRRyOB8elGHLnF3X0qtncuslmLKbNXUUmXc+y2ZezLvbi8cntPZG0QrT98T6D6RLQOFWVnc2Yk0lAeKBQEDK4vsaeyuUYM8ybm41wNHcgrdAzWFayE+ZS4nEJKuNMFm41GakK6a8ayszEc4JHH+SAt7JnJMgmzYNiH+YC/Z9THecekAsFIEu7ozIQK48Bm8eTgeyFGoRkmR5WIGynzQVoxKs6jm0G7cbTUelcqa5RzBcrKvm5NN99sNlRMZk0gaF1OTRliA25zB7+uTrJdkhvBZGFlKGdUfZJ4CREL1J3RwLxewAMoB5zpYBSLGSNDAI+Jnie524Puy+uSvcIO7ti/sOd3s3M8zCi4exLZUYywzqD8UHAxAeCLuBtQSfjYWlVE78lzAg4V40sAln4cSlt/MJplCkZ9ANf8Arqk8i2LyeCm5hWnmbUyMP2MIrZhREnxCG+N4xP+cxsVREkG0sZIm7NJNjcU3uILOuZP1KCujV9ppjn1eFbgUFIvCJj4n//zHxs2VjZ7OxN7ji6VSw5J3EZdChGujo6t4bAegj5YzmmkJxEXk9qBRaU8J9FncALm+/cyJ+SLYm4I0Sya2O8OUuaIhAfyou8IkfTuZsz7C22KfrhMdPf3eFYNH4gNhwKB9ys1IKMccboacXz03Rc6163GU7CrxFMZsaAHJk9iOoo3DMTB0zWq2kHEo0khFR6jnfOZzQnZPTwyDi17gmSpsLlq9mujPR4MdXg5HU0/LiJvUhxymEPmxpBuKONCkdqT8y2GjaBDdISCgCWbtkMtho1U0oR8F6OuHkqR5ZXF7QUJ6RAVmdA4gjqR76uK7ETeQyVKwcPIhAcAqHygqpwOkcXEuICDV4RfeANXFhhjMkcJvcKxOdBV6HkV0ma+yjU+b0G9mijwdSKsejqUchRvs3G+1PfxueDqWXGK8R3GkawRArBROVbqbDwW9ENEzAXF1m77qo3Hpn1s3LilU7BTTDsoGtm0OjgsQSKLA7y9rrt+OXzr96FwvalThD/BQytZNYVnrzUlROGKge5OJFAgbeTkIkn2hjHFO4Fik886tNksCj3FOfEwituTrExucMTYYPtC7XhuiKyhmFAEUY8MOaJ3bvF1hemm1xjIIL+bn9VICxUlMRXDfiyWM9lzaJR0xuuKQ34YfUw54Ycxfie/MdlQCIMl9xRUBsPNrBOTGZ8B1OCoTk3pcCQbjNjMO3HYbrR2eJZ5Nih+CU63y885sPFgw1zv9jLAJZbndbXRWoOHwcYP8tZ+Ad/PxuaG4Ol3N58orYERt3h5UladhVxFbxSnahNxrtTckfHJ94CqbHaM6BjpmMMmiEF+KFhSQKgnAcJ+Q70+/nDwdWzEKrIzYxysSITEbqPXuQYo43gyi8kIl/uew3u5h+wOZ6wrINSDAMO3czHHmOZlX8VP6zK6TRb3c64TWapXWwaop7wFheV8nMXTYqy9kIaubThQoDIQZDTLZs265GesxPZI2yIaK1zZJ+XUPhqIc+bnhPdkpZlc8BWJBgfRyDjkatIbpnkRq0PE62otfiD3YTEv4v5+Gd3eRGaxoIC38zbm85micngGduUlnrfHWB8qfWZd8SzioejEnx6n8bBYmlwssjMNJWg6BbH/jK0PBUUny+X9JVrI2ZYfhLDPpngwUnh5hEZTxTiWw9W0lH5s9nWstxs9s53mFMNho0YTo1rQG6wxRliwpKBlVLQ6cDUyZN3UcWkwic1ET+HradaJ+8Uoup08XrZ1PG+OMeqdY7nEv69QLB1pJSCO/R4gBMUUvM9Mhdjl1o9jRdak3czhk0HQpzFDIQrFYr5c6GdoruHYSpFPPq2EWjQg5qJVWP1kdRRCU8e67+yRLc+ztSLhfWO1sd3WUdZMmUCwUrbku1F1+8yBZI3ziAmeVL2blJjdUZEABqs0N+u90ksmE5B0fObwlzzHFq4ram8SK4jNwbG95j7THJuLTCHBdMxjWnOalANMYXWmqGUic5G1y3gEamUOKKIc2S+gvA/QJhI9SOeAg2pQhU0MqyOMt6Um5B6kvZ3fBwixptBKUyLuMyKUpFn5tk5BXVHt7o8ES+uJlrqQRmGWu8gSyAMogW8bvC5F26VQb0XCUWTiBWrARJ8dLhjjfYyR4KVnjBsZkVsVK0EL+/WoF9n/9C9PDYRORnbsDYq6SaRP3hAFBhwcjZqkxjEywAhNcs7W/FKk37MKEYWpogpTsUbBwZgw8QoU3plptg4Mu97uhN7whqk+dUFRG/R7kgcznhExGd+SGsmslWO6EDn5hfz/VJ4JnfIoEY8R+EnwUIxu1XGudlEDRTNypPPPjQCwWPflUc7qVK3AySwess9UZMkRmngD/I/Y5JGpO8gV9IZFdwMqpEipLdHlGnFYyX0X1VIi0isORllTbFZdqcaw0EACC7fJsDOwJPLlnkh6XgQc8qBe7oI4bF1Bs2S4Gra0oJDgAV3tsIKIeFjMYjDGXsDkd4iTsidgnie1Fw8bhGAM9BweXTH2SVJcl3kgNnRc5hg9v7KBwycgRojx2y0elijZUKARldGN+/FY8U7zO/Ik8XDC7dgkczmM6yE+UymLqyI/I3mroXzDYoHRb6brScHMPVBHpRHxVd2rlKLwIbojQ8xxjtXqRQkDFCEUYw0RK7jt01nK0oH4B9sl9OAUXPC88sOqooSMMQQIpQsiDG8pMKWKQfmXLEv0oMNXwm17vrCbNoUqI6vq4LEOhaR4YYVtNDLk2efogDCp2zcHsVB+IHymLF4gjK8YW/tAM6fuosQDOHRTvI/GI8VkOBx7IpPN/XZncjOO6ArM9jNhk1OyNuGpMHqlsLPvnUuUxMnUyBBEE4uVgw4nUAkZTZLjRwmtQqjR56HQpPhGZfjy8hI/Pe/VwbLHogBrN7vkqRzfLQdyO0f1TNIDv3+z2wUMChof7yNuo+hYZZlR8pxdRWweERp97crUmLE+15dGRb50jTmBFJEPRRNPd4wS78RZvGW2NaE55JAQGiduKQhlGZ8//yVmxTTuv3/U2Kslu7c0iFpcMUvl43oU+X23g/91iiO5bzw3DU1FLx4X47if5vHT+hj/97/vYky3nEfM8BsamEA7nS5jNJ6o6GB0giISlgTNDZwzkB64Xx2sXuC3CoFjzyllcQOSQGFeIHyZzVRY0ByLgiICNqRpCnuMn1kHNJEJ5TmdZEqNWGEwOMfjPSrfucxkO92xipiavFdQZmXRjeLruowvr1sdaBhW8sW45dOyF/Mx+x9m0QvF9ZzOpcweGe+gnpTCU0gq4iNMcCGSD+N4gSiPit2ehfJkRKmMUvP1WfeGc4g8SPykELuhqi0PGzVw47wj0ceEcSFiKfZseMAgMUf2X9MkFO12dMFyvHbiiKntEf5SE7NxFsuirxQRxk2M5EGs8kETjwt80EZCJvidqN4ZP9s30MVfb0jCgM+lPqP/xSzqOovNaqOzsd+jMeN+z6PXn0R5JJfUkwO5wSfBGdeTs8SF1VGHMokDx1OmwowifzxzqLvNhPHWO2l8CprqgGyPS9uRWDu2duvUifsJhb5pGIwMQRQvTV+FEYA3fFEUmTQu7HE1sTRwlM4YLmM27DBsmhqeaxVZ8sKro4sYJhmZ8z44P/leuJprVOZERvU8altMvCYoyuFJiq7Ne9Lojr0E6gTXLosMzz/GizXiOURXKBPf9gkKG9YGXnzw7PhZmasnn7C2GUBTwXkkSxC4fi2nCs5wco+nNpHpOBYOPOfy8qYWsQVIXXdkhCuBnGSKnlZRREngpuAIjxePJ5BFzlHGmZnGtTqX2V//9ftZAx8Erg83wUiPUQo2KSBLrjJ/9k2Fb+KDyaTQ9AY5Euo69kIV6PQtH1cXR7o64xV1PszOT7JsoMBxfZlIZRgUDnuWloLG3FDxOOSXfYMujIUENMeI8Oluqc3beXfISyHy00rZ20LeLXLTNpnVaBY+UUDjcLt4H6BtOD8bClR+W864sh+9PNf4hCKPkQE2A+ENG7wAACAASURBVFZ/4P/i69S5MQJERQLx+vBmInk56eGiYMWbgy8Icy5nGJOhWjoLuZBvCsBjP5Oklc9PsSfjWPKqRH719fZYlgXvgpPCDW7HEC4LULag86N8sIb9Ydw9/RgZPmXwrU4niwBUlCUVJagGozzGgmRZaRzouTeOwy5MIaGe9PCvypOinTCYZJHS7cC/eliSX4elBEn3o4iug5fhs3BvOARarhqh2H4fmdR8ECpvN8ikHhuAOoDqQNomLirruACCowyipLBf7dIu/OmCMZhEul8d90Ji4CcxdgK1Y8wFZ4vPCH+LQ03joIbx9VbxFxQYen9B4eURKfA/XDoaBxSirHl4XYrhkSP0RYUHr8fhBoG+VCFwMD9jgCnuWNmdoAyHU63fByrIwXJQjlpfmxkQOrwLng1geSTerArk8vNpobWvMYT8dYqEvt1EmuceaSSLZxQpDjLeozFygUrBCpqowk/Nk3klIsYrQguFj4UUrJ/NK8XTi9BFUGWQK6wEOM7oQsmawx6Cz/D587NMLuFgnd+NCFkb94xZJgS7Rzw+FDFFviMECusBQuE3sd5fFZROAzHk9+NCDtE+54AGJWUEitAijwtE4sR8whuKkZrUxUTPrF+j27vGp/u7KKYPccKyIykgyejTnlZfVURfb1UM+9x/uJRVFJN72SdQ5FPgsKfREPAcneE9aaTRkSjlp9e9/KNA9tiIp8oRJf/SBpvcz8+rMv7tr5u4G3fjz3+YqTDFCVvxQPlY41xGykp2uDlpAm4m61h7JqNrkB+GiSDUONNzP2WMyd9jtMw4Gg6mI1oYwYMC0ehxKKhxIAuRPW7zItPUqmZNR9zdT+N+sYxiPBdyxj0lpPpysWcdX0Tr7Mpb/OX5NTYnjl/bA/zwmMt8EwpDN/qiLDAahNcjATrWCIyERBEhz64XV/FsOKjOen54bQpPEgbaQHb2IIBJKbzPEORt4fG8qZTNiAEq1xrjWplwTwhqxyOutT4A9WMchYgDTmKKjLuiciX02n56uJRz3x5n/Sj649jV5CeCYJeRT3qapDDOfX49RnneCzmbz3ifoDY0EaBYwxh0nAmLESdICIKIcldGdkP5GDEY4y+IiGWg8RvqVppV9iW7iltYJeSZ6YwyTzmYea7kgpX8maBQoHpk1IqatdZkZrVDzf0W3t2S3vHDQjDCqUpO38Oc8pdrlEmRCWrWdHryq2RPfZizH0xjU5E4kTKAsXEAvecs7g6l7BdtI9FuONsbLBtqlP6oZH3mUovzeVrfMvih0JMwN8VnjO/DFoN9g7NLiBiI/sjr43CkGKIIx57EKlzWuL6/60kQ1g8WRdjGgv0Kw1RlKrZQXmtlQSoA5wPfk/hZ7EvTPjYjBHOnDEn58VlABWda0w9x0GnPu3rPilrS5MNdKgUzzgHsqdvS0Vp8H8UobgBwzIwGugiWwONPD+MGuLwXjHEGDmROlbLIykjSu4bO2NTYkHVQv1PmUTFLSabAYvttUAxRGgpN0ejCP4+yAYiOhT8csPA5aD36orMuxgNFqNAxwjVgn4MUL+mriG/26MAThoJH/lvJKRsuypANGMKfuiMIwRQZlcjeEELZhFabtTYf5NBsaEVRxN10ZrUYkSQQ7iWFd6fLQSw9l0jaVi9a3mxFCJsgSAC8Cb7UfZCx1oUrlXgy+KicmF+/xfUIEk0RAhIpFCg4PHq9JeLrpTqLf4KiU4HTdPzivblTZsMajwpt4hSClkDa8wmTyS6qNSW622dEKtLTQb4jPKDyrKkP6tg4KBjVinvfNJJRH28UEjwEkH0VE6D0dx5kfI8e7mcxm8yFQvAzGHYyYlE0Q7JfwEPHaAsJA4xlmLd7DXncysjGvljqQI4edXH/jDziAYaCaWALhZRRSNHDi2Eeyz22cszFOgnLcN/ge4iLeNyr0MCjiBGdN1greHiv3DOoS4vpSPEy8vWhmBxOXFSLx2WeD79UCDAHQhIjcL935doqQp6j3EUNP7PeHuSizXrWWCAIs2XsMZb6lYOWNcVzBi+RZ/HrZit04BPoQ5Hih84UYm4Y2ORAbl0kcZDj7WIOI0Aefk8y6WX0lwx06SYQObTwtw05/fzxj3NHcZcvxdMaDSdSYYGoipPGvSkhUocCzBknrw825WRdYLpgKwM709/f30uNyvPDiIhr777KHjWMWP/jeRufX3aC+Jco+zA15cOQpZhx6FKU+z1SjLM3zOZ3WuslQdY88yliw2HQeVy7uZ5JUAGKNSlOewPFFxlV3YlnU8wY43bkU0djSVHUocsnHFxeRMS+vMbX132sy2ust5W69Ptp/xvPDJ+vw24r3pVVbyCYXSExbNifvv8xhpO5swEvWIfsYvX6Rc8dXD8aLA6M/Xal9Q5lgRENdAsVLBCRp5PoYs2TCnCaQ/ZLWZRIDeYoNA4LflaNx/UqE1MsYkD1uc+T0UiF+2Qy1XXyXoVXYWURxKWOzf4oztJaKIPdx0Enn6YRPz6MYzl/UNwSFgXysNOtv8ZIIzbGg86ylewdRidWQnBoUHwjmqJQxwdMSK85vjKFFJcV5L6j5wGeLFFNcBWLohN3s7mQXE9XGPvjWF7r+WUfE9dNsn8rlXmmL8pzzOLlYJuYH+6hNMBXBZW2YvxwwLzSyIoK1F4/ths88mrFjfX702CF41klmyEhKjyZTBiGUqCv1ozQ92om2D+gp1BggpjB79T8QZNCGuqBnhSe2dbhvzUkBixw7A7gAo33UAUVuZkU3aCqIDO8dQqgnzOyXGlAG+HcWeRY7sA5W0TdDE0bIOYGpT1dK0h/B8FTxOcXxsygT0aREIcQvUaRwCSEfZJrK6qGmganoCi255sLAZZAWawqorXwtItYTnDEh4LEZCxiW3ldMq3RfkqWq5o93PeZfHD+YHIN/4c1ZVsn4rZY7wjPqE84I/Z1puzKX/tSakkyEoVnaBTffK/p0CpDidEY91JISkCAsbROKPO703uUt1gCe9grxP8CyEkTvTLZRohO1QEFZCwJv9Tnhc+39M+fH2cNfic3KdRs8cA3CYkBfk+btlWJVuIxrkC6SiWEF8hg0NE4T3lFKRiShbbB2R349OQQXBVlMP77+CkVkZOeHg78Fd9EGyydVhmb0oRhzOeAQzEnBSFoDz4+9F4bkqMFZILKSIrDSu8FxMSqJBVImKPW51i9fI3NjtDPbixmzhMcghRQ3Jyp9iuRYoejhbyS1P3LZdwQog6Cy1mfk4NcuVB0mQ0Gpreoj1Zgib/DRo6SUCRluuWzDkHI4hDyVLLpsjiMk0BUbVIskMSd4b3L8Zl8NtkcgCyQ4cbGPFf0CKorLmDLn+M14GqA7MhQrnMT0sjfb9aotkzOVJgxBSG8oj6CgSz++uVFPBuZhybZsCr5AIruxN08jyWB0X2bh7L0xU0iogQz3GEee/ym9puU14dyjcKFeTbdUSqozs7I02sjiZZJKYSPVNSwiWKy27EBJXJ3UBy4FaCe9fUszyQ2AnKz2EDpVIp5ocgV+WeJzOhYJN7ftRnoUHyG/CvlDm78yPIp5HrxgHJV8Tw2NrTLs+OauHaMeijQKRwpxFublHZNyoz0msV+j4DAXTAEZIQfdG6TQSa103IxUcyUiLfYehwxT8QYmFzOa6zWm/jp64vGoBQANAMiciOJT+kNzizN5WXHc4gbP5+Xgkpr71tnjPEmI26HwA7HOHBjVYFXUZ2uH3wEGxRCzFY+Gc/Lgegd8AyvXxNeKdC7CoRe4Q6o8VUT80GoKEQxvIBjSWhuIlbDyesOi2+jVTZzfgON09dnhyLPaXbIzoxufHld6RmCg6NAdrhHl7PtIwagYtjO7C2cmS1iMJ6LJ3XY22OMIgBXb0j8XA8fzvY4U8NxsTcgzuqYj55Ouygm88gnC10DkE1Q98/P23h9fokTYot+xNMyj6e7hVIRVNgQeHuGV7dXssF8sRAfkqbL6sg6uoNp9HIEAA/6nM9f/0MKSBXcBTYPmeKp5HTdRdpvErzGQii1c8yWC6lepX4GuSLSjNF54jky1AGBE4q1w75hp3ve7VoQgohD/EBJGBxiTyGF0kqE8XqvZmlV3WJXnyVxb79QOv+np0F8ergTWr3ZkMCwFeKpMyKuUqB5rAYqBe+T6SY8PH8Onm2KbCnYBxDKLeZhr+1hfSAbBaT7plSU5UYRRL3sFlMi5GZ3so+QJQKHIMpWvLrOBLhLIq7X7vUdsQKVgZEn8TTlyTEwf3rox/2M8TV5sbWuM+vBzaUbE42YGVn1QvmSGD/vjiDGF3FOi9EgricyU8u4qph05BLiFygTRF6xX2R4KoWD7uEw2r4xiwlFBao1GVVT3LZJJclcmf0aOoOa0rOsfTYiftuUFJ/J99mSbU6fiiyh2R3t0fOc3EaSIsZx7fKZ8cBM4iya5T42FD1dny8vjI63Mr5eTu1ZxmJXYDsUDrh3kOnFPTSVSBwypWakvNpTRH0j85H3jNrU8TcUjEqhgft5rLXnDCjouAaAK5xLacxG88h+Xx4g5CM8uSmDGa+9w7EXL7sWsfWURIgme10623l/oHmUFOw9PFf2BLT6HsoDDR2oJlzxk4xVyVilCAYZplHBSokJEuigMxGb60U1C8+kCjKBJ/6H+9NyzGnUWQPK0rbfg3lrEsnw873I/vXTfSMkghdVD/PmdCuuQ3JgtdIFxZEjbUBbrOLiF6TcJNQqhzpeiRxR9AqEzZuUhHhiEW1ANz6g80wcIipu+U9dbJXAAoTUiLJsPiliPiPIV9qWGON1IiNU5smMZCBrQi01WZXvn+LSTTTDDX8QCPfkb9nw7Ho9RDe7iNQ7X9xHbzSI5sRFq+OGmSU3X4RaHPAxMSPXyS7FbCQquFKVKjI/Fb4yxmwKS3HIZo+zPoRK+Exw3SiqCAkGxVugaBw2HmfI+iqLLl0+XVPfGVjy5RCEyWI26d83j++hoJwqn5Drr1BoRkJwFSBHNpco9xsdpHgmMWZhzAnBnRGWnIb10JsoznXeV8z+4aRdYoW/UhsiRTxP375N88KjVQoC7iHjYA4bOewSNjw2arhjTKZis1FR9E0dJcn4m2QdawS+j/Ekn7RNqceuQxEPdRVbBUjDsQsVxQpfPTunDiI9Yw+uPZwDOFx8HtBOrCvs04UhIONix+AQaMyBRSD5/fJOKAnkXEnehVSZZA5fBqfzVsWEjF4hsEmDwPiEA0S6UzmIUxwjMqliu99/S6aXUE0Cjibu5rNYFjMhRd2B0YvmSm6kRSgsAFBV8gwhP+tzDUcacVP4kdFJ4ahNT0KWUGGIOg8FLkVD20Hz/ToIRQxkfMbvukk4AtLA6Hy7e9EhITXWeCLujtA4JPJVLXQBK498PNQ1e1kTy2L+k80M2UTw5yHPbBIz1FwIA0ADhWiDYpylUpQnDoftaSc3aMw29RmgF4CG67qCinSFOENHwLemO6QBgmNDx96TBJ8i62X9IpTm8eG76HKNQF0Rdyhc2E7UPKsUHxpl4VWXxr8Y5sI9o2iTuvqwTzl6hZ4BVNGvq538oOC3UVPQGFLwUvCfhdAjZ2ftVnoGuU/z+3vlYx4PoKwEzKcNl6IXlD1fSsld7Z/1+7ifCHfgjXGvxQEE8YfKQBGdaBkgQqCRmJ0OR4VoA+zFIsUzaoRmgc9YdYzVZmO0D4HAbB75uLAdDvtqMl1lHZPxSQOwrZKJJPE6jKcAe1KCIUOfp0Un/vzd1A1vNhIvbl/uNPYZK8WDQ8xG12eI4njf8eceAcLOtxVPSIbViY/aH2jNgupfahDwWua6oL9GevD4u8h9fTYdq5Dj4OfsuRITdbopP1W0FwHbHIwu+FGHgcSABO2PVjnT1D7Ougqs52FEZQYdkkMYB3nuBQhLdvPavl1KpZCwr0LdkAHw1c3cDeJ0SQZoLT7voO8cSvziuOZ3d3fR6zLuhviNavsgE2S4P6R3sD+ByFLUadIwoPSl4TUubCEShrhEHZ1jV0F8x2PtvUXBWyGcTgoVh9aoRjzMIz4tyTOGQZvLGNujSk8uWK9MjV7W5pVC9Gfs9U11qsB5xB3km45ijAL8Sq4iRH3QTMRUIJVNXPHFqiL27C83Yp3MlcuJ7OrDyTJRnXvGiB4uFtUsRaPihJLSk2LyCHqnRADwK1zqGfn2he6ty5uEC6xitsBWkd9eCSoSGAq5sj5pPGk+vLYxd+6IXB8xljXVTVYlFFbtF5xlK7Dd6FNgcu+lAGZIoix6W+MApjGhoujlWWGIimnsKKdg86i6LUgFnqZMUhVbT7Nxo3BVqi86x6Q4QEIqB+4uDxIJ5u6YxeOic4SH0thMDdia4scyVAqgsxpuMocW04UIfkM6ZJ8p8gyC98GiI7eJMZFeO1XfPJgQ4+me2DhZiuMB3h0UKXtBovJzOrBBYJ/fxHxKlMdSXJz6coo1tgllUv81TUyGvbgrJlJfDciXk88QC4vuAv4RxaSsXePE7B+2HKR33KNx902u+FnPhq47omxScrx9PzxirK9HjUlRYUD8W4zxLKEgRbLO5oRHDd5DZKb5OgpBgUcVJpALrHSkugj4yh9vejEYF5EX+BClA5qNF5XNqYpqv/rmKhyXU3T7E3WbPFx2Goag6uxKCtvdbi8i3+5AlwvJXce4PsMwa+J+3o9lMRBnbZxGaRS5fB9sklON8eNN0SyyBSFD8LgXb0mFZ8/jO4XJYoFA8aI0TqINjvo+TDIlJiAqhg4+BTJf1RXu4z9+ehYqiopKqqOGmI6ToGeKKg5AHLLZWOgyD0npqsiK+qaiYs+IUYXSJYjiuJvOY1xM3cGxrmkysC0AwerCfUrRP1dvijz8hoGJ3oEfBqcLo9FaWXYQW2Um2UP1igydEWMiqWNLge/MyDmTdFs3LAsocPd7dUkqmECrTlVcTqXul4wykxITgq5DnHDGT/eH+ypUYyC/se16rSJDKiPWGPcL08CUviAETryBkIv5Fb+mkbtOlEGsr+6QbMEsdutVbPc7Z+3dgO1xamb8yDgbiTXik0sUkyyW03ncz2fiSdZXO4LbUR3BCL8Pg1mHcLNPTMYu2FEpXSIdOjILNvrEBg6ix6b9/eNC6xSuBY2JCrvlwnYqqGrlTcY63qiY5sCC6C3FKff/hDUL6kZMg/n0Jn3no5l2axA78TgRuoCUXiL+4/OX2KwIXD/FfJbH08NjGrl1bUrKuPloY1e6dridPFOMz7qjuZ7D8+kgugKxPphuIuzgOr6AGG8+y0l9Mn/wiAwEp8PocWr0J7Nr+h7uD/w8tB2pSMI5HEyYL23cICtJzUe2K7wmrjMoOKKBNiid78NGhmeXi6RCujrF676SgaSauIQPLAhdxiMo68QP84H8suCHwYA6yX37ELfzQWIQjjFNMqRC5zmAKgA6Dm/LwfLsY/AG2dlkk80zktTAkKQ3JcXb2u+hJpdur3NjMR/pvjjI2wiFCcygX7X2Dn8RWUbeHsKpngx+UeVR6PZ7VxH5GaUhQKHgv2ScGfZdQtzDsyZFM24+urYoP49qJtkTQKmvIqRX4kzxHHU7GGXj5cVYs5CCj9G0eWSIODqxWlcy7WXNFjncKT/j8K24Dq0lEjF5IKy8NkR382ZrEfhXB9TwttAwetMGyFBamOnsYgKHdfytyAzt6v7LB40sQdTFDWdbm3DA0u8KpEC9SjTscDDT9bhhqHzyeJDCYTkb6fpLPHaoE48uebpdMSqlQEJQRjPR2BGeSYkMyt087MRV87kzGhpt4plkqc8mbmirui++HGeprE3E13JDweerLsPYI46TKthfbVg2/59CcTSEF50sfpTTiL+c1Yfyv5IYLbHDMShHC4AiskfxxITMfozKw9T4z7QKBV8ng1RyFEHXda3SO4AAjy8XDQfjUtuZtfQNiwDacaRCvufDPnWULgheTai4gO+U8M0tpTSVs7kLgYY5Kj43oFhIgsnIq0ByiOVxQCO8q8WcUQnkYeSxjIJYlL6ZypfT9OMS5wpuE6pCRkPHOFSobboxHSWJtBzWB3GD9b8n7sWZXKg9JOyDa5EXOnxv3UZhyKggQEyAKBkVKWomN9G5yfx+rB5gZ+GGuDiQHxI8nnPtLucaUR43ugEQs1nuQN3I5A+n0unnzUC+U7i749xOocFnRcJ9P+NBRtrgipmbxKYHqRUJrd+P/Y9aybYK3oE5QsFmwII8YqTZVaElmwvI14KjQeQYHWzliq9ga/5e0R5ZvGzW+vcERRrEfGJuzsh5q3jeUqi+zf2R5A+J+RkRr8EobmzjQSJilLbpgwAiuMZVjJzoCGQsm7Y+jZwZBYctE1BqKePSZHk+E+PWage/wtmX8r0iwR7UE87HrYn1eht/+foqeT+qOzK6plKeatCuA528N0jb4hphk3GuJHEnrJfgc+XYdQjsdYE76hGhweEx0TgWdANvM+T2tx5EVjtAUWDdGHtLoeLRt8ZyyuLEPHNrzhu+STmd1/ibAIJnRupZzHJZo52+lIoUBmosZKzK+0OwwcbK7AgyeE8dUqvsxWKCbow1wmtRKINIcu9ViOXc40Fs16v46ae/6nosFzPx2QTbdzB9Pcdhv9FB3/rHUSygdON7QEm4RuURt3U6RpR+W40+imlfnDw2azbVLKxo3O5LqaD+/N0k/vjdJyEr1c7mo9jB8N64hxp7aLOCUwMC5Ly+fEyR62KTzRUTUA6YVkIu7hnXu9ONx4dPuoZfXp61GaMEm8+mQiQucioH5eD+OCyYNcSzxONUHc+x2R6lvqTJWt4vNbaVui/rR7lbyal8PJrK2R8j5fX6NQ7HF3nQ3c3nMZkU0RtOhc6Ja1pxQDnXlALdY9+hDjZGHy4uktI43AyxPuAWsWf95d//H+2ND4/f2yRVCRenyCHXE3mTIpjwdFtvVtoPQD1z0Kw0JjPsjb+cxTyg6iA7jBBRvuKdpFBsMmdJoBjQWGWxKzHhZMRzEUleNgjvnn0OrMdpFv/yOJV/F6g1hRbX83g0ckVT1HSvik6x+bNLABzoKUwuGD6mz6BCSUU3nDCjOOzpvA6WLwhtNnvUvrUiYigGWIMcksU4YjyayeSU4lFUBWKzeF/p/KCJEzLMNUJckxEeTINr5e5UvBlbD5FEoCKTaYgCnRkPYW3k0Q4EaAp0EFidd/BHSQ+QGScUBfYWRpOnGA1v8fgwjnwAyg5aCg/2qnskFTdqxLKK7WotQ9L7h5mmCIALoiZItEXGC+74oPMHWVDAk8PaRbYmoG5MKmQU6xKr/eK/0MDzbFKUILAgQ5Mma57oM6/rc2xrJfaaW4qQiiMmhXcP+gjJXMjq/nIuK6/XhQH3iuvGmSu7GxBEEDnOcEzBNSmCM+Z3NRjeYkTB0YfbTY6w1wFcM8xypaofoBh1bqRUnflAhRagDIHTQvl4nwQBixPtZhn1IE3Q+3h2lzMeC3ItUDm2jvGM9AB+4FXi/E7TDYfQFAoj/XCtlOGIb1zyjnO8T9fUE5oSMpRBqSj01fBdRd5vPSNRIZq/hkaLYvaW1hNjc36RjVe/jVzTZ8pGvazhMJqPIcXh1E0mk9n5FBMctjZETMHNybgUE7U9Ia/IkUHDBs6DAi5FMYNxoGb2jLZEwob0zDhDZZY+PBcMNAnVHL+TAknk+dS9ASGqCGrIqCs1BgKqRrFH/hQbKUmpkAZxWObGYeA4ZjY7Gem9TLCfkKkdaoeLoGU+LwiYjOkv3tSkLju7YJTaTZ4hPNRW57CxaU57xaANCwWUEhwMzIKxYrB9AQcpMCaybAJSKfyAIIVCkIN39sHDg00nIcVCbssKHgAdhKkw4dCCm3CsdnptEJJ8NI0+mnIg2pPVKXJNxx4BNITiQ8ifyc7407CZsHFBgOXwJXw12cwo3uX7+2nMpnSRLOCRulHxv+jY+xSdIuy4ohcgRIfqggJoXapDrRubozL2qErMMCm4avGbxEdiE7nh/2UjTKF9GP5pXIqbsw+1qlzHpiodiowFyGgit3k2A3HQIEyr7rLfiwxAKzIXT7buGGQKsB7xO7B/kAmwiyYVisTnULzlY/lG0Z1pg62PVt2IL/emwOUz0dXQUVMscj15Xf2bYpMAZBS4g1wKHwKD+Z0zVG5wpHhYGS9XFiaQ4UjxwvPAs804gg0OAi2opBSKs+U3FJDRjwq+lOTACJifXb9+UQ4akTYElBMay3rZQa6/nNSx4z5uO4gmLtVe6DXvjc0clQ5dOUgTTY78piS6AJm4iTdJnA7E4HtoAJBdg9EhiDNFFRmMjd4rMT2S2KculWaD91DWx+g0vRiNUcQiMy+k2GT0AiVAghSNxXqKrKEIXO9tmMo1O542MS/IRRw7VxDUNjiEWddjuXaDtlpkU8V2d5AtA9f36W4Qd4tFTGb30e0VGnHXh50OUBWlTV/xOkjHQeHh3AwnCGVGHs0da42QWP8UqSoGFUKPuSPhzw6v3e1XkUOnkE8c6CYCnkE0nYHVV+fS43CiaYgsajiU/B7az6CilMLuWkdFJI7WiBtcxjkg2AoexqrkgMr5Ji80OK5CXtn52aMb3LivMjDG9ZqiBY4S6DX+Q609AKVSTv4k3J5hFt8v8iiGI4VTU4z0MsZ9o9jBTz2fohiPNZbUdQYlh2aRvAqF/sLf5c8tJ0fPkDlhoOlqitiXQPT2B61HPKiwfVFhfj7Jx0hWFmpMsHAAMRlpXK+CRdJ3LAX8rBcKlJ7IluJlZ4HL/cR0FV6D19coXpYVBDRzEDMWMpesRZkofi+ZOZH1IeWFgvYLyUpjyt4t7hZjeeE1Nwu/ePb0HCtT1ZQRhD8c3hR9NJL9bq5nxfuiFXSoTik0WF+rA8gZyBxmyLzWu+rqG4rjOBgXkfYv5Pt4ze/vc3kQlkcMhX0mM4hDcMXEx6N/igtwhZuoJf3OUOesVOEN9iqI2WzPxPYICs0+IYWfkmAQzzDE8//n3KOJpZBF4y8zZtni9HUGb0v4w6D6NxmFcoYc6xRRq0UPsgAADQFJREFUB78ahR9WDSfvazRL8iTA4in5hTEGbM3NHXdzjR4oHUskY+1ScIGmQltwIUVBrYgj1IYSu4m5KroL0w32Ngo9CiK4emxsKqoQnXFfQLK6cOuMqlG87SuPoyl7KVxxn8crTDFJIt/jZWl1v1AwcbU9AWy57+LCM1V6KMYNviVzXGnhWlDtvfOiYXZt5aGtAnC7ZkOXwoiuYDSIMVyU3CoPbaCJpCs5JVwRdZyYDxLJkuayjWecetjoZ6VWwXDMES0gVRApGxQnx9JW+EJVXOnSDbPR0kngg9LJ4CJ1lU01m9sUDtQFyP90OOl1XUAA2xfKU2QjoMKWjYAKS9sMwMUSpEv4pjChWocoxMuW6McDREyNHHdT0C2dPNeF85qilcN1s6sUT5NDttfvt98Jhw0L5LunO0mn2bRB0DiMepijIQ8vD8p4pONDicjGDDcKQISNS/P/FNUCp0VIXWPzQwiY4sLVGL/dopRnFCMdvJ0cufndfBh/fLqXmhA+FYWa+QRtLqZRLG2C6UuLKo0xyc5TjAuFZvpvFGOyqjgbCeAA4JpqjKB8NxMOJRlmXah78EZcng7yhcGskcOMWIjzEZfsiZA2bdbEqzRW4VEAEmEE8sFnB1Hloae4AE1sFzxKRnWpQeA0uZuYGELKZ8M5iFvAuFbIG+pVMrxa3zLxUc5aSxZdkK6euiRIvPDmMhQ3eOkjmS9VZIAG0UVvqpe4HpO4hJBhgm0HJs8eDjuNV/GkYSTU617ky0MgNJuV9AQdW2SwQXOQE4aswgs4+4ZRJSNDeEvEVZRC3igMiN+CAK4DOznHg6RwoDCiAo0g/4xi4svLRtEroGi6f2fWkBya4m7axHd3c6EN+AmBbHIjh30KTjpUj2BBvbabryLqsxcQnM2GhG8O6Dgwv2TpWUe8NvYQqTnxX0oF9aS4F5/kVO3Fo8TKg9/Rcn6U2TfJ9ZwTJEzxxjh+u7c5Z6d7VXHHtVnOZ0I/ORhF+CUeq3zVocYosTzc4mX1LLLz09NDzJf3FnrQBWOwKmPKvYQ/oK4UP6AUUrEpNDhUFPGcOWKUw8KHjnhAdLYyiDbng3um6B4R37EPsFEyz8/5yLOS1N7yncI80URiFRgykb1pL6MAACkEmTeVg/qE/XIkJAEERmPb8hzbqoq9UiucPmGZkA/h7xdZ3BUDje+K8VVChOrUjQuZsaAxBMUTb4R0HyrBZC4upxoEeJOM/3lNqperGxA9Gwh5aK4rxAEUkwM9T7vDNrpqmq/KnpwVfaGNhJazT0BNwBoISyCQQjjEFC6zCQ2N9w9Gj8S/gMZQIMKt4npiAwDaia0FzxeWF/ClRFYWfcX7GTSV8cQ5kIgzFMuG2z4UCMxij9j1gO5aBc9BzJRnNMJIOhdqaOPda9rHnWAgI0/WJpFdQ3OnPLrHl3AQp0tXxRG8OCYnrRIbpJHRKM85e5AHXW9YlkaE3U4sJ86RpYDiS8zETs/+V8op7seXVSnrGPjTAAyjoRFkiODwyGhsh2POwyzKipiWk24dR0a/O1RB3O9QA3QlJJPZMg3wAQeBg64PIIIKNvjHE9BkuJjwmU2a59FY7S3U4nvGAhEoRNyEK8NQ6KJtJOQbBpWHiQ/ZikxeftEQcE1w+cN6h2ecL84zUClemyoSJAtVL/mdjCA5W3SdJNbjc9is3D4LLAVztPh+Ia1E0V2wusDJQNN8WRvx3kD3edZZbwAj+hz8bFIbOobPymAlCKUMVaFauAiks5PSPvtvn+4byVnl0QLnyCiGHnQ4RFSckNxQqdB9gVThiIwHEcaGIwwrLTcWoVtiF0uu1ekwmgShEnJ0EpGbRcYDww2y3YIjOSAsMu/NJ0UMlK8Icd7IEgeUul1GlifCV4088FlAMSTThcsCcRzE4nKSJJvuofXxEul4lDtTqulGxliKuSi8HbqPfk8b3xaFCtlWch0mQJbi4SySvf2X8HsZirAP4RaExSsXwmAZx7LSJiqFonw3ICxamcBBwSMF1wg0gtHP7Uou3kGGmkNw9FsWF1Chaq9ryX9HZsziostWdAMtkorbN7hShEuFbV/FV5IbNNw2CMQpVonfLdLo3TTuZ4y44IzxQNDd2NbCG799t0DbBrmrdNnHinflRXdESn/YCSHSSA9uxRnPs6ves8pU/MxKTDLhsHl+Lqm6COgGhaVuvR4lo8b/SIeIOAwgTbUUjnAuOGTwq0E9NOC/8bBg36GwV5AXlKse9UrQAXoBA/xi1Sqbg7hTN9JoIWcbPqahUKNwJfDbiho6ddY/iABNCIoyQdFwkziw+XzJkkBogQKR4dl4jErBCckczhi/E7k9myMbAevYwgA8Ym4iZLPxM3b3enAUy3QCItXTOIznhkzQ/mAg8qcKLqdBKbZG11y0n7MdtylGkwfOBcd4VJu0Jz1bkXBAsdPSDPz15VU+WWz0aLDgQy/JmBvmsm8AHQWt455DM1BkRvJxIly33G2jPKxkOsihb1k3o+6B1I4IMzAo1udmUxVyYT8+iR9GjKxJmDhKlDKeTFWMvm53KmAovmdFrn9zT0HczReBL8W+c5FohPVz2O31PCGUoeClONB6SsRywsVXG+gIG23gT4tZFPMHjRBOh7U4RfK8utzkqq7xF+gRiiQZpCLPtwM/SNp4wrpgxApqSTc/tiFssulQ7BEmiCnHjnUh5RxGnnwvzWSNOtpZghRrQoFqrE+s2qPI0roFicQNHiQL2w8aFY2H7IuFDxjFJwcWo1QO+PcjGLg938368YeHsS13UlNNQcXhcqjZX8i/9AiquZX2WetNoyxB8ysHKsOvu+B8bn+oLgiOOIYmvFupZjRf4yKQzP1WCAffw+Gpe64oIjfR7DWHwyX++rwVzQFEhNfgXpMywIG+2lVxbc4xzU2YJ2MP7hw8OO6NGgsMmnGeB1nKvG8xFoVXw7SDcSGorTJClbzBZ8eexHYw2OAIQZoM9dng/YAsXm/4ZR3lJaiwEPZiCv5k9s3vZk/wAc91aGQ6+lLaeLQd47lndTapzXf857eMPisLQW54DonXEfdI5wdIEmgOGbwdFXjX2gR9AQkDUBa89OAH00x6IkOTQMPKe4CPyfgSVfRkVKRiybYO7KH9wVg0APi0nHecNYrMUuoC5z4CFw4KOLSAKAAHFPmO1ELV7BBv9hnQYZPW8afKIagn+ybOKIotcb8YbbcOCG1LkAoa4npYjhRa7Ld8aaxXsX+7MKLY4nrlErexH2ZRY5EhpMrFK+dOltArDmWZrJMQYTtHcdVZh/UFXy/uBzwv9ktz0HCSb6ds8oOkXoRSkNIa5Dwvfzveb4oWEt/SyJnOjv/lf/0/9G48X/QIpf1Sdh7v5J/4+vXvTb+E6Jz0C5m3/iIX89ury3biLTrNfBn4Tu/+2/s56Pu/52flH/sr7/f9z/zyd7z/O3HXkvVFqwBs31z7d792KSTVfXfd3v8O/397crUPlv+djE7lWfazD/2zX2Fv+PeT+/a1eKiTzD/Jcdt78PNr9PN3rENaC/uX7+ntvr+tB6w8fnlP/onFkL7lb99HmskDs/K5310zjnpgYmWICean82zNYP2Cb5fpb9/7L++BP8Pbevi7n6O5xn/9t/89epeVkLYUu+UNMK0H/9sPkGxAOEy+/dkPcvtz7WduIWRlLX67fYaTjRS7u3r/9fY67e/6tWvtEef79an3HbbN+EdfP7sfGYfpL9dPknWnzentff/yVf3+RDxNWZ1vr/12nVq6gO9jS2/19eL7WwXV+1dvX0ebYyoq/9Gz92s/+7Z/mZfJ/frla/38nv3tvXj/un5m3Cy9ff36Pfpn7qHXhtdC+6zx77dn01YBf+/6t2Lh92vw/WduX+sfP6nv3/+v3TMZ7qR4KzfRaVKpf28HWfxffxzEJfv5WvxH16c9HL2nv+1j7c+0z2j7WPzttvjLPfRN+fVrn/X967Wv9TMejRrIv38e/fJ9+c9/+x5+/rt/uS7+9nn9e/fF7zcd1NgxoZL8NTOtd+/jl3sBDZ9oEOl1/t5Z0P53AJGb7ED9ud7vX+0e8/59vV0DF5X+Hn/Gb9crqed/ubZ/+bnb12/3yr+9Lm/7vM/3t/3pZ2f6tzPtH6/4X//bt/vj1/Tk6e09vT2nemYppv/+cf2za/j+edYz2RZb/1/e5sfPfFyB/z9cgf/6b/9b9M6o/j6+Pq7AxxX4Z64Axdb/+S9v4ph/5mc+vufjCvyer8BHsfV7vvsfn11X4KPY+lgIH1fgt12Bj2Lrt12vj+/+uAIfxdbHGvjdX4GPYut3vwQ+LsBvvAIfxdZvvGAf3/67vwIfxdbvfgl8XICPYutjDXxcgd92BT6Krd92vT6+++MKfBRbH2vgd38FPoqt3/0S+LgAv/EKfBRbv/GCfXz77/4KfBRbv/sl8HEBPoqtjzXwcQV+2xX4KLZ+2/X6+O6PK/A/AAfDXyXfwZO0AAAAAElFTkSuQmCC">
            <a:extLst>
              <a:ext uri="{FF2B5EF4-FFF2-40B4-BE49-F238E27FC236}">
                <a16:creationId xmlns:a16="http://schemas.microsoft.com/office/drawing/2014/main" id="{63CD26B5-BB0E-4F53-870A-EAF0A873F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5909734"/>
            <a:ext cx="9144000" cy="948266"/>
            <a:chOff x="0" y="5909734"/>
            <a:chExt cx="9144000" cy="948266"/>
          </a:xfrm>
        </p:grpSpPr>
        <p:pic>
          <p:nvPicPr>
            <p:cNvPr id="7" name="Picture 6" descr="Black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98"/>
            <a:stretch/>
          </p:blipFill>
          <p:spPr>
            <a:xfrm>
              <a:off x="0" y="5909734"/>
              <a:ext cx="9144000" cy="948266"/>
            </a:xfrm>
            <a:prstGeom prst="rect">
              <a:avLst/>
            </a:prstGeom>
          </p:spPr>
        </p:pic>
        <p:pic>
          <p:nvPicPr>
            <p:cNvPr id="3074" name="Picture 2" descr=" MinEx ">
              <a:extLst>
                <a:ext uri="{FF2B5EF4-FFF2-40B4-BE49-F238E27FC236}">
                  <a16:creationId xmlns:a16="http://schemas.microsoft.com/office/drawing/2014/main" id="{287928B5-C5EB-4E0B-9969-3AD53B0E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780" y="6103059"/>
              <a:ext cx="2423680" cy="577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B37FB6-CBDA-4220-A9C4-288AC88AD54B}"/>
                </a:ext>
              </a:extLst>
            </p:cNvPr>
            <p:cNvSpPr txBox="1"/>
            <p:nvPr/>
          </p:nvSpPr>
          <p:spPr>
            <a:xfrm>
              <a:off x="242047" y="6174164"/>
              <a:ext cx="232756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www.minex.org.nz</a:t>
              </a:r>
            </a:p>
          </p:txBody>
        </p:sp>
      </p:grpSp>
      <p:sp>
        <p:nvSpPr>
          <p:cNvPr id="15" name="Shape 161">
            <a:extLst>
              <a:ext uri="{FF2B5EF4-FFF2-40B4-BE49-F238E27FC236}">
                <a16:creationId xmlns:a16="http://schemas.microsoft.com/office/drawing/2014/main" id="{90AEE768-8044-4C57-80CF-DE468306C19F}"/>
              </a:ext>
            </a:extLst>
          </p:cNvPr>
          <p:cNvSpPr/>
          <p:nvPr/>
        </p:nvSpPr>
        <p:spPr>
          <a:xfrm>
            <a:off x="342900" y="317500"/>
            <a:ext cx="91440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300" b="1" i="1">
                <a:solidFill>
                  <a:srgbClr val="040300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F3C34-0A47-40E3-A84E-68875B981254}"/>
              </a:ext>
            </a:extLst>
          </p:cNvPr>
          <p:cNvSpPr/>
          <p:nvPr/>
        </p:nvSpPr>
        <p:spPr>
          <a:xfrm>
            <a:off x="530947" y="2211794"/>
            <a:ext cx="74400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Funded by the quarry and mining industries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Our CEO works out of the Straterra office assisted by a communications advisor, secretariat, working groups within industry and with links to other industry groups (</a:t>
            </a:r>
            <a:r>
              <a:rPr lang="en-US" sz="1600" b="1" dirty="0" err="1">
                <a:solidFill>
                  <a:schemeClr val="bg1"/>
                </a:solidFill>
              </a:rPr>
              <a:t>i.e</a:t>
            </a:r>
            <a:r>
              <a:rPr lang="en-US" sz="1600" b="1" dirty="0">
                <a:solidFill>
                  <a:schemeClr val="bg1"/>
                </a:solidFill>
              </a:rPr>
              <a:t> FISC)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Good access through Straterra to WorkSafe, MITO, MBIE, MP’s/Ministers and others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Our board has representatives across quarrying, mining, tunneling, professional bodies and the union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3F5AC-2466-4BB7-86EC-8E9B320D757A}"/>
              </a:ext>
            </a:extLst>
          </p:cNvPr>
          <p:cNvSpPr txBox="1"/>
          <p:nvPr/>
        </p:nvSpPr>
        <p:spPr>
          <a:xfrm>
            <a:off x="876300" y="437347"/>
            <a:ext cx="80772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800" b="1" dirty="0"/>
              <a:t>How we operate</a:t>
            </a:r>
          </a:p>
        </p:txBody>
      </p:sp>
    </p:spTree>
    <p:extLst>
      <p:ext uri="{BB962C8B-B14F-4D97-AF65-F5344CB8AC3E}">
        <p14:creationId xmlns:p14="http://schemas.microsoft.com/office/powerpoint/2010/main" val="8979048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ee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92"/>
          <a:stretch/>
        </p:blipFill>
        <p:spPr>
          <a:xfrm>
            <a:off x="0" y="0"/>
            <a:ext cx="9144000" cy="1514910"/>
          </a:xfrm>
          <a:prstGeom prst="rect">
            <a:avLst/>
          </a:prstGeom>
        </p:spPr>
      </p:pic>
      <p:sp>
        <p:nvSpPr>
          <p:cNvPr id="2" name="AutoShape 2" descr="data:image/png;base64,iVBORw0KGgoAAAANSUhEUgAAAlsAAAE+CAYAAAC6FNUFAAAgAElEQVR4XqS9+ZNu2VUltu74TZn5hpqQShMgFKXBEkhCQoAGBqEWgwwEmO4AN2G6DR1qPPzW9h/gsP2bIzyF3YDajQhBY1og0WDT0JipgXC3BLQAyThAaK5Sqeq9zPymOzrW2nvfe76sKpCDDJXee5lfft+9556zzzprr7129nWvePGIrMPY9QBG9MMeV4cDxi5HUfYYmhzVaoN+aHG93WN/7MGXlkWGLAPqMseyLJGXBcYxQ4YCy2WGuhxR8b98iSwbMI4jhr4AP6sbByDj60f0XYM8z1GWJQpkwFjq5/zeYrHQn1VeoEeGLG8xtC3a6iGcrRc4XH0a7aHDwCvveyAvMaJCWeYo8h59e0DT7vhDAD3avkM2ZljUFZCP6NsBzXHEoef1ZRiRoR04BkDbjRgGoMhyDMiwb/geOfKM9wE0Q4amHYAxA7+yHLrfZVlgvSpwvl7gzrrA2bJCjgw99hj6FnUO9EOGbihQ1hWKokCe1fpTX3mNHA3aZq9/cgy6psHhcI1h4LiUyDjwRY5x4DPIUVYZb2cat7xaIi8WQMaRAbIRer5de9R4jvyEvgFvcOg4Lke0/P1u1HtXRYlFudA19ehRDh26rtG/y8UFsnKj8cMw6nvd0KFtduj6BkPX4nA44Ho3oOlGfX7XZyjyQXOlGQYcW6DvOHQ5wNHNCjTDiKrO8ILnjzhUI5YXwPd864ifel+OD394DdQ1xqbFy169xw//4IAqH/Cen8zxBx8q8X1/L8dbXjPgf/rHLfp8g3f//QF/9McH/NOfWKFtSmDBJ1sB/R7jYgMMDbC/xBseG/H1X5vh1iPAagEsylHjWsCum2OheZv57fqf9qCg73PN5D4H+FpOtbHPMHYZ+m5A33IAcgwd7znTGHPoy9WI5YMjlis+Q5tDHM/BP5tzRu8+8lpsnNI/+X37PXvG6fXyVzgv7Hf/Zl/xOel7+e0iGzmXdJG6Fs7P6V7i2sd8mofPuBL/Wc4//U4Gzakc5dmIsRyQN4wTvQZ77P252MD7+NgYxOeO+emY2OXNr8+ycfq3vj2MWsJaS+kF8t747Af7TK4bPmu+1uYF44G99/TZfCnfLxn3epFhzEZ0ba576FqLhZnfg+YMY8/ACJXp+WdDjiHr9Wf6XrqWgnORsWJAXkBrv1oOmhpF7fOVccvvJoaK15jnPld06Tl6flanmWPXxDjhz5J/ct1yTeRVrpjftQoZ6Lmu+Sfvl3M97kEx3kaRc2EcLcZnmtfzeKb3z/eDP/8sH9HpG/N9cyhjDPiMYiXoqocMQzZA84d7jO8pDE3TekCvz451UpSZ5ldecMwsfvHH/HeZZyhKPmvG85FblL8Px9m2ka4dUS8K1JsCzfWI3VWHIef8Yfz08ciAvh8x+HjZPgcMXP+KDxwPxuQSnfYe22tsHtgcsHvmWEYs8nkyPR+OP+ceo/kIzvuS8YlbbDLHi4x37nOYeyjn7jTR+Z6clqPmi60d+1J4j7meDVrreiePebw2fk6sgZgDen+OhT+Dkf/Qvp6j73s9K807zh9OIP3bYsfQc++1Z6+x5rL3KTvHHLu/nDfmMTquufcX23rkjds4cv+O17a93Sufbz9y7GJmzHOO66sHH6bFpfjSNTK26t7sZyNvxJ9Z7BOdrjmfYqKeJ+PL17/yReP+cInDoRFIGYcDhrHCarHAfr/F9XHEer3G9X6H3XWPqqqwrGsslzVWdY1qUWJZMlCNyPJCF9L1R4xoBVp4gRxUbtZlsdJEzcYBdb3mOkXetshKLuqFgYWiNhDWdwYMhk43pIeddbi+2mFz64VYr0dcfuFT2B8GW9jEHwWBDR8Ef7/HbnetG9bAdpkWz6IuUYwDjg3/Aw6KU/aw+XA5WRlkDkcLiJyABFZt12ti5lyQeYYF12gxYFlVOF+MWNYZ6qrAernBclUiHzl5WgERm2yKaqjKBapyDeQWKAg0OLH5Z9+3GIZOwBZjgzIrkRUVV6k9OD3AEmVRo16uNE36486efl6gqte6l64/4HDYo8GIEhmaZq8xJZCMwMXx4TqoixqMMDbmBGOlfS5BpcBdrnHN0CHLB+RZhaxa6vV8psf2gOvrHbaHQQGFoKkhwPA4ERsd14aCLIMZx6Fg8AeqajEF+sW6QF8e8blDhh/+oR6f+kvgJ95D0LggBtekftlrrvH3vs82uvf8WIGP/XmO//jdI171FT3+xb8ccXFR4i1vHHF1leEn3zfiT/9dxZOBHQbaA1Ctka8WGJ5+Eg+dDXjHN4z40peOWJ9lWCyJtWxhGuBKQ/vJujv9h3YpggH+Z8B9aDKBeQNdFqhnsJWj3oxYPTCgWmfI/gpQxMOBBbQZONkGPwc6uxgCnggCFqHidSnY+Cvu4ll/FIAkgu/8ohwDn2d8gx9+4z6ma/bNNMC/XZwHMgarMZ/CmuZcBRRnBigIBiYQ64GO6zKA8HPdDzcQm4TP/EoDdwRCriEba/u9ebQJkmzdxAaoW4235rnR/22AxcEHNypiI4L3csQwZrYBO+gOUCMgEsDFn1kALn2eH5gYrNPnzrtiXGM8LSrGzZFnTWhljLl+Nj8aA8MFN2F/H/4swJYem4NKzaA8F+jhvXCN8nqGPjdAwA1QWGsEWn7P57s2OgMLKfgSgBBistcGeNXa4gbhX/E6XqdtVvalvYyvZaxMQBvfs1BM9G3PAZdAzMgjv4M+grHkSMK5xXsysoCAyvaFkuNHoOJxiYdq4jA9An2PYIHxcES95n4x8rymw5QAC9c3UZcO/tzzOE4Zhs5AEkEa1z9/b9RYcn8wwCqQobmdJ0Ni4xrrfAagHM84XHB/MmDEUSKQnA87yQHEFrH2Bl2fQNTpugigMCbzxl6bGwj312vM9G+LNxFbpufsHyBCxUGz9i6CTD9kcAw49/I+0xgRmPFgOjjQirVCUKop4jE5Dpe8D57T+X46A/Hg4Ac9Oz85QI255/ehS/N1bLPCviy2+XhrHfCwM4+Pzd/TOJzOVx3W+L7+SyKGhl57esuVYogW2WtefDaSieiHAotlJSbnfL3Bep1jt9vi2NZYrmocjlc6oS/WK5A/0jMpSuE/DuThuLOTbV4i1+mU6IcQf0BZ8YEZsOAmq2WZL1AuzsVQHA/3MbQDBrI6VY5q6NGNncBOR8jQGRuW5T0Oe4KwjcDL1eEaTcsBL0CyqswN5XfdgGOXoekIoPigMxSLAZtFJYaFAG2/t8VVMQiVBIV2kmMQORwJuGzABVJ6CEjdWte4vRpxe7PASowEmbsCRdHr3vmlk5KjeI5x27cCKMvl0hi8gmGAWzkZpcZ+JyNjVqPvdtjtn0aR1wKjOo0SjHGhg5OR/16iqgpbhARmBHQCdQPqxRqH4xaX20u0bY91tVDQvdodHYzmqMsaZVkbS0fWsKr0OXwfHsX475JRW5PWgCrfu2mPaBoyhb2CcNP1uNoDh46n9kx/an3ZFuno3wI38WJdlQKoq5qMp30ef3a2OkNRlAoEu8MRH99v8c7vBP69rxjwv/xEiY99ZI1swYHMUJ8Bb3vnDt/xdS3uXWZ473tLfPSjNd70tgPe/LUjfuf3Cnzlawq87MUGmn/1N4BffH+JgUwAT7ICvgOy1TmG4zWy9ohvfn2GV30lcPuhEevlaCCwsIBGYB0g46/6MxYxCKx6P4EeMzvZMqC2tlkxWHOYyQwszzMsHwTqhW8qPtdOTrMJI3MKtp4ZLLUxORM3nbq05k6ZndMQ+9f/K8BWCm64jo3ZMcCVe+Q+vcYvjlWbx9WCH+d5tciQr2wcxbx4IAtmS/ca0VBAKDYQ2xgs3ttmYy9LTuUeTA3sOFPlwE8BMxkSvSbGNQKpAudz31tsdsEmEBDwv9aBBe+Jz5+sT2yS+h4BjVicmWWKecV4EaxhjDHXDuMhmTO+EQGDDgo574mowUAsX2OsHL8VAN3ZPQdGIAOlQ22c2n1OGi2iuMiL458CH4yxShbMTFrgbDEzDsDsWp0x4BjzQBtj18d89feIjc//JANhczplHCweW1w21HDKPdgvk/FhlOUGevKVj5YFcOZKm3YxCqQQEGu989BSGFgtSRX5OHJseF/1ggfeEUw8tA3Bgs1Psn4Cmtzy2gC1xowSZDEuEIwNAhUGWrlbEYQJ8HO/UWZo5qEEaScmy0Grn2Kn7+e2DxFIi1iYUJSBq/SZ8u/2vWT+8vccXOjQ72CLrM/8lft6MjLFwtLp2Ma8jT2A8zmAGN+Sz0QHqTFH54wxh5bAeuS46MBhAFSgS0yfHUSMaAh2zu4zYvQJ4BNDa4cEiwGRfjAyZgaGxrQGI26fQUxjINhina3JeCPOC/1bbK3FPsYYvaez45qX3KN5v35YTw8e2atftBnJnpT5WoCAaTAyNtmwQ9M0aAemATmZdkKYvO22bQzN83SRn6Fa3cZY2MSoMaDMBocTpMIzjNxMGXDavYOSnDwJyrLSe233eyzzDJuzWyhyMiNX+mxOUKb+OCEJtvggmLnjaYFjNXqQrIpcKbx4oDpZOJXH9FiZ5VgtbHIQgInl0oTjidpAV9ePOPYWCPWVF1hVJdakjBcr3Lp9jlvrEsusxdDzPhjELHWqUxvPlLG4xxJFteBSwvGw1dsRcGpjYUpO2QCCNDu9c7T4kNvmUsBmvTgT6BHbFnOaqS9d1wJlWYi9OjYdmqZDO/Q6GRDt6+SRZVhWtd6j6zrsG05OpsqWWC5vK3059B1GZw95nWQjxayNncaALNju0GPX9GiOnYCelhiDLtOiHdk+D3w6fGSoiwKLBZQq5aRk8Fpy/GqmRm18OBl5quR/eVaiqBdi68ahxV9+6hqP13v8F/95j4/8EfAzv5Dh+c8v8fE/4ym40Iby1W/b4e98Bxcu8Au/OOK3f73E6rzA8x8d8OlPj3jRS0Z83/fmeOD2iE99ZhQg+8wna2BJSq3A2FwhK9fI6wHD5SUee3TAW78eeOhFI5ZLiKFUZsHH8dlA1mkEt38JazNFyA2IgZfBsyFVbgCLgF9pBKWRMqwuILBV1bGp+MkvAVjp56RARoHET73x55zKmgNUmk54tmv+Yr93ErCT4K/rOL3I6V83r/e5PitSiJEm5QZZkbRdctfKeVqxFKICjsc+brLxwR7oTo6i8WG5syxxMr4BktIUW1yvDkJ5Z0HTo9h0L04jiMH0jSDmh07ZInDm2BJA1I5W/C+DTqd+wmZsPAnKvsHYFJhBRsosKB1Q2M0TDBCsc5MigCDY4hqZ72vegBmhGD8nIO5MQ+ypOrsRaChGkXHOkZUDuqMxstx8DeBwQxpJvPvjsPSQffm48Ll5KtEAhAORaZM1ECymKjYofwfGcI2jp7GUuk2xgbNbCjFKEdkdBfjg2/BaYz0QPCiFozVNoMW/kwWyDyQpwNiYE2yR5XLWiIR/KWbLUqPKnGiTt1Ri29j+0d9gqvQ97T+2t7RkMgm+xHw5u8nhGgrtGUovck8zNDCvnySJmIJWAwIDBl6LMi0G/hiv5kUxr7ZIf0/YaEKnxuKmDI7GI0m5UUIySz04NgYw4iuuK/23gaQ5vWspQ4tJkUoWWxlzXWNi80N7PH/Gg6kOUSlosoMjMQiX8zPkCn4RseYC9M0gy4HRdLEzs645xwESENTMNeBKoKwDSzBXfIllvCI1GUxZMPUBHwwo+/7u95G9/qUPjtz0kJH14QJv0TUHpbH4tVieoyoLtN0WXddq8pF5YcpqYKqrOsdifYG84ipv0Fw9hcPuShfJ9BMZM0aCuuRGs9fmv1yulWbck1HrOm26PHF01A91BiD2nuPWhiFAZIPc9DlyUnT8OCHj3PK/ZKTaEaVTxKuF6bY4QfgefKCHxgatUI7dAgi/mBa9fV57vpspQrIxK+nIVqsVarIvBJz7+2jb+7oHfjEFV5ZLpfo4FmN/lL6qzKhtqgVgyAbx3hkMyTbZwq2wILuU9QJTPL01/Q77o6XxNvVapy2m6Zg/EyjLOvRNj2M/CFx1bW8aAT+BWSCh7qgydqpkNOFxd4E8W6DWybfCWDD0E9jtNP5tt1dAYBr5wHFvRhwPIyhRa11/sSoZlJgmtuNCq4VhAa3MMpytS9w+P8dmUYuOt4XA6csFwxRorrnTtpw/TOUyFb3Qgup4SmwaNLsOTw8t3vLtezxyC/jv/scCX/XVwDe+tcM//rEan/vEOfLlHn/rO3r8rTfzJL7HL/5qiV/5RSZKKw9NOYrliB/4/havfgU1cR1++meP+Ne/aanSjAcJpk/Jn6zPkW0vsS4OePubRrzslRnObmdYLEZPEVtu/7m+IkjZxsBgyhSi6RAItoa2EMOaSac16ORrgVV5GaxvAasHgJKsnVKAQVMH6LLAEjqaJHwmlxRUvQeiZ7nYv0kKkW8X2E+b2QmymjmFm4xWCvxOLuk59Fs6UTqDwHWWn41AvRQzmI8H5cZ0mORaubk7+Ae4hOoZIxAn4vSaTq7P44gx9b6ZMGY4OxZarhMwpguKFBo/0nUmHk/0Xq5N4eyMnA03k5tMRTwfBXadnOMU7ympvyLFvFjmKGumJsnO+K0zSEpr5HrNie20vZiAjyTvSdrHD1GhReE1itXh4fTIjTJHP/ZKiXKc28YOTWIcJhZrTqXEPYUmZwJClJQ4ezffr41dAKaRcczBmbEjtrEGW2AbHRk4A1r2RUaTwOBU02U/4gea/MP+k1xYaVf+gONGwMU/I03FdVdX9j2tWV+fYlFaA1KWychd20tAF+lm0xaKqeG4kclS+tCARN8XGPreUowCFnGIPdWqafN2YCMgpq+UTeK4GWjU+OgmT1NdwXSlSXHJHfztjL2nPml+3xhrZTtcoxgpSAKv0CraAcCeXbqeAmzF9w1k2fMSi+UpVz5jghzNEaVRLaWo12tcLLXKL+NF/OAg9i0FWzdA1JRG5Jhwjw8gHqzuHNNt/0/1gcaI8h4HvzdjSE2TJ9mPs5eh04pDii50Amu8XEJpY8j0I97HK194po+sCjJYPH1z6HssKTKnILpcYMGdOmv0QWSGOHGKSiIaNH5SWyyo4+mwu/85of5quURRUJtE5oIbFzVcR6ULmfdmmpDUOhdunpneh6koTSlP5ym9VhgVy4nOTXvX2mKfRG/pqacANnUuat2YogEX6yXOzio88dQel1tjfjgpxVotKWjPcX5+C3cuzjEMTKcSjPFo7ZqGnHqfGtnYYWjug0c95fZdZ5XltYBL0xqDVZVLgSv++3gwrVVV8xTDIoIL1MtbWC9L7K+/gKfvP4V26LBkiq2u9bBKnlSUZiNQ69B28wmEJ0jeE8GO9E6liS2pKeCzqgj+iqXSvhUFkyxcqAjWyHBRx0U2jP+1uNzyvw7XR2Ooms4Cg+IT050EccWIzbJQ6q8WXQWNIV9/dlZiU5VYrUucrdaoVysMrQFlBr26LMXiaa5I81WINbve7TTBKZbXGCtNO+Byt8fLv2aHb3xzgfd/YMS/+RDwj/5LPs8eH/iVEr/2Sw+jPtvhG99xiXe8lSzSgF/7v0p88ANMao/MByMT4CnxpY81+N7vGvDi54/4d38y4KfeV+Pq3gLZhulTAMf7GOsLCYbH6/t43WMD3vha4O7zRqw2JMH4zMhE8gTp4dxP2inTFXOE2gMLIrkFY55mmxyjB1qyWUy1Sp9BAJEBqzvA+k4GnqCDjYxTkolRPcAk8/v0JJnqskyToUV9Q8/1N2G39HkhmnVWyE58kaKxNKIC4g2WK0LaF8tw2Q0708AUYkXKhuHyYJtpN3jxwSxqTUXmMWYaw3hmSVIm3t/GyAK3Dl48COhA5wqvJCWqt7mhRYvXpWyXPbfQg5huiWBCrEhGfszGaxL7+jMyZoeHRY97wQx5Gj6AotKBwgwUlRrIIQNTUWPIGDAYMNC9TaAh7ji0P56elOBqTvNbesy/52y/6X/I4FB7aABtSsuSte3svbhBmgDaxe9OcNl4UL5xKvBnIUmAjtAISeTtzyMVLOsZifk7JWxs87J1GRoZLRW/XV2NwDu/YQwFAbwkLYppLip3FpCAhlpl7jOhj+JmznjH1KLSg4konYVjTIVa6s+KpXifwdrz0MXsBMfIxPAEWByLYHdGFZ8ZGJvZG12tA1fNTaP+NP/mda9PtfSwn3xIHHiW+PRgpJRirMxZhRgqS5vWM1CKOMexCt1bxKAYc1sOpwxXmpoTkJuKSozV0b+5fql7JkkSGjwBb5P4cDAsK+WyC9exTQdFFjKEjpKHsbhhXeAMtiJUCqBHulPPyrBDrP1YGTZ/PX0ofGE6ZWW8IoPoaWv7ZQOqSgF7nLFDqHhjZag0Rsw0qYCgkJYsvrIve6gcq7LExfldpXuI0JnKM2WqL6LuqCpFCf06S1vZA+dGfURdlFivbmHoD9gfrqXBoYg7L9ba/LvuUouVaaq2OUpsXvKUNI7YNrbYag8WR+lbMjRM6TkFSYZFi9cDOycYReuLKsP5ulAViXRhZFp8kA59h0Ve4JEH7mK9qXH/auv6rlxUP9OlK3LwWTdVBO4PVzbQ1coDcYWy4mAqIY+hPwIEjBIs2APMqw36lvojUu9klGpp0K6un9bnabKRrVo/gs2dR1AVI5rdU/jCFz4pOnqxLAX8FsVSM+TYHcUAXe8JtAikLE9u6UZLQymAsKhgUSjVwZPast4Y0KtrPT8yP03fYmR1YNPj/v6Iq63p0XbHQanFODlIBKtCgVHat/N1jrO6wGqVo66WAosb15xdX19rW9qsVwJTvFaeSGyRGRDPxPhRCNcpGC8X51gsyGY2aLoOxyPnU4NFvfZ0aY7L49N4x39wqfTsz/xshm/+lhyv+LIRjz8x4v0fXOIjf3iGzZ093vmtO3zD1zAl3eMXfqnEr//qCllFwLUHxlrFD6/8qiP+/Xed4+ELBsZLvPd9I/7t/835WGAoOU/IjB2QLVbIry/xvAcavOW1OR798gHnd3LXldnpN2W3bpIqKaulvL9AlqVYyUIy9UpZHllVE8fy5xQyZzh7cMDiFjV8preZ9vQE1KQA4WaguPmz9N8BJCat0nOkJp/rPVKAFKfWSDHNv5MEr4Q9SUHWfB03PilluOLvUZlI/QxTiJzDkZ2SvtDXgLNb1L4Y62esR3zWTUD6xTB7NwF1bHABICdNWgC1FLDFpugaR2Ujkuq8rLeKXl1HgBGPv2TrI53GtRjME1d6Ku4/YRQZk3MeYETEWQqJom/9QxROIo6PJJvrtbTxzEDL9yrTw/DEbpNMm5k2/qHAKKmAaV5MT0NmzH4eso2bwnjFqqS6LjZ1kZcEaRIQR8HBfOiKOR5zTixCpC8DTHlFMGN4iK75o4kdTXKuTPtNhSSeXaBExoqcDEjr30q+zEUXyhCsbE5RXqLDvs81jYEKBpzJ5qDxXrzwQAUQoTfqrILTdHommifY0b8F1AIeuP5Hm3hUDFqVm+emnSFJNm5neqQxmw4IfL0xM6eAJEmr+jiK10vAllaXNF02++JLAvlEBxaMlv3cq/gTAXmAlXiWAcojZa4UtMC+VWgG4JkYrQl0ufZV1zSnwx0zJfpUkzPZWg3wb3OcGFgH4dBWTTdFUcsUXOwwp2I4xmzNJme47PkE48w3DS2ZkWLGLsb8l0zAxzVkEZw/ekfOxde+9IGRWp7V8lygo6UQut1bBRxKNMMel5eXOByprne60kXQy3ppgEX0+4jmYGlCbmbUY9XlOapFj931U8rr81KI9BhkqLPihLs62OmA6LDpB+yOXmIr1kOXLmBE0Ejt1d2LStqpYz/i4myFs/VKacWeYvGOQYcAyU4J1DDYmFRYVNxsTdhJAemgFJ1T2MzhFwWOXSstlcp6MmqNFsgZdPodOrJXSq/2qmxjSq4oFqgX5wpE/Fl3vMbhsMO+tWIBXq+RA0sszx5QAcL11ZO43t4T2CTY4LjwgfA9qMPaH6x6jVlZ5uEd1ykYSOmVAdWiwmq1xvnmDAuWljNVm3VouqPG/3p3hcO+wVGFCxm2e2B7YOGA60Z88Rg7lmFNYFUVqFhVWea4s1nhfF2hrJcoGXWY4lBwoLXDDseux26/FxtFvdVmuTKLiq7V5xesKM0KgSrS++uzC4FAjo0qiIZOIGvDXFrBQowdPv70E/j6bz7iox/L8anPAP/oPzOG6F/+eoZ/8cENxnKD1WaLt5PZerNZKLzvZ0v83r9eSINh9gAFHnkU+JF/0ON8U+LyfoaHH+zxex/q8L//9ApNu8C4JjhdY7z6vISw5Enq4RJv/PIBr/7KHA+8YMR6RdCZaRooKPvpOmJfCroIsKzCCBiPDKIugG5Mv8V7YNl/aBSogWHBwMXDA6pbFvSV2nDJxizwnivbTkFLnGpd9J2ISHmdErhq3cTPnzsVegMCzQE2SV2J7Y7y85M0oulMGESmqkQHXQp8N9NfwdbpItNwPl8FN8ysHJEtvULILQYU7D39M8VLbUzG7NqX3acB4Gfe882NZb6+WRNkeqtgElyYm1ZcOnvHexYIsDA7fXZU4uk9nDlQTUboi3rLS5nO05mmeC8HIaGPiz8VG113pLv0Q6lsCiQXHTWfBNg1l+y5n8xR158EeJ02TxclKxWialovNHCWzgAMNyIWLFlqxxir2XYh0pEmMnZ2NyoyvbBhqradDmXzM9e6uFFgkYreSbbHocaejY+n6/G0iSdM5fTOyqZwrQyuo7NsQF6ZED50Tjz4TGAr2BBWHHJMmUrz6jUy88ziSBzBMaBUgKCLA6OUMrdMWgOYnkfhqCUBb0A2hPCcDwQFkSrzndhsX3yj10HDQWbU6QbRYAuBe7GnDx1jT7rKyb5h4mCnzT4AluavJKaWMQqtYaTMjL03Vso0W77CEtQ/s13U5AQoTgH0DLjndJ2zd5ycAu6WWlSWivevIiKfi354j1Qo98IAxCmLbxoyq0aM+7K1HcDHnnVCMHmK3w5AE5s5LZgAYibSt9AyB74AW/y2nrMzW7wOSpoiBkVxnV/Y7KUAACAASURBVD6X649/fNNrHh0tcDDNtcDV7j622ysP2vzARtV7FP2VTKnlRo+u1hc4u3gAZXZAs7uW9qeXIIzCQpZY5SiyDsN4wOV1o0nLzBE1XEwnSSd0tJNDx7SEl3HygbPyb0mZTUZPrBwXZ2ss6EdVlbh9sRTLxAo/0r+sxOMmTl1MSaAl0TkpbmPSguImq2FiQp6SjaLlBp2Npe5LDzU3oboAY32GJbVox0sJ4ptmp4GtXMtFbRtF5NSY0V+qa0zPZhYOR7FtPDXR6qHIl8jLJa7393H/8hrNcUBW0mOFuqsBrUp+CYZMD0ygtS5NRE4mrFoyVXeGxeoMy5pAT49UrNJ2z8pDAznbY4PtDjiqvBzYsrCAfiUDKzUzAatVlUufRgsMnsBWy1qp1tWCgFTiN82Din5UAsc2vtRz8T65GqxIokXTtZqsy8UtjW07tAJ+ViZtKQ8mgjg3OF3rkuL+WvOA4Ha73aqq9DAW+PAn9qqKaQ4jXv+WHj/wPQ2+8MSA//5/qHD/3lpGN+t1g+/5O1d43atGfPZx4Od/vsaffmSBic7sRrzpbcD3f3eFj/6/19K3vfqx23j88T3e8+MNPvu5c5JfKthQeo0lRatz4PIebi0afPtbRrzopZnYLR4SqFvhXBHV7F40z9BqyRsnx3ikf5ZVHokN8BNuSyExmS75RHFuAfUK2DwELNZWCZWCLaV4VCU3grZIQemfpBpDIDpZIMyBw4Jg2EA8O/CYtzrfuG5UoZ2kF05MEGYgomSeLFm8atUDSppWTD9nTsXcQGz+IgEtvhk3Q04QbmKtB3E/3TJFpgDJJW6Ywu/VtEQpgEqZIUsVcAOxYEjVYghZTaMxXxOfRbAvirMBINM/E97pGaBSl2SHOMav2KwnnUwCWBSIBRZnn62J/Uo0SSajcCaRxUcUxvO9PdUPTx2qqtoBd7B9EfTngoK43yRVJYG2I0ltnC4ODtZEMcS9oLQAQrOUjJ3EMe6d6HNmSpu6P5b2mRt6MemCfFGlIEvDqCpp87EjKJBdgD+qNL04V43x8MQtkOweK9/s9wQu6dkWYnKPzVp38tWKKj6XUei87YA9ijP4qNzGQVWj7gGla5eIPnyhCDhMkhEWD8Zseczm953pSueXgdZEmxV6zahS9jkl/y8Hp1aFeEM3xfuNNRuv8zUWEMTW6Jz4J9hUFamnXqciCu1nxt7EAWICXokdxMz22MNJU4vzHAhdo6dZfa5YwRAHl7pAxknLkOg9vDpUazYpPOG+nYJAeV8lcar3w4X5FmqUT0NejGXo0pL4MGkD4xBkgjP3v0t0ilHd6O8VVhdzWtOL5iiFCA/CNz12azweGmyPxOkVWHK7O9CAc5SQuc5ZkmzaI+qJmKpab+6ipI5LqcXBKgfbvSZzXa0lRN6T+bi+1sbPChoOJBcs/asYgAyPElAAy6LC+RkrBoF1XeFivcBaKT6KMgt9Jr86ose+x/HYyOupIGg7XoqdMHTLxWmmRhSaVyWF/Lmuj3cnDZisCBi1c6UFlfYaS+SFCdFFoXMlUbRflhj7SxmmqmJBnias3aO5KiuWZDQhzdGiXOHs7EJpIfp7NV1jujRutG0n8LejAH2X48ATkO7dAjI3D6Ycd3tWGJW4tcyxXuW42JRWIUeAV10YE5N12O0v8eRTl3j6fo9jQ0Blp3MiawUnghlW01W1nt9ykeN8mUvAvlkvsFlRR2e+XRwLkqYWiIx1ylhTmuXYN3vsaSNBAOjVlX1H7d1gqUCyWIuFUsVhQkuxKc1kOa7L5UYVj7vjtdLK6zVZQNKODdr2gM99/vNY1yWumxp/+GlDJ+Wiw1ve2ePb39Lj6SczvPdnWY3I51/gzvMP+J7vPuBVX57jZ34+w+/8Bn3VgIF6soamjkf8h/9Rjte9CvjlX+qwbZb4zm9b4dOfvcZP/Djw9FNrYJlLD5SVC2B/TyXvSh03l/jql414/WtzPPwozUZHlAvq3qwC19gVO4HNAZ9ctXvpEIfyrdrZU4d4U2kE6TpMKM/T2/IWsLk7oF6ZLYZObaHX0cIwBjk28hMA5ddgJ1kDKPPriEK4DaUl4A6o/gqh9U3wZRvd/HsT4AiLhSTQRhXOCZi6IZq9CVosIJ+CrhjTnLYPvEeekygpIGMirYRXTvnYDK7BUfm+m4ymexU36jiQphWDiuE+1lYJGVo3C8ppheKzjsuzsCgRTOM+p/tL0qXSkYSQPmGzotJySkOFbsc3c14PN/IQFFuJv1nr8GzLbP3oRSkCityU3Lw0TcdF9bX5wFll5/SMHTCIKXR2xVJ4LOCx8eVhmyarit1CZjPLNBcLzGkUgYcpDehpoCnFqnzDZJfD8bJ0qv3+zHu68P3EV80Fy75Bxu+m8y+KHey52yFfCQsL4BpLeVKRDWRSM36WFBVQr6V1x2flQF5s1LMArSi2Mi8yY+SN6Qom0FNik+2HgYr4mrR5AezETtl1UmQvZjO0kUlq1DJNPuaTT1zCxOgAFKM5q9pkkOQfr0KBJJVvU8HT3jcPGy4UN9xv3pfGftlDM9LGTEtjDTCNzu+Ht5ae8ciDOQ+mkYYMU1Nji6Rv8/viMg/Gdmb9nV1MbGcCQE4mqj4M8T6ptovXFlWv0zMIryzXcOkePNZG0cpcrMR92MZAYDKE8fF6vX8YwUbhCJC97EvK8Xo/4P5uUGrvbGnGPwRGslTIqKc6KHDViwtUixXGvMTueFAZvdilY4eG7uwlWaIKh+aI+9cUc0fmkgDFqgrXVYVbZ7SXYMqKIvUKGzI3m6UE3xQlW/AsLN0nwzO6xJOpYppsQNsNqFklmffYXt+TBoDsVA+zW6CnE72oQnugnDqDU88UF5kmsjrmUSXBKdNwnhKg3mzIDugEOIm5yHrZhLEJRABYmZZJlX1HP8Wy4m7Aodnj/vXB2CZusK0thr2MVy3FxEMgswFLeuR4eTGZPqZeH75Y4dZG9Th6HX26ur7E/tji2PQ4tA2OxwzXe7JqcxqKjv0cg7NVhVVFg84C52d3lA4jo0X/KDJlTH9ycfNayfAwaDNdzOndNZaGpL0GP4dpQQLVktWTiwUamtV2UqDoT17vekkguAIIbImchwOut/cFZDeru67NM4O3onQ7i/6oObK9Pqg44i+eHPGZ+wS5DR58tMf3/e0Bj94ha1lge2jxzz9Y4KnHc3zLt7f42q/MVC35cx/I8Lu/ZSlEVoOOTYYXvrTBP/wHI4bmgP/mv61xbJf4r/7rI/7oDwa89yd52iS9Vguo2yRvVUGary4wXn0BNXq86y3Al70cOL8DlEvqAlkw4Xl/992Kai7pExhkBLTooeOCWjGUGcbGTrx8tnydCWUhsHX2wIhiY6lxzlwTPntKUqXItiHZnGMuxUrJ068QFNtrTk9vIYyfNCtfpG4rNq2owJqAgwevACtzanG+Kh2hvNRfvxfn52dL8/iNTIxL/Hvhwt6jiS6UdhFS4UKROZNtyO6jNXoayOrgo2LSWbIbAuQYuxMmy8XUqeYrgEkIrG+OrZ6CkIlthKkHVlpAcaLxS9KoJ48ixPHp5iugMqLwikY9k4lhMfF3+nyjuk4ZxMQAUtV58nsIUPlMZ/ZgJifQF+lNVUca42ab5SxI16Yq9iv0aUbQhTA9xjf9nWnzdSmSadj8yM3iAaOubL77pDDG61Rk74bdBkbcz0jCe52DbH2wAlQAePKeMnsfq0Q0gMKsAwG8OcafMlsCMe4ez/fTZfr4h+ZIhKSniEPLpjQYMyo8N6oaxsYvJAQxHtS98VqNzTKz7EkW5WvZmCTTzYX4nrFShwgHXAJaiUbNNrG52ENRRD5aAYSsol/r0lkdFQ/w5z5ZI2UdgInM78QcJmAigIjppGZz4/m+7HAUYEveWgxznnKVr5wXDYjpc0d5S1UbqymtlogDIwI0r5KAoTk4eVrZoYw4wcbTfvYMsOXAUrEzNOneySRd5ybFslOlxZ/4+xxnFQMdaEUxVbwH50FUMuueOBYPrvle9gBXNDWVV3icmllVlqHKR1Tru1itNri6/3k8ff8K5+fnOK/JrFzh3hVz1RS4kLnqsKO0CbRQMLO4IjPww9Y1j9y9wJ1b5Lt9ZTldSraDi1sLSEyS+VBRTH9kGoopP++fIAPPaiMAQaE0X1vK3dxa2dDIj1PExOMEkdYOpxv6Sdw+Bd5JW8GHTO0XN+ADupHvZUBLpcEEWIu1VQHJRLBA115Lb2Q+Mz22+8ZSoz555bEiGGMbLtF0lfHamdajXooVnzaRGDwJOgmYDsOA7bbF1b6X8TwfNt3uteaZamutFdKtNdOtBTbrWqxVXZN1XGhs6cRf1oupIjCTWZsxabo3MoNs/TN2ODZbbLfXZkw7Wgshaq3CqJX6Kv7H+5QhKjFV28r8tKhqaUdYlcmx6ynwb3Z6Fovlxt6rJ0g8yAiV79EcWwUlsngE+h953FK33Eu/5IUj3v3uA86XJXaHAou6x+eeMhPaFz5cymyXuogPfLDBv/rVipSbGBBWFr7920a861s6/PbvA//sfSUW6wV+8AeO+JOPDfitX6dAH8jWdpgg8Ka9gBTsrDBlq6f9fbz6JT3e9AbgzqMZNhv6hJmTtHxsPEhpQ3XXb6YMR6a7WgPb5hBOH55clbfy0/E2D6xQ5N/Xd4DNgyYE57wlBW4B38T0HjNn8BBrxCftBBboG6ZfSITAk/9WGsD//7fuscA2W09Mwc5Zr4jxU8ueNDERB5MEbJ2gxOTEfCJuZ2Cliwe3hyMXjfuXuc2CiX9NkGqsjelxpHFRyxXOQwNAkXadAVYE37ktTTzPAALGL5oYfJZpzEAl3iuYtADD0ocmrFgArumzJ7rMjUalmZmLjAy8JK70NkOnFM7NsZte72Xo0sXH/JTGwFNNyfOzOZMyT85ohGGsPzPTzyQaHEY2YtwAvR6DLDZ4ZSrnt4vUBU7CvV3oIgV4dp9TqsZTV4p/YX1x8j4G3u0AYOsonlmsAXsv19e5IaXpW8N30EZPWUH31JIwXu7xbgMhTGesteYNx5AMtgMumblaPt9F+XZoMtbVvPTCYT8qDE9ZrdN2PCQyBAymrgS+5m+YEmt+R5pQE9w854L5DuYypXCDbTImfjbgNZ7MvtIWR9Sixfy3wZ2fmc1zI75i/uhA6H5sftUnFclyf/fUsJ6bzy8rdrP4J22T2z3oesQGmtTCzq/2HASKHXTyqBkHRwHwkDAkKUI7r/jYembg2fSb6f2Gk/zk+ebz7QRkJpo0G5OkpVJi96D39djB/c2KTpy1Y1w+rzCuF6zOyySovjqYWJzaHqbybp1vsLn9MFbnF7i6/1ns7j2lgMTX1OOAq/0Bl3tgvazVh5CMFkHQ+XqJWxu6z1dY1StrhxBltlLx28mdf/L3jgfqfwqBMn6PlXhWXROlrpxspSrjBG56eoBdeLzjDbHvEqsFPec7tAq6FMx7rxQXj1rKUe0ofAHTONUWNMHWEVm2xnJ9RwGU7BfF3fyPEWe3e0pGpfS5YkUdrRh0yhlz7GhJIaqYjup0sbcAwQdA+4SlqidrrCsCRKcgaenfEzSySi/D/SPbCM2Rl79352yhNcZiBIriyZqVRYv1imxgLSYvPicrrZKSY6SUoDNxsUEwrZUVSyw2a5nPHnb3sD1c23sSFNNQlVVSg1VpkjUS2CIjppZDtDEgu3ZUWoSpXn6eTh/UQjE90LPlkE3Irjsq7atCAI5J30m7ZcBvxGevCnz8KT7qo4ADtWXv+K4Gb/26DO2WrstsQzTgfEWPNTPc/ejHRrz//Qs8/rkcGTVYDXVWI979oyNe9HCDH3tPjw9/mDYPBMhWHr+ng4CCSe7Mll27XBubA8a7LwAuP4flsMc73gR8xauA9W0o/VpW5mMlkaM7DYcw23qg5WZyyBQi4+GRDJf5E+lM4caI9CziXNg8mOPsgUHMGblRVar4ZhkaB/5z0mklKQKj7IPhCr2GMw1+kk+DyXMFmwkI3NBrxe/aydo+a0ojRvrrpv7cfalCKD+xRPZmU5C/+T6xccZnKstD/RED05GmsFwnc99CVaBpgKKFiKcAE2aCZz75KcVGavrdk1JwBY1JpHQqip/G5TnTrin4snRGgIf43Zkls2tJmbTYIKfvpalGP+RO78NDjW88GitnC6cB9fSbDsteqCG2bUp7n1Zphu4rQIuAkKoOEy2ea4cmJt+ZGcZbHhYjHTNtvjJ+jN+3knkdMD29YsDw1EcugFW0QxMwcuDF185Gt6FZDIsEe94mxj+dhDM7ZIeWqb8h2U3qVTWWlj60VKIdJgSoJDIPrWMwyubALgaI9xTGnNLZ+f0KHFhLGeFKF30HEKPMRAyXp0w1FkOh2G9/f7b7mNdbbN6OkEyrKLBlYvD0a2Zj47vWf9i8FuI9Pd/nHHnovyhxiLdL52qsyxOGdl7N+tvEYjpdKyDi5tUp0OIgBrMn1a8YLE+zShw/j7PmujrQOYt3EguDTZ3vP51jYmITCUTEv2CCp/VteWuTE/H13uHBvLFOY57uU62EeOqwvT6YfcqubC6epsWnTlReAKB2Qo+c5eOiou9RoQ2jGQec0Wm87jTZbt9iFd0Znrr8vFicszOyOz3agzXx3LUUp4/SF3Fj5eZ4sTrHxTmtCGwwi3KB/eEemv2VDCjla6LqQANCquCj46iQoYQH8veizqdcstH1GcaMqT+aqFY4sk1PM2C9OUPOVjnc4Yh06YDuDQ4paqepaO7MgnmGlfK74jWxco/1KgQGHCz+zNrU9MhoVFpu9L2azu9Di7bb4XC4h+vrS2z35vkTpyG2BqJHmOIL14N7Y4mdzAqBrPViwIp9zIqFKj63e2qZrI/glh5XjeFGMoH83DsXC5ytvE3Q2bmCNi06TPfhbSFYHTgwfUitXaN7IfgiS0OwpJQPT/qcHKwP98XBFkAEj7qn404VmOx1yQ4Csv9Qby9Ll3K9Wp9JVmMeZevBKCG2jdqsrpUjPXVp1s6Dq2Shzz7s9nq2HCeCMa42MoJn67UJ9rMMf/DpAx6/T1zEcsy9xvWBRwZ839/u8RUvyXG1Nc8v6uLONgX2uxY/8b/l+PM/q6m4txY8HfDqNwI/9P0tvvB4hv/5f83w5OdJH3ITsuIHCuOFZ2gcVKwwsMk5x4gPrbT0szah6yfx0i8Z8C1vBs6fD5ydAWu26GC60gGXsnoumFVLqfAjYrEH/bSYPlQlkvd/UzAmIOP9Z1g9BJzdHuk3qzSimuJ6gIlFGhVvs1lh9O6LNhSnZfxTVc2kB3Kh/V+TPjxlcSwUnW6OzxJ4Ei8rC0R+ArVftgSoqhRTzcj83qebxBw0Lc3D03iOjFXJ9CxjEHaB+AQSIi2WNM6d3lObp2uErGmAMZrxPU8vpE7YNvazMem8kZ+yQadg0a5b6SpntqZ0y8k2eHrf0aorZQqnDUAdLXwTUEyPzXF+wzTlpOt09sXScq4TchG+bTCWZQj2Q3PYixpiE4/N6oTVcqlPbIh6b58bdiBwlsyBmpmMBthyUBxCZM0XHy/5c0Xae9YTxTXYBJxq8Bzgpfc/H9JP5+oMGHilp30C/ZBEUE6hvJ7bLI6/+bji+c+g2Vopka2Sp1ak5Vz4roNuNE2Wz5ZJJ6l3m0CrV3FKkzSwL+3NE8szJ43ZdETzZ88QWx5fXwa4/MARdgXR40/BzgCCSIVI9enGb7JXfiDy76dXImw3per8mXt/RF/uNo0m9seuyWWAAlFm8zHbicjcN01Pu5aN96u17s74SvMGaz+lMI3hmioBCYajEjEKMLwoIrWhCEFTPI9II8a9KlMRMg1iFiN4p+vUPTqjx0cQmkRxQt74W3PYNZbxdEU6eF/i7DUvKEdOqs3qAazqAvevnlIzYXppHQ45bm/OcbV/Cp9/esTd8wKPPnwm9/dxKOXn1IvtyJWqkxmmeu1JgiojTTlm04m42Wl5FmUtsEHhHz+D2p+B7TFYrchG1WxyrWbXNFm1UwCvj5uOLCk4cegflW9wtlpi6LYYusN00qHgmTQwAcKejIUel9dG8wpIJTPdJYdXHVl07XXN6sAGux37fZe6jrPNBdbLDvvtPVxdsuISYp326n1lD6NprD0DHfDvnlN8zs8iEqNKrffu5Zm8rQ6sEKQ7Owk4L6eJhU17i4fvrlQpWJcVNpuVhPosCKBPl4SOQysXfvVHpAM7WRkK+XOmxihsdwqcp21q1GglSj0Txa18D7rL52Te2G4pDNwGVViq1HlkhSEBAU1Wl2KvttfXMl497Dn2udz/rWJrwG57pV6JrF7sswoDAezQCIQzlcbKO1ZtEjySxVouaixkskoDVnvNb/zZNbYt2czWXKAlBh7wju/s8a3fuMD1tYHhxWLAcWjw279R4Fd+mWwghe4V8rbA+tYBP/jDIx57YY9f+80OP/+zK3vmC9PY2aZorZUUvGRM5AJqKoyXa+Dep4HlHeB4QNFd4u1vGPGKV2bY3AXONgzS1A9wNll8U/d6RlXqiggKfB7Q5kE1GmwJJXPkwYAXdVy0fagzrB+2VCLnzCnYOj0dKaByzkqnYBun5ov3AyRws7/PzJgFwBloPdum/ixY4Dm/FcHpud7HqoacfdZhyZiSAIsTkEgEvs/1YQG26LrPNCLZQ+vLF7T9nAaz6+Hp3ZgcATv+PXeXKk+jRLpI6yG0OCdCsblyk7KDZ0tVpYE2TrHG8ISO007gaeHETQbrrxvHkzGRFGJOW9tmZgxo2otSnxFzI3oIOiCgDYFpggx4am83YZN/VFocYBsizV1thzGWQWvFwXqwNfbL0crE/JJSlk5xxa9lUoo4JAgLCLMCMDZgHsPkfTSJeUg81SjGHFQC0411Z+YiwK9JJQKEhu4u2E7OT+uJaEBczCOvZdIKzyxcPJOoJFRqiLpL5bqs0lReX+4/JrmAe2WJffPef7EmrRWcsSLS+d3UozkgTedVXK8Nu4m7guGMwhqzOqU/poMA7903p93sgCYN0YkezuOJr1kDYYyTc4kCAf/M9OhOZqA9gc6wT5kZTt2D90HMXfBuc4hpxPl1ygw4s2VT09bwBHinptv2M+7aPLgb8HExfjJPgtm6ydDZs5znm/Hjs5rJKl2N5YoUYoDMAIY2/4zoiDhhrO48RpojWrC2Vk2fx96oI7LXvUBLCnV5B8tVjs8/fU+Gl8pbjxWWC4qnWyzzQrog6ufz7KgKtSxfiqEIk7ecBlc0/5c9ACvxjO3gwj/SQoDu7z1BUysQxk+mGSnF17dW7Ntnvl1lTibJKgUlECxa6xCuB2FULL2uRIZ0B09lmWurlYVaZdihzQSMeA2ceLy8lZoeD6oU5CbJtjSRuqHInxPkYr3C2crsAfbHHS6vvOrPDQHnMGWT9WJT487FCuvaglo/0O7iiMvtoLZDtGPYM303sFVNpv57C3cpNy3bAjVd7c8WSrEph923OLIHpdziXcCf037DOtDLbA6smKwtYFFjQIE6hdSctdNJnvx5r6pDTk4CH9ucnLEQa3fEbkfG7iBbis36ApvNOZ5++gu43l2rG8B6sVa/R5mY8hlTl6T2Ozz1Mf24wGaZoWv22O32es58rsuaTOIg49vVaiGQdWxbpSr/8vFr/MGnWBlAt3B6uxkwIjP3/BdkeNf39nj5C0c8eY9C1hFPP93in7ynxFNfoFbL0nZcMl/9tgx/97sHPPnEAe95L/CJjy9kYDqqZZHps/ie0vZwPrHKVGNGgFfIFHUYj8hYqbVYIbt8As+7O+Jdb81x91FYH8Paqkf1e95jTsaaLHhgQ9rBnPWZUiQbE7Q0F2J3ZDcDjs2IfJPh1iPA4tya4qrXrdIaLpCXcNTE4BFwBELc+8gE0FZNdjOVYkE9TTHObXz+unTiCShKAqyJTF3nlKQc5wo/10x5ao7XpCu8IYq/CdZS9kz7CE+0FLvzkbESkQcSb+Kbgi2dHhXu0/83DGHjYfevyrOpGTUPEC6a5amcgkn+bPqencZdsTUZWAYzlGqdTtktB1s+LpH+SsXaAZBs8yGTObMdz0luuKZIG483y7bnw3s3bsyeNbusmUYrnr3MNsmi0BCZ3+ZmZibdk35qYquMBJwqAaW10UZhwmI9I0/jWoP1mFsGtgJExGfP9gHmexRsoW1zydwMXU8yV6f38E06gBYfY2iACKIUb0LXRaPsZKPTPGKa35+rnYrc/oEHpaAblD6cdZL6bH+GN+dpVB/yDiRfIVvnxqYWQmy8qS2WXtrZ7DlV5tfsPf+ielisFUHwZHqZaPaIeWJBcqq6EFt3HgL5pHIyXjozcTafTwB/YiURFcQx5sH6amzVPmhms41dnftYWqNAP2gIVIelerRnmw9E6oUoo8jZHV7x0JktYVZ3jSfzNd1zFDYkQEtWOBNYmns0WlyL6kSPAcGcJcL3qRo35pwXrLAqkuL22aNrrna1CS6jGNcO2r2ZCbCloa1h+sx22qGPGj/usd6ySfZWI7JXPS8ftXkzk6PyfgbLpZzN86LVhr5eLjH219jtqVo1ZoLfJ4ND4MQv0rZC9mr3w3TKgO2xFXCj2zs1SdyMuNmulrSIMJsHpq82qwusylrVaNIZkcEZG7XNYcqRgvfD3sxSrQFzYxOJpxTRLNZLcbvPcBiNJTPjvRL7flTVIoEA34ssD13UaUnB9KcqJAoodbreDFjXOZY1Pax63Lt/lMkqf75ZGDu2oj6cQAaNUlusSjzbbGS/8OT9La53jaoEqc8hE8aKmAWrLlclzs+WeOD2BqvawB8LB9r+gGGkmayshq0RKhlDPxrxZ4XE7LQ5sNY3JvY3tkasEZ9eVGdRL8XuFMQUZLPY55H/YHUTWS42nT5sxSoyDbjdHXDYb9W6h4CA+OTsfC10z/Y+Ba04NhfYrM/lTcTrog+a0ox5jaLMcdxfycqBz4R2ES17PBYrgUgCaGM5CHjIZrLdEhkw4EOfPODeFfOnPC0UFsB1uiIwP20O9QAAIABJREFULPBlr9ribW/uxAb+/m/XStF98hOcbBvmmJRmWl7k+KEfKfDyF7b4zV/f4efez8PBGmClp1gfq8Yiq+ceDMZyhf8OmVLzykB2+SRAfzG+dvsUvuorMrz1a3Ms73S4OGNK1zVSchcxjzjTCFJf5O04wgrCQRmrFAmy6B/GS6mpA3skk7UE+4kWMiiMqtLM2AUyOwKxZDMslM4O1yZMjhOmCdX9tOmM16wTmjVd6cYYwVnvO5MZFlRPyYQTvVH6e5MuQiyWl39PaaMZ6HAtpoLxmyDLNkjbvMUeckc8mvUDAcPkxq0Do8UpY088PaE4NwMYY5js51GxpqpkgdrZWVuMgZ67MZZ69/BW0ubLakDfhD1bY4F9PtnHZhXjwh97RtjTKIylrpvx/PBcqh/3kY6qPY+JiXIQbheXsGiK7xbk5+4D9nNVb05WDt7yxpmkiTEZGD84H+lFZewAx8v6T9pBLQ6gukcxEaFzs433hH1xvdUkfPdUYThrWwWh+WXFmPH3Tdhuz1XvORmVJmBSQ869xkr/JqbNN17pGj1Nqbmms1Rs/CYLZwxUAUGAWPdsMuuHVCOVPl8fz7B6oM+GFwkIZLlFh3lvGSMtSYGnEPUaSYsTMJC0MwqGa57V/rfJV8vBrqcMU81RWvxxsv5thGw9eNxI17NN3xkYnM685F+JlsmwScz5+blMr5Z+yZvFO6MZ+y/jvhUMzHotpd1UXGR4ITpr2LWl6e6oRjTWLtKAUZhjHlq+BphWtNzeFB8sJjjDH5IfN5w6ZVPtc6d5lbjNGxvoQdGd7WP+GlCei0HsEJAUnXgrur6ztca9Invryx9QGjH611kbg14WBtY6xliV/f6IfdvjYrWWHouBquv3Yn64MRpbNUjsTZH99jharzq68eaZwAqF+GSB6PVEWwmyMhLF0nGciLdlZZ/5RHEpMj4xTUWzTFoQcDLvm6Pa9OjzmQocclW5Xe5HASOFXoK7aGBK9zD6WXlTUfYA5GctuCirUaX9t2TqyfRdgx0tCSjM5iLsC2w2Gzz80ENY5GzUfF8omA7qh2Mj+wXptdoMT1+z4s6mxZItb1Ylbm+W8rhi8cDZ2RmWC6bgeOpr0ZO1woD94Yhts8ciZ4sjLn2maLlYTASc0ameIFjaKwZCFh2cadvhePP7DJfhhUYWRyCMtJ9oUqLq3hipYUBzPGC3fVqs2VQBohnM1F6m9GlUHtJElsUNtHdYLNdy7SdA5HsfDtdWUdUx9brDfr917zD+fq3fUTsSD0yywmhz7HqypCOe2Hb4sydoIbFXmTvkpUaTWV/G8pBq8eBDAza3M3z8Y9WUEsw3tzEcj7JueMXrgL//g0e0hx7/5MdL/OnHarrqGjPLxdX2pn1hWjo4/2n9mD6QGy9d74eW13JEfvEIhvufRzEc8J1vy/HYYyPy5aj5q0Dn2jQFV14vQTsFlKIQCOLdPZmnXtHkXCsG+qpNhvUDA5ZsB2KyMq+gndNZ6g3qux2bw8cpdT51y7TJj8Kz0/zkC6MfeQ8mJium9MINJBVDHSf+Oa5MzyGl4yMWpjov+7v3SHRUNbE/NxpPp6xBhO/4Hn9VskJeK8lqViepa0E0fPYKOQea8wHVvn8C6Cbmi7jBmA2rWvQTf5SGq6o4YQgDeHl6znjTSMlaOfqc2poHbZLFJfYNsRmFbQxTKQrQJ5s7W++YlOEmy6Vxsd7YE0t4c8PV/cxFZu6oH70Ob2yliSYtmAYChYGMa4CVkzTjLK5XHAlfrYnRMiAXm0+q1zLmbDYrDZ0Zn0W60ZlG5lmqPdPPSJhAu6PZDmVqVJyIxXnoLyozEPZSCvNtE4qdJSlivBKDUM1HjwXxZOMetBTZQNrXpNJeboUhsiuKAPrC4oGzgM8EW6dVwdGWaW65Y9YRIhIk9E4NTC1ro/0tud8T9ir5WbpuYyaEEbGe2bOkFKfXpWk5xw++s04squaQC9yNCrU9y7JR6XP24gHFSjPNlruZirjmlkuaX87Wy1fLeS6tAy1bt0/wVLetOdOkGahKgLy/j57L5J8VjJ09A/lseWui2QIi0rAmPjJGdWZ5Y0yjglPspeaEP0lvpq35TlqD99wxbcr3zZF986seGY9DJ/PFrjPzz3ZspJXhF00xbbExZVXJhJKCXnpd0fvJmiWPqmTkZl2w919nTu0S2i/ZDibHxWohYGMVRZwwNC2l8Jnu8qS9DxgEQEoDUl0nLyYzQ+3RUAPEScwqRHZkJzBRE2OCO+v3x8FnKT2/6MrO6sdlZQJpMlX8XHp50TyVRBX/Y/739vltNANb5XQoM7JI1BblKOoCt+4+qmbMn/vsn+Gpe3Rr79ViiH0GCe5MsUan+wK3NkucrWuc855XC6zXa2MuOMNoS4HKAGJLDy8K2E2ILhbOne0JxJQerCkit+SG2Czi+4pAh0DVbBjajh5YfhKWdo6LiNYVTN/S74rpPFu8siOgEatrtUh/svqwZGp4tcF6wXHiAmDbI3uv1WqF1fJMf+fc4PPgPCGwOxCYdL0YTWu22qrggW2EyrIQmyVmXRYSbofgi2JZDfjIJy4ljM9KvihMbSKT7iJe6f24DAtki8VUDanl2mRYbEZ8z99t8aZXdPjQH3Z430/V2O1LoObCYj6qswA7sH0QwU2JjOCrZxsh+ozVGNk9gNc7FujZ/Phwhbw/YFxsMG7v49G7A77ljZDRab3OsNxcIC9vIRueQCZLEs5d5rOdIqKvlhrwWpWmOR2Hd5xt3Hyf8oyFEFZdGY2KZaHhZcV8Xgme0nhaf8CorJvZrEl/5oyMlrrm1LyZneq4orrL3u/mKXgCD1r4fpq9UbUYr5lTb76ReGsZXXv02fPgfdLax3aNKeXIf6rtDIPrgSliy8RGCb10EZ46C/3aTYASzXvjJCwBse/laYpRTJqjeg2pi+il7+Ln08VG0iWjqpS+cn+isFiww4+zU7PEJfarCVQE2CJzE2M1P8OZ3ZrSea79mtwinDWcQZ+ndaQinhkMPUcxU7OZqE2WULrPqEwan2Be9oyNxvBrc3HTVxsWT6n4ZjdpWByzh/dXlM/rGp6lVc+0ESaie772FGyZDtLew0r/g20wMGMxMv1iDmW2hnDdXGXrioMRom3r0OAMrKQoxibHRh7Vm6GHC/ZVGiMH+5pIAll2XbJ7ENtnlWxx3yyK0absSJCyBUubzexJvD/jP2OjioccGgbYmg6dTm1bv8OZ2UvBRQq+UpCVHm7Sda4DJg+2SnfNgvkY2+n6Ep2lPSs/uIjQ9yrT5JnZvJrnn08b1y2Hr1jMPXeMdw+qCchMRq3hWu+N1CeWORo/O6CLAhWRP7wny17FvUcGwzCHV4Nae/MJbE1muhqK2dh4EvHf6DIRdiY2L0/TjmrX5PPEPEJngJ299iWrkUxNw7yaTvgGhvhFwMHk1U4bMFMvttDlicTWNUWJyhkmshlVVWLjlY20IwhHdkN+RluTherU+odWAkdZR5ivVocqc4diNVwmwGKVpOXKyapowngUIl3MB87XEOyRFdqsyJAxvcW0IK+1x7K+i/Uqw257iS6rcCaLCnM4ZysdHqepTxLr0xyw2dySWH5o9jLrLOsV9run8NknPoNdN+L+/RbXO5v0HKu7tzZ44PYai4pGp/TMNO8qjVFW2wPuTZBOywUKopt2K3bL9hsXAGtjYrVipVY5KjSg7o3iOPbvExNoQNeeAXVAe2O/Cp4oOhUO9O1O7XHYXocStKLeqAdjLEimis3Bl0CJwI1+WLXALgsXjs0Oh91Weqt1tcEo4Mvm2/QeM6F9ntfSjoiZ9MIFgUZfeEw98j7NWyXKp81IVYugb/EHf3Ep9nNQdSOjiI1HmNvIHV1u/h2yvsNAuwh5knFjaJG1JV7y2BE/+sNs0zTip/9Zgd//XafzaVqaVcgGPmc2NKtNw11VBq6oVJcOznQlYhtYDlou7PTYXCNb3LIcx+ESL39Bj+94W4n61oDlgy9BvvxGjPgTlO3vSR+nTYfzk02op4VJvQirgKwiT8EkxOxkI9dca1aJKJ0JIaUOtM7gBNjyCBj2EFZNlmyySvtoJk3AaGKWXNAZmoYIpqcMyXwKjYAcVL3m7A3/p9gETgCZv7FOy8FE+C9qUwvg5VVNJ5uD/66KD5jK5XxWJaIZK8/O6nF7pkGyzXdmAIOZmMxWw8zRGYvp3kWh+VTzFA/d6LmspCsKtkPeXVbAQMEuzwM3W6VYGf7sR6aTtqcLdd8MuilrKJrXnl0Ar3RjS18b6cSIESynT0H1pEERKHRmQXPMN1D9YoICE1PVAFuc8rRNoU6TVdHW1stjUsL4zRu4H7y5ccl+w7qBRBrQrt8PGqIoUzPWSNfM7KriQ7B9Ip6cS9QkmwHMXAASYMsOZScWA97hhKloZiz0c7Isjral43LmKg4txhydvqdl5K1aTzo1NuP2tSuASGDFlly+KctNX/Yu9nksDrCU4pxGvMn0xTO1g++sJTSgGQcBB2CeWrWDS4yvgdFUK5SuKXuf+TUzuJv3z5gbsZ/Ga+bf5bOwIhQd1h2g27UTS87MZQBR3Y8Cg8cwB2vBUFvRhfdDdGZw8tWyvg6zlxafzWSbYs/IQsp8II9xjR6txkJZzIoUo4FY+zJcOYvZ9TxvzlHNKy8oYIrYmbHYJ2J8uFakAZQGzZ6VgJdrtaRVd1uUaUxf/eLFKJak7VGx92FmPk9kPrh5MuDpxE23cVaj1eyhx42fOqil9DtkYggSTD/Fx2K+SrSSME8ReizRsZ3idaa+SqURrw9HOdcTfEkHJU2Web5ad3WrHpsGizqio/WTIzvVDbRmWOGhiyUuzte4OKvUMJqMC4XoXdOgHci2rEzcSHPTMldlYYYFiopouDFdBcFMVorNwriVvQQnCRm83YFmpUyN9thue9Q1XfBXuH2xEYPF1Jt6ELYHY3LIENL3i0BFXiwDNquV0oE8BXXdTijcJriZmgpIsR1SxesyryzjtawPITVPSoNpvRnDx3xLS5t+VazZ70v8z4bQA1vO3MKSGiT1tHTNRca/0yXfTEXb4156q912i4a6uuaItttiszqT9UakKgl6yYLRrJTlrIfG+jHm1FJIfEnQa9cXFhLqn9jw+gxE04xVfd4w4o8/eY3rY2smWLH7yfenMb8usQbmrK7JSvDkbvtZYxYd3/BtW3z3OzJ87vEB//SnSnzq4+T/aNF+bga4YtU6VZ8OBFl+olP+rqilDRTQowmP2UTbBkEesdtZD0WmbYf7ePvrB7z8FSOWD59jdfYWtNnzUI2/har9f2YxagjnOccDWIjlso1bJ+AwQ6zpEWZeYzzEcJOTu3NUOoa7qU/+AFsKSckGHmtjCpbORM0nX0udpVVbf93pdwJUicVDgK5ngK2pl6NdSbgmx4YSgSYFFVa8ON+EXeuQeGyZ9siCdLAlVjXG4O+rwD4vTXkkJp8xLtaY24K1tt6EHEmdI8Qs+3spteeCYrW+4e8QGCdALDRU4Xc0V436Rqf5q1GY4hfZDj9bOSiZWz/FvQTgSgsmtUlMbNwMDgKo6FPcaHf+MP+bp3LFnCVCXjX8pVHykRpK+tBZnLKKUGrZDNwp3DAOe8uYlC3R/Z2U/NumYxtY4nzucgZdZ1y+56LNBiIAmGm3JlbCgZzdiVscJJW32tw8esT4qKo6zEh1fUzVsoKNZIGbygazFYMchxLXF8XnR6qQfxo4dh2ht+ExH0bvdcj78b/bszRdUgCqaa4mPQ5nhiRY63nTDuY1Nvt5PTnT42smmNMULMV4pek1i6EOtsLiIbRZbgabrqc4zIRei5o7fs/Sjyb+notu5kOGga1IraYpxNBqubZ1EsbPqXWT1XnqNIpbkrkxAyeLqVY9TFLDGVHXV51eWzjKe4ueGwskLCDCJoIHL6b8+f43LUrCjd5+5gyzDlSW/rUKRIszlMxY1tQ0Z2ISX3zXwiczR6rYo4jcm0Ry02HDYrJE/D6BABsiFxlbyGytwiszkBUGbqwObPrdxI6JteIHDXQPt4uUi/kA3N+ajQJ9lOxkQKbKKr+4uBuaRBI0lBnO1mSEKOIvcOfMKhfrwlJ1BH150ckGgqzVOFTaXGksaTu0Vc1pyRSQlYGZrLHPIsXa9DLhQ6Pw26rsqMm6z6bOLJLLuB+Pctg/36xxsVlis2RT5VKVfDp90817Cq1W/cYNlECNIHa5qm0T56ZPJ3tZw+fIawrIrU2RoeJOIIevU5Mj2T1sDZhhYXqq7lKNr+l5pWdOJ3emGnP+vDZGiIGTRk7qbza7wasFEoWJx536Nx6opWr28svS86SuqMpwsT6XoSnTg/z9it2TmZ5tG+zJRo6F0rnmsm8LhC1+eE9k+TjlaCPBVk4Edpw7xoayEjPHn3zmHj7xBK0rOG48PTGtTDDS6nMZ3CZKXcGQ2itzIMxa4IEv6fEP373Aw3eu8Wu/AfzSB0ocVUnDoGKBniycmAZtGkHV2/YxpfYoEi6pB/O8Sry23WrHzzZfotPareFJfO3rW7z5a4D61m1si29CkW9Q9L+JqvukijRuGljGuraKHWMCtFBpgMrNvPbAwiJSnRjtVBYn/NBoxPvw0hRjE0d5O8VFe5+0omnewFKgk7Ja0/Wl7EvCZMUJ8SbQisB9Erd8U48NON4y1sSJZYGLoWMD0dizqTJz4jzpsxJRPT/jhDyXV6ucOtGshH+Q6RznK7LA7d/zevCJNZiQjDGlE2DSkDkw9reKuS1AKHaJ1SfW9mVKTXnDdWML/AAl1BzzjsvQwMIpkHDXjAjcfl+pX9eU5knSevNdzhFHVz7lHp+Z1wywZRkG2wzo+zbSsmQ/4rB3loXVjQQs8qOKQp55YOOdp3gaa3PaZE3Lw4ON3bDpdNylw74XFVt6lvOmrXmati1yJiLAg/35zHWsmEAwkFODyypy0/FoHN1GQ3NZ9RA2J2IdKFMQbCxZLF6rWyEYmLOiJf3di1+MvXPwIeAV+xdf58CeMTYxew0AMlUCht3CxELFGIc3VsQy/maM+nxSsHmUHjtSoDYDnunQ9WxAKw5Hvv8G6DWAaAcgm5KWKou0oymavfjGQZfGwz2m0oIVeZO5uDzGTEBFPmRkq63UWoVhPv+jklh3HmsjZbVCv5WYi+q9fWFYLI9Y6CRDsGQ3dKQpaIrOBzZtZy8vuzdPB/rvq0AtMeKNlLVSiJI+mWbWOzqpYC370rv1uGAjXz/1MxV4xn53uaUU2RdOTXG9ekcl7hJbG6Kkvomol8CG/65zitaZ3mLD5V7tWKzE01IpfF07ZCCpQaaDJ1x9DjdkrwZaFONU+cVU5O2zc9xalzpFPHD7AdHE+6bHan1Honqm//hZ7eG+BOZleVvGpKqSQovmcIX7VwezgCgq3RtBRCu2yErtKf6n5tq0YZbaY7Pt9arC+WqJVVVIu7XeGCAJYRzBRtvTvT5HXa/QMrdeMAW7FHvVtTQCLTytRvsA9iY0jEyvLDW77vbojlsVJVh6c61WO6C2CEeBFi3wrJYeoWuutRCW1Vrf4yYvo1iJ7y3AU2NFvZYWuSoUOf4G5tqj9W7U81NrHmuATSBHwKUUAU/09EIjCi9XArcUxW93V3qOi5qeaEt7rjSTVXHEXKWktKJ7otD+gWljjrn6NNaFqiB/52OXOFJHxsldWL9CVSWi0emC/mJKsDm1r5+RSCuP+IZ3At/x9hJ/8ZcHvP+fl/jLv1giq7kCWHXIevG9NFkWKvyUrVy+3AntlKvPUi8e6elUnGDOVvYeeg3/Vah89dbqCt/0pgEvf82I9QOPoM3egLK8QN79HoruL1BoU+cBhGkET3uLEXCwxZOv25JIU2Um92bc58yBWlRMp/10Y3EHewGzhBVysGX35ayA/9jYjjlVYqDrVK/le9+0fz+DwQq2J3nPZzBr7iA/gToBHy/9twZ6s0Zmsm7wvdhTgawEZEAiEMhppfEsYIu/oR6rcybKWoU4wxI3EWm6AHHa+OMU76mK0ABFo94I9FPA9w+xTWZ2iVbS2YX1mlZR9ehNjgUHZM0SldKzqFnz4EREP4Ml/iwwoAEQv0kZfAarY9+LtI4+K2Gs4h41a9IUYmxC9Ibif+1gwnhWZFN3uoPAFj+SbD/XEe0xeFhkfLa92OaOCgQCUFB2os6eqS2EbUopCLbfITNpG+qcCDIYoTYu3gA5ZAeSnpD1n/pb2hgEOxdcZYxH9FMkUb6gzyLBjsxczfMtTSdpfgRuUWW5A1XfYI1N9bUk7aNrtJyNCT8mpRBdkzMzWCb6jhR3SCnSFHEKIGL9TRotTyXKumfyj0uvPzkoJgvR1rUTCklz+gCnE1iI2GaIYppPadPwaer5+6kPacTQxNIl7kPPJfpkTkUTrkc8KXCJ75nEValYt1OKHo2aD0lfSl1mwkzPGtJTjzbfPKwy24GWgbtnSQN4+jAqcRl/09eGdtE6atncVbpXITYV/0ffSPNcDAmDeiJLN2usGuUibPuWvfWxR0Z6XTFVSH+obDQDSppM8mEcqbOifooCoC7HsSVac0aDk80rP8isrBY0tmRPv4PpLbTojFOlLUN4TTUUtlN8jwy31mRCchmqPnBOI89GQGAjR/O1mCzpjFQD3mKxPMf2+JT6L642F9heP6VUlehvMAXaICvPxfTQIZ0asesttUgGGhnUibbJgtDzhgDuUp4+9nOCjvN1JQf322cbLJZMabYKKlrqYpGMci9pq5DXEuNHg2pNjrxgQZxez4ek1jbqsWi0pw7HBJYjLSy4YMkUNmi6DkW5RlGuLHU7UEhPK4lC2iY2+laql+Jc5SN4vdyxrX1S17fY7gywSWfiFSdDSyaKQl8CMuq+CPIItGwShRu+bSqmUejEqDE4skUSnfoz7Pb30ItRK5CTr0cp53gr2yZM8So81xeocpGMqExNmd5kAQbnGsFNhw/9+RafenprJ5KMPlj830LjTbG9FYcnX8UKY7PHIy884j/50TUu1jv8wv+Z47d+eWV+J/W8EYi2TTe2vJb9gxgGniq1aTFdyBLWXmwgtV0yZS0dRKpHyYCsvcZYbKTjWg/38LIX7fFd38lm1bdxr39MKfB6/GMULdPTBp5Iqirlp0o522jENPt4s9CAc5HViZEy4O/qGSjV6gubh5FkM5MRY2IIGWzYFFOSe55ZlAScfRFgKx3yadP3NET6M9sg3PMmadljAPemScL8m9qI0pYYHmDzkmuBzFZu7vFsd6JsugtRlZrls3O9XaQRk/570+Y1bbAO1iO1ESf0BLGZ/CVO8q7psF3cnyfBCwGkJQRMMG9jGv3zBN5Z4cwTMPdDYm7FC68qVtsX9mv1L5601ZjXmPNZf2MaTSPZ5qqoKS3tLExkgiawlQjhtQ71AGaQybdj6pDzTg3SD/QIoglngcN2kDUJPzeXwJxFAnRhZ+cJm59T8YBfk97PLaNnJm4+HMhp3Vmt2Ai5W5m/lGl3gpFVQ+JpipoLvYGtdFz88JK0/gm7CF2fjyPlKSyCEthivEuAloHvuXIt1p1tUpzHBgB4UDTNqGnOVNHNl6hlUbqBZ1BvVJeKnDBeUfHmBydjyeZ0ts0C83eSrjM5QMQctikQQH8WfRuT5/NU0gqbuxFv5t/xFjNxbw6UJ2NT12SK7dRg26qNqJumjHUtnkKUl9iNFH601ZrZsRmABQuk1KqnYM36IfU3swGY1pNfzXQNbjExxUUfs9BwJWqjxHR0vs6Yq7H8ItWdgtTTQ4PbPrj8QIchz7aQtYr5Fjot2QC5+x+zY2n3AGbqlpQRv/PVD1JdLvEyy/cZ4KjFoYCawKAZIJ2Uer5RfyKq1lJRCvShg8hKHNtMup9IFzL1Zovc0oZ8EHRYV6VeVZslxIbNlI1VoXN6T5Zn6NVomkBiICwbTbxOx3Ju2BTTbw8uvFZfQztJUOPPFjjSLuXAoWEfP/NDktuuV3MoT5ub/QOvi2Du1u0NyKjxdevFAgVdbMcR+/01BlS4ffv2dBpin0BpBJiykyDSjVzll2Q9Qujuzn5/XOusArTPawWebEyO2B8P6LsSeblUlSHHk8J55qLriqCrMs0c7R/IQBHQkLTpuEA5zubWThNZOc3LDJWtIJiK5OSgaN5NM7Mai9W5RPEEXhS9y3jNnYwZWAWOqSspchx5bX2P5eJcvlMU3ROoEIxqfhCkyJ6BrCSnUNDnHZZlhXq5kSWFysvZ7Jq9JBnEZKpqxRLUBn708/fwxBfIKHEuZWKzGGV5DeoGoNSmM17qHT3iHe9a4O1ff8TnP7/H//GrGf7N7/Kzc4w0UFUHgZXprXhAIMDiDkNLDL4nwRNTkmS9ykqvEQATmM0wNkdk9QIjfcN4MlGbiBbsOSkB/ZFGqHu84VUN3vz6DM97YYFmYO/KDmV+tCqkwcTuscnEqTcodf6cGVdubNXGTTZHgn8yBaepFQK39FSusui0MXWi0QqaXptZWjJ94ij/zNPezaAaAWk63SdMSwCTExCmUmeDgNPvRLWSXYyAg2EaB1pJSk1icLZTYrw48hmYJjG1fUhPlNwXjLGzjUqf6ZtV3PcU9DlWz7BkcHbAWcHYqHjfxrwkG5yDxjnVaGy8eUbZ3yfmK4yEJ0sBAyxR7Ti7wtumr89zMGljPrcMimdgm9psbxFeVDYvnCnwuRbAa2JJtUH5awgijtbpYGTvdcZFpvnbDIcdtamUQnBJsKOGt5BisGFKUXEnEbslouO4vpijEwiQw3pqlRHwIu400lIzixcpRdvInpkKnawmhMZm7drs/O3PgxYeatxs7FCwlemY2nOe6yjNesArL2LpCkTZwTqE1QG2tOcIiPkydxAmPJO46keaKp5VVNXawYpMI6eCHRKDDeZrQ5nIvSCalkur6025p5gQbWySmBCfP6UQHWSmc8kmjxUxpAcfWzfz4SxlWdNxDCZsaikU2j0HrMrkTbosizlGwJwanIacI0DWTeG4LSXRAAAgAElEQVR/Gosiy6H78+roSPWKObUUyEk8mLsV2Dtp79d+4k3U3VcrZZb1usn2wa455nXgmGDMghGTXJlFFdxbvViJ36MN1IL9dYse2WtfrNINa0NDUCL7BODqyGo2CzqGWq36g1sf3bw52GxNR9TG4HS5y3D/ynLbS74BJ3JBrRNF9QU26yU2axpknmG1OhOw6o73dHHLxZkmnDRLnFrDAWNrn00LA5pr0l+LDQRJ0dEsNNJ9KqultcP0vai6pXstU5ZW5cQuOhR5M01KHRp9oAjwiqyTwH29plFmJ1Cn/lW+iAgQbl1cqHn0/si+emuUFVsJmRGnmLj9laUVBXKWWKzOgP5gTKHKTRu01Ei1BxzbEceGnlwmiqzJpG0ucPvWRqCgkWC9Qbm8i2J5G+Vig8UCGHb3TWxOzRep++GIttnaDKKFRGtGrwo8TI+yal2VfgR/rDg8R1VvxPbtdhT/d+o/SaDB1AG/9vu9xPVVxcIHAkC+B1vbGOAhGJ+CBoEeBf0CWaTtWbhgFYQSo9JVuSFAYwsgJn/M9V/vB6ZXC6zPW9z+0ifxCx/scHnJdyZt49qtxFPGPKPZ+3LAnUc2+JH/9EV49OJT+Ld/eImf+5kzXF4RINIRvPLqEfZEtOpaPqNw3Cczqo2X6Vcds2g1Yq7QFOWPI5/XUoC0I0ulYo0CAwFiTk+Ho/1efVcM4fNWX8Cbv/qI172Wm9OIq4OlXNR0PTXQm1o3hGia6RsGBaCkh+rSNmV27jRcckp9p4BLzzh6k3mANeG3AcnTFJobVTpjZu97GkzTDWgKbM/CvAd4iTTj9NqoDk5AlObIc7BbxigaYyQpqQcy2T7QoZ8Nw9lfUi2xbKOjhjQ8jvrQNXk/NKURjQSyZsKei5urumIzNPZgMoAN80dPlaS6mFz2Mc7SqOLQ038EHf75IRszYOBsjSM+bUou8BUQk+CcoMU3/qm7w0xnxEamqqfEUXQCtWH4GWyiN2y23nc2mvTLYt9TzftER8QWM/LUa0f0rABm66iGB0L67jH28+dc6+xjy7noaTayJqX1wOV7irWTdtIqrayzRTTjdqmDuUD6xuYg8Vkm2QkQCCF5gEZeL5l5k8cZAHYXfAMbnt13rVaI6gM/pH0wqYWNYgxbG6dAjb/DJ620T1SqBQvKD1VVmQMo/3kAqnhMur6kE4lc2B0sys8pjIOdgQpQbbIPWwcBvuKwMnlYicKMdLX/GdWnfp0W30wXqLmWmM6qOMp49RMrDVWt+nNJD0ixlnRVqieYvb4i9utP10hK4+bsm0gN1wtTgmKdZSyeyUHd2T6RMV50oPFP0oYp2NI1aG4E1xapQ9PombHpfHizJNoc3wIIxfQLwBSi+Pi5Dkxp5bC3dePj95qvOS3seva4ZxbQBcBTC0IfVGbMaOC+qCkLsivIvvyhcjTDRUNzXJS8qIPexNA7UzStqEN6M7mQnrYQ1CYVFEJzwRJ4LbFe0hyzV39DbjpKDC0qVePxTwmluRnTpqA31oqvoraJYIKWA2wifb0jywbsjyMOElnT84tXUGBHus1PhWTTVP9I/ycWHPI1Gdvi5DhblqhLutCXWK4XWC8XyKmuJvPgU41MiB6o2uAwZcY+gzyFs8XNUpWN+/3T2F5eydPr7oMvxvmtC9k8DKzIa6w3o1U60yPLGD/2Cbx3fcC9XYbrfYv9jrqpDMtFhmU14u7ZEufrFcoFgWCpKj+m3cga0bNMzZyV7iMTxM+h4SsrIdnHsZZPV9tQr7YTIyJLBuqVuFcxEKoCj9GlQKWm2muZ1G53l9bOJ8uMfRpzeYzxPgm0yNQxfbtYbcRY0Q6CzBvbKO0PW7Gdy9pMVuUV1rH8wXLwQctzkRK0TqJg79nIqtVRwYBs0hkeeNFn8do3XeOP/yTHT/98j3ZXeEsmp3Dj9M8mhypgqLBY1Xjj13V4wyt3+PCHW/zav3JdFt+XVh6JIsQYD7NgiEIJilRG14dl/UFmpwSTGTVsseq589Bry9PlBOE6SekhDxg3D6naKj8csS6exle9usVXvTzHnQft1MR5Usmiw8COVgEDSsH1JaKMb69Nrr6A+iTSTIObung/32ViQRuItrSKFcrZXyJt8IyT+0lFly/0EHg+y8YX3wqMl1YcBrgK9sjExbP2yO7YExBJam4K4NPW60EwEePO/RNHlPRG48/EbFk1otalV3ilDtHaeJMqtrnS0tNBU9m7OTwHWE1PqLpmTzHZpjmnHE5IHB+cAGqakolAP3CpPSNn2+KbAmcWfeULGMJsxRo31fSNRoJ+ghvLk0zxzYbUfb4SBi/u5f9j7U2gLEvLKtF9z52HiMjMyMzKGjNrnicoZgdQsFsQu2GJ2CqOiFPb3b7V771+vezncz3bpbY+n7QISgmCKDKILbPMFJQKVUCVgEUBNVFV1JhTRNx5OG/t/X3fOf+9EcUT22BRmRkR994z/Of/97+//e296rxedC562zmZGTJa9IIj0JpzvuTflaBB+xjKHMxAVrpPGUDT08/F8ZzweWl4nCqtuUeRxmPohwx0Rf2JC7SOLzG3TCXeBftVXEe3eUjIrJI5LRk1fi/KQZpj1UGaxNJIX8wNB8/DbhwP315TNauIdIx6OdMMOpMdRmQekm3yMmGh+RP4D/aq9KkKUBHPkgKY3XMu2KES1JT2A7q9umlJmVDlS269XLLNf6cWLCtlc4GfgvHi30twos2+xlSxvSlmgNSqpWCCHSzw3+L99tL+CdX4+/k9i9frOroFg/wVXQwvfRvXCX5PLBAjk/aajAxMp89j0XDhqDW9h6H5Cjmkch2jPCmAvrzBTK1K7NKXjQV8X2OHXcPl1y20WLxe0prFBo9gTOjKTJ252aHgn88WcUC3Y4SKF31QuWCznvdZ4lGrdYREklGyXfaYJm3I0WZkTbcm1orggIxOUKB8eNiBttHtiO2iAz39mywA2TroIgKCgGIuXda22KjheCad1YS/u8jRaFYxGc8xIAPEEhiPK7knHNR8HU9YFlT0oKrl6LWrynGkoJ1Aj4OkUWM00LqE3Mbe5Bj1T0sgKo1OhUDRPMP4dwIPMkndtX2a7XmMo9EQp06d0gBu1NfQWz8T3bUeNtbXkPHng4fRH+1gPJkJFPbHCzUFbPUZ5G0O+iT61pp1bO5rYd++NtaaDdQUVs2NE4+jLj0Puzj5nNQIsgho6KpOjymW8Lj30UCyMqTOnD5X9BujZYM7VFOjxgeMgEzghs0LzKicTtEf7ohGZc6hYn6qDXl6VSnSl6EsDT9ZWrSSW4CmWlZFu22pAUX5uFKRHo6MmrQY7hTPwU6OhpquJn286nWMJ0Nsb2/ruBj6rV1knuPKZz6KY8e4zc7xvg8CH77JzovGtgROFfalq9PTq+EVng89vAbYWAPG046utTkB8/4S2fDdaR1hLKl0WRLA096jYdYkXqY0MyfT02mXo3RavqaOvNlChZ2RXPhZDhbzZbYQ3GXkg1NW4sxakggf6AzwpKtm+JYbjAneGbmmTvo6NxDkZ3D8TqyMyGeutT9HZ18V9QZB1FxgS+yWz/1WtjNGJTYIuveu3TInod1UlMZ06Pu9FLXX1KbrnX6W/zsFXDGZ72XKGe7xegsvF8bnpDtmsVlJkHLsP21HmaNKd35OZGS2VEK0DkSVXtWlu1za4KQWUUw2+VkjQOhXohGgbAiwTwyAJTDgC1i6A46fF0xTIaYpy1bpdUzBVnw/wWJig2xSL00aOQdap4e3/FOr5tfHwJl7gUWeXTIBxv1eBQ3+Ia4R9LZzdR3CGS0CV/oXkgXn/M6/5xqLE86HZJ65QagxJ9dL1TVr86ffkdIgfNylm4Cle5xE7oSI3rRZNl+nhcgAXNK+RXh5wnClWrZlvzKbpw1s2ftGSVXvyQ/R5tOVjf6hoXmL8R561rAqKZhYsak25gwwLpfdbVxGOcysJKzMWzqZB7CI+UJpKMn4tXsXZcMEWGiEGjttNjV+Ll5iFNjV82mfGwAwLQWWz56Qgs2niRmsna+BzsKfyplhjdOEVY3NXSruLzpek/J2lPSicczWArs36soTfVeyf+ZRRbayFOjb82tHX4wNNzKOBpei49ijeuz5NU2kmLvwBYuOUzJr3i0Z84CBLWPb0jERoE0/K/y6jDFMS8XS7vmXTJe9ahFu8qwAkuHrtr272lMgdF6bbcpQ+AtGHUs0iQzdptk+MGqGC+bhzQ4wfQSzUYZOs6GYHgrDa1ygKEqkKLxGQbRzZtxV6O9G/VFEPBj1tZhTk7UznKA/nGM4ywQWlGmV2SQgOwhRn7a4E5Co241aJQE/Ar4M7Y5pvTbWmlhr0XG9goxif1oW0H2eAduNhuuheLPJUvXFutSok2JnoNrCzNaCe4npbAe15jo21g9jOj6Ok4/dg+0hOworqNfXsbHvTLSb9L4aYmv7FE6c7uP49gw7Q9OL8YuMXrvewHqvhQP72tjX66HJEpr4YBPNygtrPtLkx7Kkwi4ZRt1atwHn4Zi0ZZgv6KJquiyGg1er1HeRmq3I/ZwME89BnY3iymmCyqxJlkWH1txACKLvKXROwv6MnYwyo60KEEpfxS7NqYeA+6BVlyI9zibUmTH30DqueAzWyUEtV90fsLm0diw9kLnkn0wZYImSpUl2Ig6Gc6xtbuMpz9lGrz7HYlrF6UcXeMt7cnzla6S3qafKUCGAZEci2b2ZsZu6NqG74qqssiRN6Kmf4y8okNJ+j4J3zU60/rCFlmyWBbrS0JYgi2yemZ2C+ZRcnaTnIs0wRmVGEMprSjRURbYYGynvD22ltY6c43fKDtQxrrhgjOsur+DQgbxgDAoTRe/M4YRNDzq+RftAjvb+KprNuehmXk+VCc3h1Esm5c43OsPEcMmosSwxlNNAyY4sT77Lk1k6sS29Nuh4L10VeX7Jjq4U9HpUj79Buo8srlHKBHkMTSwqEolz96dAiUxgSwJutYUnJRxnCHkPxcAXK0B06vk99wOLMuIS6xWdUj6ObDEJRqtcLMtSxqreZ7eOKDohTVZgP49SY7pxLxgnd4jnPBDgxUqNdh8Jaszny9ktRQSVdyf0ZAEUo0mhcB9zHRGdZSgPZVAyASuzWvMZjToJ9q2MQzNoarbIamkhrzNbMJeBMkGXTGY92FmHYF07RdnS2DxneRId1SpA4QIXIdKr40x6tnhefXxFDI+uZZRllmKOlt9Fl0ubZ/OskzYu6UKMxbsAqhqk5n2UggcLzi6BQmi1irxBMRtW3o7YJo3xovRrrw/wX5h76uaXVgIpEx3zku6fwJSBrdQiQteBzJzHmRW4LWG49J6FqWhcnxLMhEdUNJsInjges3acxCA48TIz0s2eaj0qyWcmuEwfKIDlbH6ANmIE6oB1TWT3YM9bIYSPeTTSG1YkFJrb9R/XlhWxUwEmOf+oncL1oCVYMwPhsve1BFoGlmPsyieL1SBNub4D8wcsmKzU/DWYLy6rEowIWFoEEXFUs5aj0zGMqfUx1q2GHuUM7VYN5x1sYTTuI691cXAfS2UV9FjiqnJnOcZX7npErdlrPYKcpuwZ+EBmdEaXNxTpThdCVwhOaphOwmaAvloDjCaMmakImCikkkyO7z6IeBlabXReJuDHm9diFiLBWF7F2noT+9d76LbayjKksIg2C2R8+HrmLOoShIidu2ZqDPgEy/oix2jAmBXTGPGKVNsbWFvrYj7ZxqnjDyi2Z23jIBbzPo4/dgIjZ7/W19ewubGO4ydO4b7HRzjJLh5iNQLAWob1bhWb600xfGudrsqQnDwpwibbKJE7o4cmOxgMtgQsa80meq2Wflavd0U5jsendT6aJDg7UpNFOpvu8vUN3bzxmPoqE6zTCV/ibsVImBM768UsO7IsK1Eny6JZXSamhO40g+UEReBJJlK1/rl1K7IBQUJ7uZ9bFyX/baje4oZ4MZn1SPAUAJvH1B8NVOiW5mDB92FplYC3rVBrTt6DwQRXPuk4LrtuJlPFxQiYbgMP3Q+8/aYKHj7O0cntvLFRxoiw5OzMhPJUXBTPEaKOLzJyU2MsOW7IzlUayCmWXcxRqXcMREk/RuqEJ0NOm7t5Drwq8loPrc5pjLZMxaF+2W4LYA4kX9teByYDM5fl6ym4J+s02DKwlhP4NbC/28e1l0xx7aUGIJi1GZ0+JtEIDc0C3cMVdA9QRLlQ5BPjnfjw055ET6aXUmMnqIfXV6ASmCU6DdcXxYReMiB2jWLzE9NxLES7FkH/RlHWShxACxAl1wWDYqGdir+ToQvmIV1c9HkJMFO3Z62CjJ2kXG88hFqbYU1eBjbcxaQopU6LcpBrq5ZOgIteeASlfEpZArD5u2S6yn+XO98oi2s+csQcTI5plYRAloyXDXS58N3BV8TeCOyHWN99ukJzVYrQzZ/LGHH7U5ym2Bo/ttDJOdgWS6EyNwkzmzcXEwagM6izpj8Vs0UAJoDF60l5CIEX/aBs3HEuJ6DifB8lRWEYBy/2zJUZgzF2itZ5177oeKK87KXVECovZd7xZ+wOD6/mcOEmA7nS1LAXyxJgjD/zvYltqLxUDYqSi81IaUmRbjJ0zbzRgvKKmZcJtVjM7dpwTTOQEcJpCQoKIbwtxKG1s81nKjIXk+Pss/IBixJ2sLOrTPZyqoNeEOa0BF1eidH1T2ineC7TDcYyA+qRQ1pVzfQ5SmA6N/fAXPX3s1m/tFqwZ6V8TvTzsERw4MGfG/NjekoTlrstho9ju00Gmoz5TgPQSyZZ5xMgy/Vq8bwaGPPrJaun0r2+3HBpN67LaKKX1DbCkFAEThddjQLHEcJempja2PYQah+3odMi0KLNQ68V18a1tGF3c/5mO280crSbTWy0a+oGrLcPKmy6v/UYtgZkgubysRqPLf9vrWfMCoUnKtn4xEHUz4dk5o7x3DkxP5GgYDInM2Lh0oHAI4yy9CSyg7WvDJ1GVVmD+7oEGXXUJbBm11YNWZOmpQvF6TBzeT4bmK1ArakMwXKxYYeXvSc7BBWITE+MuZ0zW8n56DQ7dTx+/CHs7OzoASXFzhIj2SPtzFDD/v11PH5qgodOUpNWw75eE90G0Kjn2Nelk7zpriiYneeM72HEDLVUpL59V1xZoL9zUixRq71p5qwadSxbMguSf9JgNJM7v4xG3cmf9gjMTJQth/uWxc5KrJYrVPg9BUo3yCqNxHwR9CiHS/mVFMdasLe53JvOgZYVVlIzwMzrRIAmsJdXZCDLkuxkOMBcOjULMI8uyCHDywcD7TBUOpaRLX3HWsgYwl2liSI/a4CnP/cEDh3JgWGGCYPLT1UwOA189b4KPvDpHH35o7L83LCuQqfP5QxffPmuhTE+XJAINKnq10NCtq9upT61thG5sExq3Z5ylKfPFuecCSfWEc65pIIXvqCFBx4cYXtrhlv+LsfONp3maQ/BdjlLwrQHnNualYgc3u+ZWTzQiPfYmQNcf2GOfRvm0k1dI7WzKpFIYJyhvW+Bzv4K6i16l9F7DchklkeGwTYZYhCKp8IEv1FSNMy5u3U8uUiFgDXKF8teT+VvrpYTY1INAFH4eCUMV3krbNJKzUvTSdkmUwdaUT7gnKTY0CqqzE2lBcCYDs7E62XnEm+frnxiaMrW/kLEnnSmlWezWvZbnrzL8mJ4IoXmsARvASZWmwLSa2vzTJQySk8tvxhlJ5zbjXDjFzgxukbt/ZYZoxB5C2Tx2rGkR0DlOiBjyPmMKLdM76AtChc1JoDQq4ybGJYNJ7b7Zk7bdMJngBpcE8irs1kGyDY3aHPorBZZLrFu3gFrBqF2tCGcTksxMeeqBOfRTTquRCe1eu2Ku+gyjnDdDkYrLWGtfi8+zwCcbWiC2bKfBZdVKsas468EB8FCCrTIiJRHaP5eVg6MxdjKi1YydIuZwpjUIuWWv1I/Jme/vPOtLJH6tYzOOtupePNVKTxPnyNdz7B9kEcdWUOLBUubJSwap2R19B7RVexWF/G+/hjqYAqmssiitGu3uwxani2F4TYoLLjZyqxs4rKypK6b653i+MMuqJgXVvSeqWYr7kI0DQTTmzq6WzdiHEYJduywrARe5h6WiRrF/fTREh2vcW34GS5fL8rHAlxs4tCwyzAlASG/zgzrHevo1SbR2cYYp5WnXdDIuejwYAhieM6d3j5k1blE4QQOLEXVswY63U002x0s5szP25YWJwaZsVKmp1K3HR94ynFY4w7qOWj8GcCeP96idiPDgfU1rHUYFTRHkyUj/r9C1/imZSguJhKccyc2m2doNztqsiOb1lvfkJnpdDwpcpnIqMm8U2kvBIPskMswY+mTIdAUPNN3CjWMZwPsjJn9x5DtqjpxpvMRBjsTHQuRMMX3BDP7eh2VFGd5Awc3umrr1O7TWSMCK4Ka4WhuQdKUZlQsLiifD3F6uy86nYC2UWui0ezIyoJPP8+dodzc5UX2oAa/Yngk0EJNXlAOHKfWYMB7FyW9LGcJjwCjIY0a3ef721va0rI+bjwhPcBMo9RsMMqnIs2ctdKXQEYDRLXxuZVYvTzM1xHATUZjF/xSDE82zew2+MVOU77vbMrYJnpmtVBvMX9ygPEOcOSck3jKdzCBgNmDC0z6FYx3MuxszzEZVPG5LwOf/CKnSmPC2M0pXRsXJGcsNeFREL8wAKWHVgxwwt5wt15vYaFdjRue6ppycuT2fqxSJfIGnvKcEZ7zrVMc2TyASj7CIu/is38/wJteP0ZW6RI9mZaNAI1WH8q5tusvbWKjY8p3Gs6yAQAtZFkLa60BLjx7gqvOY/svsDOwjEhen97hHK2uea7Rz40RVPSakj5L0jDP51OFJI2QYaOKdQcbGZFQ1U4bpVqudHcbU6SVTJL61MpSUbD5qbVE0W7tk1mUY6IU4O+h913Rb8WkWoT9xueFJxtv5SQ3jy3vVopoI02Wzt7Ey6KMaEzT8nnExy+DsZJR0PtpYrYMu7R7Tv8iWxmMyArDklY5xIjIwNYX5Ihl0sSeGrlGedGYQHVeu/GllVPKkmF6PmIz43jkru+WEQLgpXlqsWgSCS1yTEcErWQJCa44HGnzMMeUQngtFJQx2GxAJ3m+hjYkFlNq9jJMehDL5R2UBF78ff0ZrfBu+2LMmi2JBZBQSLN1imseS9iQlaFWWGfYIl0yDQWwS6q3wZbGfCOglRimCmyFa7x/doAQLayui7JFn4Ag4uGMTTOvJXM4T7/C6DQc4sPZvzQDLceAva4UwZtdRFw3064tgZcoMyXDWMDI9VUBUMTgWaGxOLTiGU6zL4v6XmwCPHIqwrAV92YxMmHtb8e3zFbZ55b3O7R3xXhLLBGCyWJHcJTVLHLPQGuwl2Tt9Tku+i8VBknTwC7W2i1RkoaLGCfRDWv7Xps700dWZqQOTmMYpc7vVv7z59OvLatq1j1pADXAlqQN7klGrZZqIw4oR1Og06FfqPuL2opYXD+J/L/1svWcgGY8n2A0spw9de/VSEfTaoC+R/RVqqHWYofaHKPhjuUdLnKc7jMDkbVsojuKps13iu8z4U7VH7Ro9lY/Ya2Cfd0WNtc6OLjRQ2+dbM0IQ4qo5WxpxnI0mjCzMG/YqFTQaa9hvbtusTzc8dcrmI0GGA1lXCS2ChhYSULdeVYSYxmKETwEf3wtjU63BvSlyjEY0w8jx9EzN9SBRyPXRqOJfa26cgPlKVUFOvU22q2ezEO3hwPUqm30pMfigKIOqiV91WjEDkfWqnk9WSZpo9Fcl55MRqWjoeX/qUxobAmvmETrZEckCrfuyBnpELnSk8sgqOHAJWPEkhmDpN2olIZrtIJmYYMdn/OpHN9nDPjOKLZvKJaGreHKocya8lSjf5YWDarkolxCY09t9MgAEv3ZtmiqIrVFllB0b2UuA4OFrsfbw9XdRBd9MmjqfFxX5+RgMMJTn3kCRy+fSevPINzRdi4QNtih6J02Hjk+fxfwN7fbxGIZhS3kBEcEN9WGui0JJk3fYCa7YVEhewxqvVQ78YYC9z/j9ZYtA3/OhXLcwOEjU/zUz+xHt9OXpoUmtO06P3uIt7w1w9cfruPEI9TUOd3vDs22vgTT5Ys5xf3KYyP4YxZoFfV8hv2dMS45Cpx7gKxDpgaQjcNVbJy7kFs+F30a3/G6c0FrN+09uOmh+W4wXKGIDME1R4WYL8fJMWGuiuaDUk8F1gG4SoHrHmL5mPhCrL3iuRWLQoCUUlhXehalUChYMk1kajgwRkXG/xRqh6GppyfFpBpNFcZemB+cuhk9+LhcGM2N3FiQFGDtBpbl79n8wokz2BMBcu9ii7JK7FClewmLjqoJtmP3rOsg0OWALV1AE0PO4ni9jBILqkV3mUZmicEorCS8izEsKMgWk/Xy66l5hxKNYQVTakg5N0+Z2GF6EuVNqgxiJRsxW+z05sZQzU0L1MmcUpagUGqzfmCcmYEY+x7/bmUnKxlyrBfXx4FV6WJVwt7UzDTOeRV86c5Jr+lsVQK2Yi2I1xjra+tMgFM1HugYy2sYXlwp8AqXewFfL3lpLnR2xkZQGSwdqzg3b6oiJGU8Ac6V4wzAlfJLaYl1abOzQneFblAgyIPLi5J+sFTSxVhZV1/yVUt9piyrRHOBxuyyj1sMzdCZ2XgL0LPix+cmr6sbtNR3yqQEphG0sj/XQMMGAdBiTMdmsRwZUdbne6THGeVfF/YXYfdJx6CeOddbid1Nujf1kFtpd17oM93Ogs9DqtEKqauc7R0gs7LlXocCZlpn2X0f5+S2KbUcVJxEWVbpNclmlK+rfNvla7kcTylApiu6Mxh8kE7vjMXqhKibzAoX+RH9WoRgK9ghrvH2W0OxNsXx/80q9VYUhtPygEL2FtrNljoG203qbqpoVKqYzLYxkMcTgZFrtpxl02JVr6PVXkNvrSNWaDGlgacoCi9NzDAZjhSX0+1UMRvvmNB7kePkVh87g4k0Yor04SiYZxhOzF/qULeHtV3AcVAAACAASURBVPW2HOu7Peb3MdWdbA471xZYTCeYTAcqN7bqTTTrDT9fWlzY51NkTy+wRaWm8h11UbTD4IRNuwt1BipDsILJaEcsXJUlQjUFkIlihI8FSXNik3aCjBwfaQVDD61fNjMBOy0yWN5rNtsCYNZizY5SaqkqqNfaYqSm4xmyZheNZhedTk/vT10Vz4fieA4+Tp5qj56ZiamVBQ2gMpy8KC0IpdOlfuzCd+YJWpi2JiWF2No56H1qTXmO8bNYIq3XGphOczRaJ/C0525jbR9ZLYCHTDKIUi96/gw9TGpnXMEnP5vjS/fwjAik2LFJewbGiaxZaZA2DsHG8UQ4Dlli9V1rdKvpASdAczE9zy/0ChjnOHbRGD/5Ey00G2yY4MPNgG0+HgTl1hn69reexu23sdbSBKps6GgKDGm3zz8nFM5740C9KXCfD06baSrvbbWNWmWKczfHuPCMCjrNBfJ2jgNHM2ywzDiyh5ePBcviXPg4BOvMCfVFgxJDLlYpuIpyYoCxFGwZS2JlrlIQaxORHn6fpPZa7PYqKRZmn0U2WQnOCpGzL7TBZMUk6zel6JvUIuJicnqkZTTV3RNsmV5Jzt6EVibtWipXanJ1diDKDwG07NwMENsu3RoTRNxGSTe6P9OalV8UrffOKIVfUxqWHNfOQGFZrorzNq2XRxel3nHF8ZaWKTrGQs8TO3Iy8PHLBEBpuZGbihA8WalKcznnZz5btCZk56F5+npZx4wXlfMXoeguglcmvJpfLJs9DFuLcOrQ1jiDXVi9+HVcBVspe1Ncj5XBZqCtZPbix6tMWOoQngKu0MPZ/bVXC6TJGsV2IKkVQjAhBr78OnDuWhJe2/uIrQlGyjVH8fo4zrRTban0pWfPtIMCM0mTSLBc0exSPmueN5hYkqSbk/TSpQxrodtKMh11HZzpNwAVY6hEhMYYl++aMluxWShfl/yeJ5MEqxdsYJQQ5etc+I6V/mU670L7mT6z6Zn5XBUMp7PaVmE1wzJjxqw6s3RN4t/R1eosZQA8K2V6Wd7nkxBYxobTmCsDfnz/EPQbSDY2kB6fmlsFyuyedTtmTsvyIeUyacqHSvv8/add0MplHlgBhtMpxjN2Ss20E6KQ3TSRnlrt5m28mGSIaA9haNE6GHkozQzotRro9erY191Ar9fWwkVamnoF+5o5jU0vrgVOD0/KxVhAZTpFlW7y1aYMPyvaVVG/1FYZhr5WxB3UR/HGdeg5lY/ERvAGM7tvMBhgMJ7LUd48wOYg8dVtsRTYxlrPvLc69VyaKQIcAgt2++mmsgxUTJ5mTiYAJPF5hpr16WM2ZTfhGKi35fhuJUHqyxqgXQJr5uw4nMzHAoMECs1q2wCignetNBgO8WTc+B48L7Fc1BbRHJX6qISGZ7mX+i4TgXO3WdO14d9ZGhWwoG9Xsy2AwQm43iKQnKPfp1eWBV+zPOdkqIHGBa0wptZFQSDcaBYCU8UBUcPGsqBap3ILqQ6QTpf7ek0O+rrLCphmOXdYdGf1t3Ocd+nXcd0z55aszl03c9l2uDBwvFWt/s3dQ7ZAfwB89vNVfOaLyd6QDJeLx8lSkSE092V3YmZpkedCEb8EWTzUJfMQCwNnpyJrd1tTnHfhCC//cXZ5Dk1zOM1w4tQcrY5NCGweeezxKd75buDhBxsYj2geKHdfm8gpwOf4JwNHQCjGhrv9TIao0mEQBHpHYxt9XHR4jgsvrGDt0AK9TbbbZwJc1OqHLVi9zrxNlnWMDZbHnftrhXjaFpmy7FU4Madddr4zjjFku0B7FlcqcCtLYUrBL3v9hA1EWbLzecLZqqVJsCjUhRjZ6X4B9EylUxqaMq+PuYiK6glmiwuWd4FFuU2LrVzr7at0wPZz2pUNp9+y8/VuxqLLzZrY7H08py2OnWOqtmtCN8FvWXI3/7PowDNgvLoQ+ATv49S0AiUDsdeCas/1bjYuCv3R3RgxQ3YCpuERuGLmIZ+vselH5O8m3yMjp+WLN68qKUTdoNRpUZohjyoHdCojOhgMp/wEaAW4IqjiRsA2XM70uoFlXMsn0m1pTCZARKuJZ/Hp/ewX7JmitNIvSSygdk/1X2MDC8PY0vW7GCP+rJgXVAipQ+zNN09GrW8odASecVeWOEvT0rRLrVwzTEyvKoSHxAfjZPqySOSMzYqX1gTqYzAmjRZ+WKsMdGymoqSpT4xSYdg+pKjM15AibsdZ6mBFpdtNnp29gFbxbHhXJv8t2wPZ2hCceuQR74dftxR0RzMF75NK5F7iW25W2Z2kECVgNRdpU11aWgRDqWMrQJpd+2Ch49pYtJRp8lZZLc0N1DH6LYgNnipPjlGJPVh6tmvDjUuODm0e6pmeO5ZRK5mtywJoyfWvXHioks/mNT3/08VUuisZm1I8TaTm6DAufNHGqbXGwgSYfdcmW1WvotOsYn2NmYa0H2dnoF04mc3N+hiNBkbZy9Ssqy5HLoyLBZ3X24oCCssIu5EU1WfS/HSqU7mma9BpoTcjzu1BX4LP/ogloiqqDZr30Rero5idfDrEcDhCt9uVfoqMUKWywPbWCYzGc9NQ8HgyxuRYnp/AAsFIbn4ZwfyYtwk5d3Nx503v9vZL17StkOYmNtbWxQCNxjsYjxjvwpiaKtqNtnRSHNAs76m1WCidVg0+6bNzUsZoY+TTQTF5kC3ie9FWgQBxPOkLPTNAWeLWzJsWGrTHpC9WWwCRjNt4zJKbacsUI8RdAbswdW4mnM8pmOXC5mU5c3qnLIndimanYW3J5txLto3HT6AopkVlOsZPcGfAzscGqrUGRrOBgDD1e6SXn/Vdp3D0gjkq2nXnmO5UMO1XJORlV4dAe9XGHd/31E6Gj/7tHF+9m5o+urm3beF0MCv9QmECydgf80uoqIuIP7XOxZzlWZn0SfhnTQb8mmQ494IFXv7jI3W45pW2xuuQmhdlSW6hjgn683NQrUywtbWDt71tigfuZuJt3ToT1YnL4j7LnBVUGj0rD9M3rdbhqofK+LTFETV5nzqojgc454wpnnzVAmeclaO2kUvyRVEzL3G1wQWMjQb0nuNwI2NJ4oHt+TZJcewUAnovmy27MZeTjf2+nXK5I/QuxuieS9aaFHBoKUto+nIBDdGtl3JlZulO7uEDlLynLTMJZPKyNcXxAg0se8mqwDM2Pag2wJYJ5OMcIqvNGLLlckQwJdbsEV/xWpvwS91WcT6+6UxZvQCyKg8kAmct4Cyx6c8oNQXYW/bzskWx1ETa9Y8NhP1pXXN23MXnh17G75u0eQkAC5ChRUJCZEOhikejbot+bix5eAmReiMtAFwUeSck+TBvrSbnvJqZVptuy1hvnX/SkRg6qpK5tOOPc4rvSyRfdCcmNN4eYywWXcvkLe+d8usKHZFtYGTvIJspKx/yYhVaJr9+AoEeMB2LrCnU3BfL3dajzGeHFH5QDhYdjNnibBqugilauEt/oiGK5yoFKCWzbJ9goNz/njDAqyyylaQth7MQcCdl/OLZ1PUpwa2V8dLGkPJndnwl+2rgpRTxB+CyTUCpnyo+y9ePANgpyAzvqShNp5YtctPXPqz0WdOIEbOoq5KMCCduQnDvz4jGRHKeJv4vn5P0ekQpUxvdpPMw3kNsZthPsBEuxpz77qnErkYJb4hYyq7k8+SCf1ZwZjnaLQribd6jtUqAfZ2Zs6LGdAGVM3qVXN12VbIuC2lmBgP6TKY1W/NcoUaCtf1up4GNTg0t+lNgjmZ3zRYq+jNRxNds2UM94UJu7ts0v6TIXQtzrYlFVhdCrZGVkUs6sxFzsUJ87WDMciERIv2jGgJA83kfi6kZkc7mQ3VJbg2Z/1fB/o196LYbYuIiQZzxLdppMYdPIIPu6wZCyBiR5aFQVLmMZINqdQtfJd3iInPZGMymirHgFMVmASJ4K+WwE2QdmYTxbAqYIiMDV2MH4hzNKpmdqbRLFI3T0V0XPfKu3K9JXUY25Xpu4UylRq68UdYV/bkwU9B6s6FSourGeSbzUJ64ypDMl5QNAstyA4vxUUdhbh5TivupCyhK0xS7/ZxlQaDRpL6sLcsO2oDwiIM1E3NG+wr3rdJDydIi8yqpIxPSN6DOSYrXVWyfRl4Xa5sn8S3PPY1uZ4HF0DqmCLQmrH4qjDbHguWkGq1GaDdhflaPH6/gwzdVcN/DNlmY+Sjlh/w9K2+GXot5jwqcTtgU1VNUAllefCWwH9dx6XUz/ND319UGz85RZH0JHXcGczzydY7XDGecwTHDXM857rx7jne+o4oTJ8i8EhYS4FFXRm+wqZpK5Eqv3E7fSZENlZieXhcE4PTyaqFdH+LaYwNc/xQanFYx3mYJyHyX2I1IzMuXKjqJgdcepaKORPdsi/w36Ws8yiR2VnKZT7udfGbSQiAcsnshTHfQxUS20jG1smFe9iuKz/AyYVGeiBJZiHGVJWq3TsdLVovdqt6JaHpNY7akH/RyleYWZ0MkiqX+zkGV/YygNKJkSnZoNVdQO3I3r4hMSmIZLR6arGkbs1x2SbFCiOgtZswC1lUqcc1WPOd8HgLsFvl3wWz5a2y5d52HL4xhk2CLNhd4Y1BjxdYYd52Nkg1cd0SQNZuQ4bKObYItY1ZMq1WWfRxEMKOTi7kafsz/i4y74gUFuOy5E5DXZLW77Kfjd3YrjklXzrsMBaj2asiwF5X+WLYy27yUGqL6oCyauvmyxCLCylNJtIyDUo3uokRoiyKfkeh6DJbD7lsZUm2g1KKYCPJN1+Sbl7gHe3h1FeAoGSi83gFSdDi7tF0GHExDSZ1nXOLEomDlGS7Z2AiRtsYLPSsCaZzvAmzZ/Ss0Zd5QEHVX2yDZJsyCwk26ENcjuksLl/ukIcQaFkoNYLA5qeVDrMdxSWKboWpKMh+VgHB5QxjPlI0L3zBEAoxLJQxMOeuVsGUpWIyg6VK/Z6XB2N0Y6WCMMk3CrbGqtPhQSZksO43eSVTUWfWwDY5YLc5njDJ0RovXxTYtZjReOadXzYnuuLCNZxnG9GQxHkof1Mpy7O81sbneQqdpYmguomSgdFO8TBUOyJNxX6UoRc/Mh8aAzAz0tGgw2mjJ+6neICBja/JUan92CLJEyIMmcyPLAGVHjVWS4w3rD70DjvF2dYtm4YnxZ8bE0Gx0Ks0SQYqFafMiUGRcMwNPtn9VFpgNtgScskoTjXZLpqzxQIyYdcheuDo1PDN1MvJ9qXeiQSbPo0oXeLJJjH7JudCG67APfgUT11GTd5IzRtx10g9sYsxPVmMnIDvfoGPmtSJA4uvMOoH5ilN1NtZrzGSsI1MnJR2JWQqzLEC+v3yx1CDPjlCCNXGaunZ1rWY0UR0KmNKtXzE8GYGUlVH1QJHByqg7a+k9CRQludTgpf+T0afUsfG6ctDRfVoLlvK5qmh31rT4qQRAEC3bhAzTcRUXX34vLry2jxoFlLTW2KFWqYLp0B9yOmnXqa+yR4QNGBNmSAJ49PEMf/3xHA8+wsezjqxhDJTMg5IvazjQKu8zCIGYIRAGVIvlItPIEiQX1MkUz3g28H0voCcaX0gT3XU0qlu4+57TeO0fHlCe5M/9uzqOnjXHqS2ygVWMJhP85dunuOOL68g7bL83HZ3egWp/lgxbbLGrIB/vKA2AYIzRTjkFNbrpZFi7yOZDXHJ0G896BrD/MNA/nWE+tKBqdiWylMgNAiOiaA/B0jo9hGR4kQqnuSAScHs5RQtWUqKJy1TsYnWwvvMMvUuwX08E0BJwYCdbbqZT3ZYmqYTJKlRHSYYi758ZmrrQlx5bXOCc2QqRbbrw2SJS2icIFyXCcwNbFuNi528AO65DdLOlQc5ihqLF38/bkhJKIBqAwwdXAaoCcAVrYDtqE8jLpDJZDNIFLN4vmJBo0y+9vXZrbLR2OsqVBUSxUBlrKUDFMsfQzEpZDif7zx045R5atJSqQ6DNEiLLzwtkDW7UjCWtidXyzy66ETk3OmDQZsQ+OI41rlMAfA0LRabY+wTXojERTJXbmfAuxf3TleNnR6esO6Wv6rcMOJqlj5oYZEZZgq14vwAtAfICnBkYNvBZ2A75pigFhaUey4/R7+3SfFOU00p2z87Tzl3jTZy2R8GkexsvRRUbBWGi0vohDEjDj0raxdjlOHOsc3VwKphc6LOS302OJ0qyYgiDZw4/rJgDgmFdJI0AzkIXwMsvQgq21HwRgdT6swx+5mbE8mJX5ySbJVJn93KclPotG7slcxxl2fjdmGtCg8bfl6OWXy81gHtGZTTC6Ni9lCrnd918IzDiXGKOE9Xi5Xf+nJsSNjTxGVCiDT0za1yTI/HCnjnO11FVqvRqWa62amVpmcEoRbrUqaw1a9hY62B9bU2fqV05h7XMNU17xEWevktD7zobDrexM+IizXb2OlpVitsb6Hb2a1dGMTkHFzsdJeacTCVIpwC63rEMPqVC8X3ljG6WECzFVett625TJyQtB2bK8eNxUTsUE1yz1bMOGjnXcyLhaJpiQuE2heWMW5EHFDv6LK+R4IMlM76GxybmiB13lK7XKc62Mle30cOBzcNotHoqj43GW2hktBcwAMKLH2VQ/pwTAXekMQHwfC18e03vzw4/Ain+4pyLtC8m1D+JlcBUx0z7BOVGUqflOXrs/lzM5piw5MjJp4iUMUPSZqOFVoMgboQZmaqpieDlPSWrBlvkeB8J7lQy0ERJnZq56nOAjWgzocgUBkh74jofVpnO0oW+hma1ZSVfbbwN/OoeLFjCJSgY4unP+ToOnDlVxxnb09UxNSDDZQahehpI0hG7eHcYOxOpD+SP6MH1/g9VsEOXcYEnL4O5w7vihGidnVuHZrFL5GDxXDSTlGRYyEOog3w0wXf/6wae+2y2y/fxoY+McfDMDq65YoR77snwR69vYDqa4sqrcjz9aRk29+VodObKCr3rrgY+8K4KdvoTLNgEQQDHzlfd9DC29DBwLcFmUaHdmTdM5BWyXHVgVsXhI0PccP0EF56bIR8vMJkaGOHtolCeYIulRGK6KsOuCcSkpTEPJrEPvitVJTwBRvF3fb4csA1cx+KXAjE96yulxZiU7PUlA5O6XlureqnL0k59JVst1pr4XJ5freUZkiyhakzbLrwAW0yd8CVb+owAHS6y33UOwXrJy8zB5EonYArQogyYLgSrYCt+lmYR6nv+/KQLbAoqAmCpc5pbuKJTsizxpJ1nBahxL6SyxLQsvk+1NcYQhOCdWkg2nrB7mD5aJgvRJslNOS0OiQweE0AYPE1zUTJzNt4s/dlLiWJPy0XO4qwSvy0HzMaCRDXEEPjuAlHZ4KHFM/GL0vgEN8XGjtsDZGy+sZv+QCUD05duYxlkhZKWIa3MHpqpwlQ1rkGwh6VEyubo2HwslQgN3Clnb6U8vrdmy/zPCkYmRWfx9/DrSuphOrWwsvAuRHNBt6pHASyWLFh2P8OFwWjxuenvpIDNWLCwRzBw5yX9AMFugRLaI4EJMX5WCrQyq1UmyAZxHIQgfJXItLnPGgfSZyQFWuUYcsbM7RxKi42yVKo5STpEkwoYnIsxUDYb0EdSnarRfRgGtDE3BCOsNcc8tAp7DQey1GpRo86tPJedTtMM3aMhhc9IsFq8BlylNbcJe3jdqlPN8nqlgla7hvVWA/t69LEy3VSD3Vk+wKgxAmhNoH431Kt1jMbb2OmfVibgDCb2ptCXN6zZaMsEkxmALOHNZmRPzPB0wbIT5mjXGqhzwmcJs7WmxXk82cGUdaWcuXpdtJpV9AensDMYiqVp1dlVZiUhLnjmGWWusMz487uo36u3qKifYjKlmelYBqwd8n6LGcazIUY04ZzQKoHfo1XCCBOWFasEZZbRR2q23d6PjfVNZBkzBueos0zKUhnDniWmZ2DzRJovMkU0E9WD5qo6Mk4CSW70Rr5edWGydiJelFnBPgfbbZFtqpO54Y7buu5oI5HVqBPzARsPg8R7M0Xu8JqIRaNne6NltHLOIG96ok1Qq3d0fIu5sVpaUHiWdKHPaIw3sWPOqgKWYwLhhZt/kv0ky8Zx0eqVC7ny60x/NmUHo0pnBH5VddVRB9jfqeGsc07iac87RbsqRbJECXG2U+pUaKbI6hoZv8hLI+MwVj6edVTddU8FH7l5gVNbVkrMxS5mus/sVhSLFVYQsS3hnxLO019AvWwCRuwA5eu+9/sa+PZnNtCoDfCqV1NntYaXv2yOO740wBvf1DX3/gWnuwEuvTLDS166hu2dIfat1/Dggwu86Q3spuwB7YEDGbMvEctGkEdzVZU6OR777lpPUy0ujAMDaY01LGo9ZOMtPPW6AW641gSntIngHFVt0PWfzRlcHFnuZdi1O81r8TMmRjo+Nl+4mF5zeXg7KRHAM99WQdMeC8Jeuoh0kkxfUmi1ErC11xpTgDrXNNRYKiUByNpdwWzZ9eamxEo3ttCYfrTs0guGqywUlsxJUcoimPDOyyUmaJcHU7AdrpNJOxOTiJoUkHEOsGXDQBQ/Jy1VGIOSlNzkreXv70CDi4ARCQFMTfxrAGpZg2MMRqr1sqspVscjYxQ8PaKRKRlos1FRh7gvIOpCLUwmDWxFTI9YxvDSouSBH+/diXzGCrd7LyXuyZo6K6JlI7mGwS4FMCy8xRx06bpKzmLXsPhycMPjL8qq3Du5RZRe59RZWZLSKNWirtKsr3c6BnctZ8C0IIwfr+5b3E+/lgbiEyrKS3RLx+ab0/heaAFT0FCadpcaqfTZULOHqln+ebpuC+RKH0nMUYN1jS7auE5+vMsyCbsoJiY3TWBBijnDmfp1lV1+0XBQsnNFN26KntzuxK6bWYoY0PJQcb92EdWU3FDv0jQ9HteZlHxPNW+8P2pa48bUC/7yfiz2HfF5Nl640aRm2OYojYxyM+nAMC2N2rPjQnoCMfcIk+9W4lvG96KkQZ2JlYX5IXKzzvOVKTBLirYJkS0ICSU2ubEkLyLYN8RPOrqR06m82aqiqagWs38gMzCeTjGkWag8oJpo05hy3hejw505d0LqnpNxZwcNZisK2MwxFUVL53h2Hs70ns1GRwtBk5qaGQ1RCVa4SPPK1DBbjFX6a3c20KFlAUOLJyfQHw3VUcPFhT5aPKkJ2ROWaoQ0c7E+BFgs8w2Gp91+oGs2BtOZQqpb9ZbYna3BFuh2rlvISZ0PXo2TclXRN7Vsgj6NSattbG7uR6e9LuaHJdLxhF5WrI/b1Bo7A4KgGuN26ozP4QIx0UUOUEOmTLom7QCIe6vKS5znW1buQ1tO7hKd15rm8s6S45wO8GYxwQfG7g+1aTU022S72jSr0jmS6aN+jI/qZDbCZGzddYuMQARot88QIGXAdhBJ/BzaQLALcDQmc1lFjSyNzEsnMo7lvYvFhKVYDVLZQ/Ae8P3IfBlQDONPaseoA5zyuEZzPOmZD+K8i8eoRqfUqILJzkI7cK5YtOGY18ma0sHaS0USLFs3FReRCNv+8peB934UGIzqqND+QiVBA1GoWXmxIo8ze5w03KtNlfAISmQjoSzEqpzjf/Kn13H1FRVs75zE61+f4757Mnzn8+ZoNnJ88EMVJvRo8ubO5UUv7eG6awZiu4jtT54G3vu+Jr58RwOznIkKvqOScJ9tnbYBUNMwY1TcrkTf865I8+UiIzcFxqKkcPScKa6+fIKzD9lOiw83QShZP1rJyRbCnb5pfipfJE6iNPAVo2sLZ8GUGEpxQyGLASonNu/uSVyYY3IMYXxov2wiS+GN/Wa6sOobeyA1Lc6FANotXnhO9XwJbMnOLco6Lvo2Qa+XZRQOWxRBlhi8dBErziHRUqUAIditYJvSRT4sJszy33P0eAk5Pl3Txa5YeaQFW6kGAdcfLYzFZ6mrCNwN1oTskAma7FKt2AJo4eBn7nGdrdyo37Dr7liAvytXay56I/PWolv8Ys5NrnkPWWnFW9ZFBpieRA1BLo431soZQe4B5avn2YNFrIqt+qtlVruepbeV5oM4P18hJQ3x80rLg2KqHXjZpiFYQGPIdC2S0MS4Z/GnjoUbQh+a9h5cIC36TTOBd43GnynzW4r8y/FszJT/2+PelsBAagws02iWr42RMyPMsrsvdEKp434xVoPl8m/Y59qzG12rZbnZfskag3hfzJg1ytj2fKa1ymCRXFLjTQZ6D46VYvwYY61rkry81Bfvfs6pGdZz6cxQGc+Tzg9GDsRXdKtGdqKUIOVPXRoUIKlsVijO2c8vZeaD9bTQ6WBCba6zsZZo36LM6SXbYMesU9cZYk9ACBKVhbfISGw1WBq0+8OKjCWBmC8d71d0LfLfdqMSMuFfXH9uTsA0mhgo4sVmJ9twRIsFE69zsmjWOrJkmHspylzLvRRVtWDl+ZTRPhMMnRGpN5toNzoq21GHxZtD0TudxE9v7WB7OBUS7LSa6DQI8Cao10w70/CSmJyOCexkveDu33RsJ3Oi6BnqwVT1leCdzubDaR/zSgMbbXYJyi1RXY8MQ1b2IhtxZhPF4ajVf7ZAt7OGFoGcRN72mdRm8VpospTOaaJyIq0fpI2Qn5SBEe4YJR5n2ZL5h/SXcv8rDixeW7kUzM1egeCQb0LASfDE68DPVl6jwAz9vUZWQtS1Jiiyv8sWolpH272zRoPT6racqMRqGWo0EB2r07KBRpPZl3S8b2uynRLksqtTQc5dMX5kfmzyNB2cQFpuoJCWHCaAN+1WCOKrkGrbbA5Y0RO7Z52L/D7PbXt7igMHT+NZ37GFdpdxPVDX2XhQUR4id96alkg8kYkkQ+PdUNJPuQZB9XJqTxSWXcWddwMfvXmO0zsu8FLnK59E9THaYqDzMj8wOvmLGzHO3H53kiFrVPHynxrg6suYHDrAq9+Y4R8+30HGcdcgZ8AORwrbgWY2xPf/8EEcPjDCeN5Hr2OdmNuDKT70vgW+dEcLFTJz8jFiWbuGjDsd3VOfOHSMLOWya5QLG1k5MmAzdesqK7DZVIx3oAAAIABJREFURV7ZQGVxCk+7YoQrL5qj3iCDybGXCZzoz9pczvMR6yOMr/IPy7bGorCMruc+KeeV4lpvVS5YnmUQpYmLi2AxGfolDi3W6k7XNSPx60VGnb9PgIf0/VQObdDuQXsG5RmZKaLZbkTnUPgdRTlTl3EvofEKmNuLfVk5HY1rWaG4aJ0/N2NhX/SipBTGsVHGERNiG4OUCLNxWAq/o6AWpZcAeWkpM46puEYrJeAAvbHp8pm80Crx0rPUo3IHpx66xtNvS55ATAgxLYnAyCw2BJQ/cgduJUPKLbQLJ8Ns7qqmOSPCZ/tLBJNLYb5cZ465Q9cusb5IBdB6ClbAVnre2hZJUFyWA4vcxVVAsse9j3ugKn50m2r1C0bQwXoSQmyfX5acBFodNEmflDwSKjH50xA6NPt9ew/rpbZ7X3rCxRuY3UD4TMV91k/dKqb43lKZMBXPl9elmE92ldLT8nQ0bKwwaoWuysGWr4mlyjJ5QjzMOZ4jHaODTDWYFLFalJmYIawxSuUNWt5M6ISTDVKp10rVfQY4+VkWQxceW3G/+KfGdFjNCCgJ2nv51kx3OQeaRitKnqW1g8gLdrhH9J1sJWzjGJ6C1LKbppzkyFyVNm1a3M+OjwHdClRF8lDqmsdcBYtWPNPPvvq8nF1ng9FEde+qDDj5sE7QbK3L60qRPOwabFC7NEG/vyNBPVH6iFonaZtqKp81OLnzz1YXbfpmTQbSnjA3cTTqy0Gcok2WxBr1Fg70euh2iI4JZuhmXlfZSOjco2hMyF0tuudmFLy7qyv1UPx8ite3+xNMp5lKor1OVx5M7MYTiTGdKFCa7BYDf9lRFzsbsng8fjqvd1tddNs9lSppUzFSrIsxdHKir5BBa0tXxvIjOwNZvppNdhRPQ9RhqN30RGEKysFB9okAhKemctuCZde6ymA8Bv5dJVHptnhD6RzfkB0FbxhZKwKzkIOyVr29fVoAk91wBEX26C9QZzlX2Yc1tFpsGLDuvsFoIANZ5mk1uzQ6pYjdOrq47o/GA30W7421bseANdNSAi2J371rlCdTq1dl1souUb6WTFejWRP7s70zwzOevYWLr50iIyU+EpmEeZ+lN0azkI2qAGz/ZzdU1TUDXn5R57B7xxBGTcamVSJ9e8tngJs+zXubIW/0ihlCYCKc431nHaVmaYz8vfNZDc31OX7+5xY4dmYDg8EYv/8HOe67l0yYAwuK9mW9naPVzPFjP9vAsbMqGA/MeZ+lPZ7z2/+ygs/cypgi81Cy7Z5z96F50SbL26rljG/WETaFkwHjrNAwkWUtQzZuY5EtcNmxbVx09ghnbBJo81Yby0Vmq96gNQTvgWkEOG7lQq9uTWO4BLq8lKZJKnQQTr2XE2OhqPK0nVWYlYjRU91WsWImE71fY07AAe7Sd1OFihNlg92eFtVD2wfi/2C2tGtOuqJlTUKdYJRTdhNsqzjqH/XvVdBjC6UtntIOklmOclfkOhKAq0wYBoYlQOO15sbSih+lZ5A6/GIRSY4s5qGUadmzRJfYb6QaHo4pM5G0KJ7peCGfLTah8N/WLWkMhMqI84oqCJz1JAtxnVbYiohVS5ziTadr1yOOa4nVKhTwxnQoszGhR3TOiVg+rneI0eNn6X0oOsrdF016QC2+dvP3AtpxSZcrwD6G5Oi/zBYWLEjo+SIZwME1uVQjJgxMh36M9YwQXqfgmBuClEWT+UACEtMuuBS8FMXKFUBpOMwX/mDYosGgUHGVAyl0TXpdECuBeXhu0rZyr2ddeNYoYw7r9lnuSB42E/qZg6vUhEzAxXy0yBzac8oSmnUNlwYvJasV5xuMVlR8lpmtctzEvSlc/tUIYOugEQLedemnHzFBxswZQCrujWumBJKcZQvz0rLzmCXBkoWK13IuomaYXeDNtlUAWGkhQI7gaWX+qmOawMs3C9w0e3RUnHPlaRcdzOd5TU7n1DLRD4qLJb9YluMLZGZJAOCWBdQ2yQzPAz1bjSZ6a20dEB3OeTBkuLYHp7Hdn2HMLK7pXN2Ma50a1to9rHfaikQhCCMjQ30QByZzAekDJRsAsWCc8BbI+Xd5cxnt3m420MimePj4KWwN2TlYw8GNDhq1ioBjrlw9AwpinsjmzMzElIyYwp4ZWM0uyAU1Tmtot3sqSXLt3xkSUM7RbHbNvJPB1a11gZ2NAxu44SlPw8bBAyqTkdFiVuRkPMPm5kFkdTMA5fFvHDiAA/sPClzx9/To0qOL/5OJahX97dM4cfwxbJ88ju2Tj+P48Qdx8rFHaLqA3v6D2H/oDBw582yhfLJdBFUEglunH8doMMD29rbl81UY0THEaMCuTlo3DDCb1VCpsxOOi4OxVgoMZbsb9wwzmhhCXaKRcxns2ZxAmkQQmRgxaRT1TzEnS8eOw9kYgzEDwNlqPkaNtE6VZqRbWvQnwxbanT6+43tGOHjIWC0uAvkwx3hIkbw9+NRp8aUKwBUj4xELnnMYZRjt3LVjDwPWHLd9sYJP3UqbBpZrrLyr39dEwXKox2o48yXjUZYYlWtoLMp1T5vhhf+yhnZzhg98dI6/u3kd40UVWY2u8A0sJsxQJLs7xSt+voVmnaJ/jo0mut011CtD3Pr5Od77P3htagJKorn5J0MUbdCy9dK0YxxgI/t7ToaTpSiW49U9wx3iGBVadnCDsXEGKvM1ZMOv4RnXjHDJMRPH8z0ITMmWEnCR4WIrMndZYXxKzZylX7mGyxe8AvR4WbHMSXTXa99txzQeFcGYgFa/v4Roii6pRGWfLLxLBQ7iajKaBJeccpbAVuySoyXdwW90DwnEWXQP14jlklCyAO0RkROLMc8ndFbBoBS40auuMy/fW0pDGQtjC5prC/0zzM3cNXFF51TqDVaiQ/kYui1Hev3S80gXcrslLk7X21iDQ/F9BuJy7Eyo2WLyRIax3KdtMYwSi/lr8VUGnlga50NnOZxhaVMyfTZfGfMldtQXkNT+QRmdRRag+dtFt1iUB/WsFQujfU7oeaJMyCOyxdJGSSmxt9JjlB1ToFUs4kmMVJp8E2azdh6lNcfqeAlwGAbfmkJWyrgBAOKa28W36yKgo/KwHXuUNyPWxY4zqha7aTn5mSYi+HIcLrNSy8dUoFw7lMKotQQNwdoVDQY2cAvQb0xx4relw9/dCBDnbHKBUhhfbozKiJ7V61aO72jk8Y0Bqw+O79LzXf27rVlWyg+hftwvMuCxt41SarCPKdAtwJk/wwTL2ubyPvN8CEA9rzTYc5bl1bErQbzl1rLDl2uGNjY5cYM9HwJesuUJssVcAkKwz3W+cv1563lN3lNm1Eah9IRdenIRZ2v/SFoZlfW4g1JLtIa9kO28WlM5jivpqD/A9pDAibVy7qBrEm6zRLjWrWF/l3E9xr5YfESGkbyeCOjoXj+1HYNCT8kWjVGv9tyngmU9aplMbNbrtLCYbePWLzyOvFrFuWduoNuioG6oBV0eW1yUZIVQdgM26HTupbk6dWaNpoChOiy5BtKKYUZkPFc0T7vbcfNOLmJVzGdTuddffs0NuPpJN+DCiy/HgUNn4rxjFyjWZc8vW0V3u7Ct/rJcs6c4deoUjj/yEB566F7dvOlojO2dUwIS6/vYCWnX4cyzzsPBI2eJEeM5EAQzt3IyHmOw08fO9kmByuiszMnMLRbY2TmFE48+itOnTgioEZwZqF6g39/G6ZOPo7+zZWCE8wLzBOkO7wG6PGxe59Gwj4Xc61totrq6XtMJQ8G3Zf42nXRw8eWP44obhgIC8N32bJDJX4seQHpSOPSaxtYUXkPuWM3PkghTU5HHtijf0knjRRW33j7HR/6Gx19FznvgAdExwdLfjLMfy7vsFCSbJLEx9V4jis/7+IV/18LmJsu2Tbzvrwe46cMEW1UxS/qazNFoz/CyH63h0vM5sWSYkH6etkGH1qy+wBvfkOOrd5o43jIkWYJz9o7dnvLeoratXHQFyFiylLaLnnDUfdWQS9C/QIXpAY19qFBJmu3gknNnuPT8GTY3qBNwqwfqbTpAi6CryQYLe9BrzFWUbivwnoEL2+Mm5cFES1Vcsz2c4HeBLi8xCgQU3nE+qAths+lWCs7Mf1cTDDc2nKy4OLG3gUDBO+WC0SomVQGrcI62BaIAW4WwZrcZY5hrJsbctgnjZOlsxSqzFAuljb0SHqbMCAGGb/qLxSlMOTkRE8BIc8P23ESVEucTxa1VBmuVZdt7QilNZi0X0IEgzUynUCZiPq3K2Jnj1ATyZZcW2S6NQYad0z+QCQVxvByFlGfIvsJBj6/p3DOIhUk0ZqXJ6XInorGlpWYrrkLqtVUAJRfHB8jSdUxKuhGtY2BC8MEATYj9o7yZlvz8tgl4rWCbuMblc1hqg0oGywBBlNZWQc7SMxx5fZ6XuFcZsbyvK+xmPENG81kyQiwVrqFaPf6lEmI6lySUnrGJphmKrmONcweRlpZgLLEBKe9SdmZIx5sy8VHWdnYwjEwLvZaCre2LZELB5gRW8Dtm4M9YNOsUtacjBbIFsPODC3NQ3XF1OLNqZGs6DXBkB+N6q9DoGtDyWD99tjcMFNpFB5xhnJxYS5jFhmm5ee2ZJMIucD43BGXKRmQ2KxsCG+Yoz2urbkQWpiSrsRUr3TBVbrjoYE6s1B/1Ua120Ws1BXzEbkn0R9DVQINgjO8kwDXDdn9sC/dwjNMD23V0OxTKt9Fp0E0+Uzdii+BKeXo0/TQgxqDnZoNeTMzv69sN4rPPTkNG2jQYzWOTFTP9+DksYVbzqUph0h6IFZrj7vsfweNbwDlHeui1aNY51SJubcTsZKN4O0e3u4G1LoEbqUieU70IfuZEM11MMB2PBfZoC8GLxPBnsjg8XwrV6zW6v5MNGSHjos7FezaTgP7QmUdw1nnHcO0NT8fVT3oGzjrnKDrdtb08I59o/nzC7+t6nz6lYxlsb+Nr992FEwRE2wRlX5f9xeEzz8HBw2fhyNlHcc55BH7m+bTnVypepk8Iu0lZAlzMBNh2tk9j+9QpbO+cxmBnG5PhNh57+GHcf99XcPyh+3Dy1OMYDxkqPVHHaG9jH0bDMUaD49jeOe6ZkV01SjzjOx/H4fMYT0Dhri2qdI1XwykHOF3RGdAtRiZJAlZJLehte4y1G/auIQH1CX3EgGF/gZs+VcFtd5BRNbBjO2nz2BfSU8enZcBoIlEHIxkr4OKrFvjxH6aifIFus4777p/gj1/XxePbbLjYlkO8Jp7pHL3uGBdeUMMLX9hEozHA9miBRtZAd2OE978nwyc+RoopfJaoN6BVgWvHqOPjk8JS/XSqWKVKo8XV0XVytj1SpyStVXjcNCPrn9BmgAauqHTR6+3gqZeMcd65mVgtsVd1PjcLtDsGspTuQOZL7cf+fFE8zxOmNC4GBt9zDyH26rjRpJGAq2LRTU0FV14UVhB8XTCq6a+IQW26q/eE7J5HyrhA3houQifjXnWFEbCZltqCWAIi6Zj1rWBPSn+d9LNj8RNg2mULYdrFEDjHwsLXV500lYN55N4lYvaiI9FWbW9ScLbDV80Ac8tC5lX/od3MSkQkxbMQi5L+pN5EVg8V0NqO3b581soyj4VKsuqgfiAeXp1zXOi1zAzacFQZQh3VAXumfDlNxPEBmOxPY87T89L6EYxSCtKScZPG9cSymArtC3Ymyoh+I1PAk7KVeg/3VJKViPZzUe5ankui7CfGxkvEYaJrINw+LAXgJBIMWAdScXYrOafQfUV3annPUrF2eSzBPAkMrdiuEKBSqJOanmoshNN7wq5pLOj11j0aLI/dl3LDL2gU8VF2hn5VS7aseE2hRiszJK2MaB16+pyCHQv9m7NrRVmZn18o3fRZ9v7LAvkA6QG+9DuuG9M1DB+7BIiFVDTGXjCmIY4PWY91Gdr4j7Gj50aYugTBHI+qqM0ZE2gNSTw/khHWBGAsGKU6bJjhIiJ4xGsw4zoyN+PcpOFIK9EzLj1IFQtGFEzr5NkhZ4sVbRw4iUtHQbA0GmEwmSozcatPCGe5hRu9Jo5srmFjrS1wpQvJnL85HeUb6A9G2OpvCRVKKD9jpx7NImyCqbda6lCk1URWN3+mbFHDeD6UsFsdi3SUF4q1YGoTlUy18B8/3tfEQUuKGtvsa1wAKbznsVDYWUW9sS5GiCW+0DZYQLR5WeVzOty7XwdFmrlZVogWVrgyJyaLyiEw4RZhNh9gzmYAtSxXTZicAa12D4fOPAtXXnUDLrrmOlxx9VNwzrkXiClZtjb3jZMMCktty1In1xP130tEPxODRYbpzi/ejru+cgeG29sYM9UZwPkXXY4LL7saZ5x9NjYPHSnXmm/wnnuCs+SbuQvnx8MRtk6dwEMP3IsTjz6CE8cfEiC8+64v45EHv4ZTJ9mM8BCe/uxHsLbPyhls7WdkIZkttqbrForQoUbJnJTIpgrkR9u2lxXj4WDZOeZsLhyUyUXo6S23V3DTp6gZ4/uaZk9bRWbghIC1Qo3dTPE90nFNgMPnVfGyH9qRp5x5ugFf/doMH3r/HPffS2sJS0HQBKZybRVXXTnHeRfMsW//ApdeREf/GW7/QgU3f2yBkyc9N5FTncaPu7jzs1lLVc2ggYpsSCgON/sHav94zDkjkNSxSoATk4D7GDFqakAGeoKLLxrhkqPAvg3iNwrmTQPVblFzR4zJpo1cjK2yOMVamNO3R9iZxibW0KTMogXLDUjj9se/0+8HzNldlimFI/z9dOIu3o9gq+U+P7wsvpOsuM6Ix2b5ZWGybJ194cgei7u9X1lSS8dw0sBWLMDpz/Xsattm4Kl8rxJspXlqaulnF6k7XnKcxti0Bd5LsSHUjw4vTrwu/JahaiFKTrQlq4axfjQBaAIUprvluK4cs+wAX0wylREZmiAvLW+VD0aD19TCddlswcBp22RECdTKhc6AqqxoGsqiq5VztgobZUdiyXSVbf8ySFaDQ6nzSgmmiCmTFi5KO1Gadc2Quc/bRShKXYFEksU9ZAYaBQEyfGDGWAmGM2wYAltZWLTHwbihZbAyAQgIPtMSZMwl4QcW5c2UIeV1T7tNy/Ffgpn0mVkCQrvKl4n9QzBWMYh5Il5iSyNt4hgDbMW5WKao67c8YL14HpbGpLFFOm638SgBLZ8VdoeTOfLSaKFFTJncOFe786ubi91g6wk0Ww4K4xougXkxcAaOoiQa5yN2S/rzkvIk8WLCft+8ewZrvIafYc04pr+qtVhdIP6xQG3+LF6rsqEM1Z1d9jKubKNWALOeoSvPbqlBi2Bqyk6z8ULi5rVWG/PKVNmBg+EUoyk/yDr/eBBr3S7WW3XsX29ivbcuJ2sGQJO14jif0XrAcwulBSISrFcVAt3wmJFOs6P6PA07yY3NWGLBBIOheWuINlTGlYnI6cg6HtEagiU/E3UzVuWx41/HV+4dCmVu7uthrddAu9FFvVmXEFwO6eS6uKCxkzGjj1UT+ZzeWn1z0eQNnVH0TH1LTXE1zFZqtDoelUG/KXaCcZG24ODJZEvgS+28Uy7IEbDLLTp1NLxeLdRaXVx6xbW4+vrrcc1TvhXHLr7cFoflTfn/H87Z/XN//fKNXeChr9+P++/6Cu798h245+47cerkcRw4dATnHDsfz/i2f4HzLrx0ydX5m//gJ3iFbGzm2D69hcHOFgaDxzCZfAmnt76CnZP34fhDd+Kxr92J/vYA0wEDx00YHwJdxTbJcmwmapYD1Lo8vGyU7iaRYQwz/iRwY9QT414+cBPw2TuqmOQ9On6qpGjeWlwkWMJW0dpdU62kly0q+LbnzfG872SAt8c3Ncb46Edy/NX/aLgxp4nXadFQofMqU87Rx3XP2sCL/1UTEwrmMcPxx4DX3ZhjNGVbIuk7CuLM6Z/h4Dw3q/ORCp+p8SQjq8hJQeXOBUCNnTnwAWTD2Kzgpqlkuez9utKAHejNcM0VU5x3NjtOvTTUqKDVWqDeqqBOOtviIT3jzjwra2S5wum8gCpOcvmu0crI3mulTclyNXwpAHYJkNtKp0YEL7FoMozlJzymHGzp9pBI16RmFgZ8hzBHjElTbxolG+0cl3MPozxYMg7GahS72KRTsVxI7ZzShW8VOIZGJbrJlB+o96J2hWDCS1rJ++h+R2eUr+wBHEKNVH0CY1ldO9eKhX4kvpce99Ji7cwWNSWm2eLQD7NT60TU5fNIEjJz6uZm8rmPBXUBhq6P62TRjcjjKT2pBGrcuFfPj5ssFyDEGwzKEObl+SIFJyGSNybavvTz8mJZuTZsJLw8ad2GpvmJ+10wb/4u8jsSyHVvsUI7aI0Puqa72kjNAiDMancLvpc1TlECI3unexP5mitdsekV2At02Ng1x/UUXPNaFJ24q0BLNInbrrhurPTOct1oonEsAMVqWTUZz0sMl1hlY5asquBlei9FCnjovWhzktRwRYrEs7miK9PvLYPH5cMpN03GbCfd46FJKzag3o3oTWnpdY1rphJ64UdmnytmK7Iv47CdHaSFUyGIZ9VAdg4VPU+mv7LX2qbVInvUCazsSJvzivu3MPIlNkmVtXol1+6W1Q2PbOAuh2LLaU4XcwMfG+s9bO5jkLIUJWg0e6iz/Zy/t6DtAnU6NA6tSgxO9ocT54+84hdx4NABZJ4Iz50T8w/vv/9r+OA734LJcEflkUWljhf9mx/Fvv37MZ1arp5231kNX/jc3+FTn/iYxObP/96X4vCRM6RD4nJx+62fxPvf95d46PgUvXYN+za6ZuPQbmAy5u6NJqPAbDQQoJRHGO0JGKXj5ZUX/sAP49ChM+QRJvE4SznqJKTY0y6y2S+we6eNxx74Gj70vreAAnKWOcl2WMcmBdxjaavaLQI6E8Qff/yESqTVxQjt7hrOvuBSfOtzn49nPfeF2H/gjOWZ6H8WgK3goOlkisceeRC3ffqTuO2Wm3H/PXeh2+3hquufim953vNx7KLLvMMxfaEP8ETYvPK2/6R/zqYDTEZb2D75IL5+/214/JEv4cSjt+ORh7+g3MvZlDE3XKXKRTRYFK9iFZ/LuCKCYe3Up/QVo+/bHKNBjptvA279NE0biHVcoM7uWZaQyTIl+i8tKJMRLr+mjR/4furP2DCRo1kf4AMfzHDTR+qYETDJq8wd9+lttsjRqQ/xfT/Uww1Xj5WaUMvm+PKXgL94RwMnTszMeDFSL1NbjZiYVSr1pgkyIKIaGshpMUJqokpfugw5a65y9a4a4yVNxMzE9nOKnsa4/OgIV1www4FN6zhq1HNK0tSpSGEnwRUF9ZZ1540INcHG5Qmi2LnxAzlphuu9Xfpd7Iq7xFv1yX20kq4vsYFEjVFCcINQY4PD0JRgi2VE6ots56gdZgJWlodi6V9UaqqMiTJ2qpzg5QVk5iS7BM9Raoo/g+XiqUTXUsT6FB5cCqEvI6JKMXba6WYPsWm6fFVXzmcwRN4+Lp8uB6YrrFa64MagfyKGSyAqLDPYQDIOsOWGpkmrvnVcmRmuZIJaNAx4S4fmmtgALjYHl+WuVBhvt7yMi9Gz62yJgVH3nhJG9iWV6Q7+/YgyWgYiXn5yvy8bdF6aijJYwswHkC6ARBFWXo6FVbBd4KuVOCXTWpVzjzVFJPewcCe3Lu2wpknhRIBH3ZNkHJbHuWwzwfFKEqG4ru7LZJoqs6Eo2Ms9LFpCHxWAaPVclzRZXkgxhwS/zoVVggEJIy2XS52SY/hxhd1DzAUps7XnfXQn/TQWqWATS5VXotsy8JaK9sV8etXNmi/ckkWbe/WMChDF5iMAMI8tgFbEVAnAaWdrbJR0WUnzBOceVgQ4f5pkyPS5fB9ZV82N1VbVoJlLVkCPUG0mVa8ux4+eD2X3uv9ck5G49VwkAAEKLQKQWzBzd72NAx2jeWv1poTw8+kQfRmd0kWeYcdkMNhWRkGxZfpRczVniW2W44O33ove+kZ5H/xBoRbox17ynfj6vXdr8Tjr6IV487s/iUwtxstf73zbm/DK3/xlHDx0BK983Vtx6Myz3VgQePMb/gB/8Nu/jM0zzsbO6S0da7PdVUTNYHsHlWpDRqOMyZHXxoJ6tLE6+piJ2G208PtveRfOPvv8ZX1VgJ49Sm5f/YfP4z/+9Ev0wLVbDcz0nlOLt6H3ljLF2II9wXQ2USfmxsaGWDvePNaux8Mt9A7sw7d914vwvBf8IC68/Kp/EoD5Zl906sRx/O3H3otPffz9uP3TN+PoBRfh2d/9Yjz9OS/AkXPO2yXi30WH+gc+0fe/4fHsBSRzYGebJcgH8MC9n8BjD92GRx76LB5/7E6V9Lj4GitkbIesBNwZX7sq2UBU5dc1nuZoVul8D/z1R4AvfDnDpNK1YGqCFwnWTc/HiBwKIemntajMcPS8Fr77u3JcdDGfYFpwbOHP35rhc59tmqieDFSlpizFvMJVaoJWfQcveFEbT39KA/0+rU228Jm/q+CDHyaEmXm7vEfzyI+MAdkWV6WFk7u/RhcVGsLSULbeMWNTBzUGDutylV/UWPJ2nRLzeghMabnCLmJ0WS/CofUdXHfZFOeeVZEWSgLOtnUrZo0cbUYwhQeMMxvanUlXZlgpoErkwtmCuqydS++xGg1WInkKYOWlBU2CJZVQvF94bInso9aBFjGWKWOlpUi68AU3dbzWAuSMhWUhhq5mWXtSlph80Yo13xmElNVaci53NjW8CXU8KqdYIxG/CFDi+kS4s8YYN8RhZugdamKU3H7AFmL7CpZn6Zom2qZYPL/RPSjc4yncJbM1MQd5alfNN8i6xwRgZ+qLkomzlRCjpGyRJnZiZdkwyoip7YPOOUTzjhMKVsHPP+5VylpEgckLT0ugOLoN4zqoizGOx1kbXfaV7tNdpTh/A9NY7bZ6SIX3uv4B5Lw7MjradF+SzsKUjTHWy53CnXGLe8k/UwuI6FTUwp2wrPaMJ9mM3ASq89uuGAGJNh3K2rOTio1OvFZjwzc4Vobu/u4EAAAgAElEQVR024Ekami5tFZuRPT8JDdnOa3AhPVLzxvZHddGRrMFTcClny6SDsxrK47VzqNMeFkFgnZW4uaKoHTTYS6L7PW8SNzl89+SM7xbQPBaxfyVZwJGemZleWIjjxIUXSa3ZeKzQaG7jTNj0ShjcSWUsezOBFPvRdcCFR6qtAGSzsKOlWQRG3v4zoa+iq9qhJtzk3nRoWZO4NFqdNHqMDeQYdF1NJX708d0NDErBRmYWg2eRpnNRobR8KTCoUnqEGA1Wm0xRo060eOUoTH40/f+Hc48+5ylA4h//O+/8KP43N/eLEH+C1/8A/jF//M3ln/P6xZ/cuPv4fWv+X+xvr6OG//s3Th4Bm0Q7D698bW/h7f88WuxscEIldPq3CMNzJLkZNRXXZksHKN+KHAjmzXLp2jU26LRydT91o1vwyWXX7srOXcvQMHv3XH7Z/Er/8tPFSawXFgno4H7ltj2gIvqnJMdH0yyg/UGRlPLW6yzI5LJLbNcRrH792/iW5/zfLzkx34ah888959FVF9cyCfSZ+UL3P3lL+Lm978DH3rXm9Dp7sd1z/pOfMf3vBQXX3Hd7ppzIRne81b+s32TpdjhznFsn7oPDz1wCx6496N44Gt/i52tB6zGVamg2d4wJ/7xtiUdUFA+Y8C2aVTqeY7tQY5bP5fhls/lmHDXT5bS3ZPJbGa0dBDIYO2qBorJzr1ghp/7WQs4J132hj+u44473XNrkePQ2RVceU0dn/3EGFvbObq9HD/60x1cdnSBrf4UWW2KL3wuw1+8vSlPN7IE8aDbBeLKZLOCGDeCLbFVtImwnxuklBmOlS85Q0vLxexFy4+zFnNf6F1/kTXXkY/I5PZx6fljXHE+sO+AMbKMkqjJHoK+bpZ1p5Z/elpqY2B0d/hxqQtSyMviMPb62ku3ZbNsAr6CWo9uI/9ZLKL0eGKJU/hySnGpO4A72IrdrS1SphNaJVttATKmyL5sQbHAajLmu48+mAI1yiRlJjFpxCGhI4pSE6UODubsvV3bmVRO7HNsUudxGxBLsuP8MMqylXkwpVvL1fLlXv/WJU6bEgphrxsmU6vFEGqK5L3hwBZVP5bIaWclWzmbdszWAVgC62I37jYsTwi2kuaEUrMU7BT9uoyp5FchlC9KbOW9SxmqGB/BOARgUfNSqKHDa2tlfksZpAA3RSeqnj+3v0nuR3qdgxUJLWNZglxZmqTtKQdXCO3j/VM3+ZR1WgZcSeajv30AoLJ8GJ9bghjbdK2Ux5fiZcqBWYq0y0xEPUqJmLFkv2zMxntrnImZNmAYgD30fzF2pWXyoO2ZNLZlma68arsbA8qfWQk57l2ALQOEqddeaSmS3g0BJipS/d6G5YM2a34p+F4kdWlOGoAugKGlKtj4ZN8bS4FqNAmPOt/ws7zI56LN6l59oedLQEsmp6Y3DkZYJXmWG902Rdfy+defmWe1NWTN/RbATG+mSV/u4aPRjjrKuBIw5Jisl2JBWMqgUehkqJvQqtWphEKzu6Fqx2zKzL+mmK/X/9XHcOSco8uLt1+At77pdXjVb/8KRpMx/uN//q94yct+IsmfKJuM3vCa38WNr/p/0O218UMv/3mce/RizGcTAagPf+DduO3WT6N/6lHpxYg2x8OxdqAEYMPRju4LASVLiu5Hq+3cYjxRV+Tvvu4duPjKa8r75xYMXNAVaedTp8oM1Sq+eNut+K//6Wdw6tSWhP42OOeyheDiRMH/hG71U7bxV2XnwAgey8iz91A4d3MNrRbdwivyGtu3uYl//X0vw/Nf8kNLu77iwP6ZS4zxvicefQjv+tPX4L3v+BNs94d41nO/By/9yf+Aiy67Yg+7im/yIL7Rr/8j36rffwSPPHArvvSFt+CBe2/C1sn79ERzcWS8khoWKjSeJaBmI0eORiNHbZ7j3R8GPvN5YoCu3LKpmaJ2i1+VhXXU0hCWi+6xS+d43nMyHDkyQ7c9wzv+qorPfYZdj3SU38H1T8/wIz9YxYdvmuDdb89Qb+d4xc+2cOzoEDs7Boze884qPn1LD5XGSAHrYtXIZCWxDfpsWc1bezIf2Izducp3pAB87lYQOkhZQ9BElnQ2kQk3O9qxstzNmY0r69i6JvNKWyasRzYnuO7yCc49izmlkPcXrcbaLWYsEmwZuKJZMNkbatUiYoKlDb5vWcK1HWEQDRK8J5NjgIw9cI3jH/t991qw9w6PLRLphXu8garVMqJ58ZRAazebsSzETSf4VbAVny0My42jZAKlFUSYPQocuJnlKrsU+FONBgJh4a1j7v3BWKQAorBR8LlP/nUeUbO8jO/9rxLIpIuuMYYBHskQMkJkPs5kaGoxV2b7wC8tKnPCQI5LB9lsqqA8YglsGStaaKDSTsQAKQlKjCZFaSzDbNrtGHT9vXQoLdSKbi5KjVYys5FUMFoErrJRsYV6iQVcYVBiDKYgJJoXokNU2loHBVGeCwAYVz062AI0G4vulhN6BoypMeCRNIEkZXJdaz++1PMrPt/u1xM8LS5Kt6ihKDGXv19uLiwPOBgtnbdR/+VyEc2SxXs6CyTXeWOU1CGYGhT730M+k4rurbnC3l8Q3QOpC3CWiMLNzDjDLJot/L7HWE0ZBX2vsIuwRcGeHQMy5fWyFA3Nn14S1XwRzF9YFfH6u3GrdRa615yzT7qf7hJvHb4GtOp1jnvbpMTviA0mUNPzmqPVqJrcNiw04l7Sj6tmNsZF2T26HsPI+vk3HMtHY/bjsVNqgdl0iNnYAIp84enXQ/sG79Tj32mDMBkO9EDWKWpWeaSKdruLjEalY+vQo37prR+8RTYIMbb0YPoi++lPfhz/9sdejGangz/403fiiquv38Uu8Tj+9MZX4bW/99s4sHEAm4cPodXuKsR5Z/sEBgPg9KlTipo4/9LL0el0kfHizGb4wudulYD9hm/5Nlxw4SXSa936qZvwD5+/XZPLaDhBp9XB77/5nbjsymuLQTodj/Br//nfor9zGlmtJk1WnbmODIvOMpw8/igefOBeXHjZNSqtDkZmEErwd+c/3IYRY4OmA6ztP4hLr3yyFpl6tYZObw0nH3sYD953j0pRiuyhVYV3PuxsnZIZ6TOe/V342f/1V7Fv8/A/Zh7+5n7nGwCcO267Ba/8tf+Eu77yD7on3/t9P4KXveIX0eqt7e0R9o8ES094gPH6b+J9tk7dh3vufA/u+MLb8MC9H/ddfl1WHAQlzNGcGDEluvex41V88OY57rrLd4MeL0SgstRtV2mpFHdw8zRe8Yoaum1GWLXwlbtzvO3NbKnP8OSn5/jB789x6sQM7/tIht5GA8/7Do63LZWSx/0q3vNu4HOfY/TR1Bio4C4Y5OvPkOwdpNHiQ00A5bvJClGHBb2XtheJ05MmxolHK5EaHSKvtsxEcj4sm1gb66iwkaQxxKVHJzjnHOCMM6hFyMVkdNrURNKNnkkDET5sZSQDXA5CyPIk+g2by4NRW35UYwIsZ/plhkti+hVmSx5bCdgisxUCVM0fMemuloM8mzpc3svdeKmXsMN0cXSih9Ki7euRoo0i1sUP3BavciFMAVMK4hxF6g/TYtl1K47F2Un7LLfn9PKjfKO0QiwP/GCsVp+XEnzs3bkYDADB1nxMg2GOf4KtKIPYohz+Wtx1l3ot1105qyUfthD5ejdi6PFigSv0eSv5iMF+mReSXyFnScNiY6mTLJZM7wIMwFWUM4XTyniY1EHeLnzk2uzudg2mMTY5/HXrUyhlCKm2LywHUqAUgCvuh72Xe5qtBG2vil+ilFgyWV48XfGvCwCWIqQoJUrLVTCZu60rAoRwfJBnKEBvuhFyj8FdJfj4QAcqyz+3UrjGTAFq7YaaFYtdOct/NGyR+tHJp0o3wG0hnPUtx8DyCNfnJJFJZTcowZU+tdBwCcSF9izuhR9HAFxrhrOHnBspxfq4t5wc4Hm89AWTDMFyYrkhNUbLn5kCkFGmYu9F/SsbSnLpLI0RJjDTBoPPFAkcpXO49CWOzx32K8+66lhOEELRJyNogvLkIXLRqtZa6HXalom44K66Ju+q2WRgSnuNYDMrnS/YgTi3CBbKxpo9vONDnyrKiNoRzBl8aszCow8/hJ/5gX+JRruNV7/p3di/eRC0FqCVQavTdo0K8Oevfw1e+d9+FWccPAO/8/o/w7lHL7JdaRV47St/A3964x/gyU99Jn79VTeiVrcgYorCX/u7v4GX/ODLccWTn1RMoIOd0/jDV/4m3vz6P5TXVq+7jt9709txSaKZGvW38MMv+HaFTrM5YDTe0k6F5b/JnHVdCuUz/B//9yvxLc/9bkwojtYqWcFfvPlG/OFv/V9o93r4L//tj/DkZ3y7iedkv1bBf//1X8Zn/ubjAm1EyQ8/fK8GdK1Bd/aR8hi3dnZwyVXX4jd+90/Q2dj4n+9aTMd2PJG6b8kPfN4fDHbw+7/+X/DpT3wQzXoNR49dhJ/7pd/EWeddsLoG/PP/W8dQLljf8ANmI9x978dxyyd+C/d99aMGEGoNb8yYYzyvYDzN0KkucPpUBe/92AJfuYcMixufkmWMh5amtgS+owU2Do3xEz+R4dCmxVc1mzle/YYMX/rMHDc8s46XvjhTxmanW8E8a2A67GAy3kGjPsXx43W8/R1zfO1eZmQyu4Hdj1zFPPtHbrvWXWugyehvxcG47xfZz6zdxWJ0WltHlg/VjTjtW80t9CIEjWz20KppdhSVRgeL0Ray6ciigPKe7CT2rW3jqddUcP75JownkKOWq9O2sSzRPPNIvfvTWC8bHOwy5pf+mXjRrN4b/XZSQgyxbarhSMGWGF73AF4tI3JBjMgclQRcYJ92Whkwsd1v+feyS9COzyxE0q9VlirAV2hqdBpJZ5V8vEqyYNeQDMPNAmSt5NqlInyV8vy9ixJM8ll7ga0nYrTS4wywNWf34YQpEgvMaBBLEE4fJHVLmW+Q7qWDLeXNKtwgNHsGGu26eilZGwYbABoCEsR7rciFv1puXEcZJd0YP8sdgnZtA3BFgXpJj+bAix+po5V/kXfEuWYrbsITRfZo8Xafo9LWpAQrdk2XXdKLe15k6Nn4iWO1+2hAK0CDoH0wWCsjI9VtiVHkA0SPSAceeqmfz65ysYu3Nd5LNb/zOVHG9pK1QH0JSM34t3S1TwHlnoDLGZolIX2w8Hr2vBM0kntc9xSnGxYXcZ2IQ+glHozU8rNXsrLl4sN7W4a1l8J4G6vGZJX2N7bZs5nbPPasESHYLWkUxUaVXmvcdNAySmJQbsTdwkdaYBJGDfMjDKsUYRoHmvEZ3JxSj1WmbZgpO+2itEF1E9OUYeXYN82YM5TPe8pVJAcxHDyO0ciCqCXypgiXEzoFuqAwnp5ZCxmBctwwW5Dh1exAJABrsntQwbrW8ZVVmmg0O/izd/21nM5lLTNf4OGH7sf+A4fR7rQ1if3CDz8f+w8exK/8zhtQyThRTHDP3V+WM3uVYn0Ab3jNb+O3f/1XcWjzMF739vfg6PkXFffw9a/6TfzZH70aT33Wt+NXX/lHbtOQYzIcyRdsfd/+5clWHmRz/MKPvwR33H47emv78Vs3vhEXXXpF8Xvz2RyfuvlDclHnAsKdlqFmoto5/vyNr8Fdd34R5x07H6/+s79Gb2Pdt00Awdy/f9mLcNWTn45//0u/tvTZ73rrn+CNr/ktNFsd7Jw6iVk+E4hFRtC33+w3ZgNU6m1MByN870v+DX72f/vl3SXFb4IJKg4gQNZe9PXK+3EA/c4v/wd85uYPKHPy4OEj+JVXvRVHzjlmb/dP+fxdy9Q/1zcW+PtbbsTHP/BLGsO1RkeebJMFA7eZS03PqQwPP5rjpr/N8aV7a1jkDdksFDtwD4aWdiVbYHNzihe9uIMLzt5WXuNDXwdu//sFLrq4gfOP5Th9cq68SjaJsMze7czUBjwcVvCOt2e44w7OOOSFLUDcfHBM+L78ZRMnn7latynHb3XldWrIp3PkE072c8UtSSfEiVT9g9wU0QPO3q2YrOs9+duxT1l0dptgqwKMx9jozHDJJTNccA59uTxbsZqh0SFryzBrsh1ksm0xZo6f2pu5YPtEawvx3p5ZBdhKTlDg4Qm6Eb8R2Ip28tj12wRb7vKLj4gDE2th3WexaK6CLA3bBNhEZEnpgP7EbFa8jhYhhRDeO/HK03U2R2A40FnoVOyBkaRAZWszct1LHL/XU5EuxsotLDyN7LcF4LiOzDLMWaUYucGpu8dzUVdsDLs9yVZ6J2KR46bOP+IGz3PjQsX1Wv5/5RjTWIvH3xaBcnopQBq/ZbYD0cWdnlN5f0rbBVtOrXMx/Uqd5KV/iXvojNZeLGR5rWwBT8t41mgYMv3072WHYAj1o8xrTJZvOFJBeaJLWjpq35AERgpgxk8LAJie46rvVyB7SwVwc+ZEN2mAPHVoN11lzGUmYUtBQZxvEh2TOMnHsSxlJfp1Fh6NmCpnBdNGgfD3KrVrZZlv9Xnby+4ifS+7tGWusM6Tz0tuMX0hzStKhi5oV6ekynz2jBFksWwemyfKiWzT4ewYGTlvYCFOadaZL0u3eNo3lb8TZUK+pzSvNT82v7H/H3NvAnVZVV0Lz3P7e7+m+iqqCoqilVYakUbssME2jU3UxJjEmMT8JubFmMT3njG+aIwR0YioSGxAFBFsYxOjxu5hjyhII6AijYBQ7dfc7txz73ljzrXXOft+VSjDGMf/jcEovubee84+e+8191xzzUVNF99Xeze1uQTh0mp7YtJG1vRnwTLjMScfkjPlNugtBwaGFXMNNDozasEz7LE/XlW+UtVmy+wQxkOlEtUfkchQvYVYM9nCbHsW9WZbC23QX8IHPnUlDtx2SDG/vviZT+Pwo47GQdu2a+W+9uUvxtr1G/HCl7xCf/PjH92CH950Ex77xKcWlYkXX/BGvPNtb8Sq+XV428VX4OAjHmTvlwPvPP+fcMm/vhUnn/ownPP296JBR27tzW4hvL/tC/i3D1yEC9/0eszNzeE1b7loCmzt/xXlT//mhc/Bdd/5lu79cU9+Ov7qleeUv8yBa779VWw8YCu2bDvYTj40ybzlRvz1Hz0T3f4y6tVG0X+yWWuh2WkpgPYHqbRxLC5goG12mjjvfZ/Ctm3bgmi61LH9vGv8mb9/AGBpYcdP8Xcvehb27r5PKdGTT30U/vq171Dz7SnT1Qd4IVNp5Af4mvv7s/0VLtx75zfx0Q88G4t779DLVCQRABep3kZSRdaf4PNX5fjWd7SEkDO1x7NHzdhQsks5zVezMY46LsHjzsqwZs0Yq+eZUmfgaWJpgWa2FJRzOyT3PNCaoGvDrh1DXH55Cz+9p4qkRhuR0uNHx1gyuhTDU/BepxKTzdX7qohKWuRG68j7AyQdzhn6wHGO04CKKUNLS6I+awaoEjoRzGSqWDQBCRd/x4Si9LvjWWW4ZOwXiwAAbF43wknHTHDwNgNcCU1PGzQbNrdknd504ktkhsqXuubF9E77F8y7lqXY9ANLroNaTuDJMQ96IbUEyVFvmpBdsscgkBduCLS7NqspYDFdXRbPDwdbvskb2JpmSVeyWsUWQU2HWzQUaZtp8FWKrA1kWEVWWbUXp3QUNsL2Y4CAQnElSuyUHumsYmH1yvkepw/9dzHYLYCLByk6xg9o9MuSdtvo6SKvNIo8nEybZa7xUdPckELU1RVsVWA3w427Tm8KbBUXZe9XsigBnNgbTt2WpfJKkGbBUq2dp2CQN6J20KKMiwKwrVk951A/4s/Gn71/oKcNzUy2rPzj730cDa9Pz6tY+G743NLNdngIW3qU+irhm1XFFqC+SKcFDVAobHF2S9WHIqHi1lEl+xkfDhysrPxZcR8BhGnO242XdivaD6PrCj1Foy5SVnnopqaR0FHzOrStKu0byhBQpO6CqWjJfoe0Y3j8djAUT1YEMS2NcADyXcWYrTDWwVTZ7CVCpWPQm5UHjgqygMAEtAK4KTonTILGLvhjUUPG13JPqzeCzxzF/9pOWdgX2DL5pdFP0/y0DBhaiyNV/PI9tI+Fal5R+W6DUhr5uvaL3R2SUw7bmKuPj3K71viZzXfJYLEhLsuIa622RPDctLNxF8Mu/ZAaaDeZimGj6QwJyzIrNTnB07GdrXjScYYPfeYb2HpQYEQAvPdfz8fxJz8UJ55yutbEV778BfVUfNyTn6rvP/bBS7GwZzd+/49fXByjLn3X+bj4gn9BZ9U8/uXCy3DokUcV9O2/vuk1eMf5b8CJDz0Fb73k4wa2wtfirl244pILcMCWg/CUZz4vlOLbL7/w6Y/h3H94mVKY517wPhx+1P1bL6wECq948e/je9/9NuqNJgb9Hl7yitfhsU/+jfuFEOkwxcv//Hm49ttfRaM1i3E6xIRVcDnTVDPSldGOgpO53moroC0vLaFWA1791ktx3Emn3e97/3f+4p3n/C/8x8fej87sauTZMv73G9+Po0887RcCW/8d17kSdN1608fxsct/B5MRCzyMjVRT9PEY+YiLC9i9N8dnPw/84PY6Jm6jTtd2sVucO6qfF9BpdZo48MAUz3teivlZEkRVDNnDjwuOjt0j2p3Q4mOMAzZV8MObU7zv/U0sLCRIaqEWmSGEHDXb84QUqQVR+7k+t0rfLnbp9j51DChV67PF1KOc8+xLoGY4MoPWWmbAixqwwCAl1J6xybin9NRwnKipgWRCXWaOmfYIxx2R4vCDgbVrTCDK3o5q9UORKNPk6nJkfkzMCzClSk894yAYGEuvqeK6nDnSia984gYaw/mfAYjZIQb7FottzOG5knIsTAdiwYcnSb6wFOOXQGN6I4+D58p5tj8hsqfr7u9ffw9PGU29Z5h0Yimo9+DdhEotA6NlWtM29qgzRBDdK80RBNbqBRt97ZNSWmG7UabclIMKVVzBQZtTt1dBSqBFoTyrV0OJvzQswSOMJ3kaBEmPJ3Dt6cP4uVnaRI11GchLK6hIf1s2FlYaMQDcEiTGLFJIB3q/RfpLBWf2WDju9gUC+GFsCLKUForyuVNFiFEjZYX0gsGsgGmtSpRu4uz1tN5KQ1O+Lg76sThecywCifxeRRah96VlPwjKSq2ip4/0vlEfzpjhcruHYm7TPDa6DsugBy3jfsx3bT2OS2uVAO41Ds5wRSagxdz29GHEGovdUhWyAQ6Bj2BGbOuoZPn8fQzEhbOeHyTYAWQFC1im00u/O6kWw5ipgbt6Hk4XA1gboGk23Zqq27rhHHGNl6wcBBSN0eS52cEblU1kd3l/nFvc5+o1soKhNU+weOB7uuF8g96ENWtFFDNUqlSUTYQzWua9p3VUkNq2t/EZUO9LDXFy5lGbcw2wNn4ef8pRkvP6JEdjdl76HTJg2XgB/YU+ZmbXoc4u2GkPqXoG0RoitAzJWWJuiPOST3xVAnmLFDne9E+vQHt2Di988ctssEapWJ6WmDTgogv+RUDveX/y4mILuvSd5+Htb3otOrOzeOt7/g2HP+hYmwwJcMG5r8K733IOHnrGI3DexR8twVYOfPTSd+Ij7z4P/fEI577jo9h+JJ3b7etLn/k4/vFv/1QDdv6l/4Ejjz6++B0D4E/vvis0oC5z4ryuNBvgLa/7e9zyvWtlSDnJ2bJlDV71xnfhwEPL9Ga8gV5ywb/giosuKDxTWBlJ8TZtKXRaCw+I1Qwc53q1hdFwWeLlV7ztQzj8yGN/uXYQU9v7vmlBBzGXXXguLn/nuWqZRED+ope/AQ8/+2krX/2r/b44WoYD0orS709+4Dn4/vWXWxcDmvOOzHOFX2rtkydip77xnSq+e30gr2uNsL8QARj7UsnqMoqkn9bjn5DhpJPGmJurijWgaS+XbDVhK58x6nXO3wS3/2iCiy9pgNnnpMJuCGS4rC8jW/IwOjMtX+h62VtrUkNOdSapiJRdENgncqIeW2TO8snAmKtU2zsqGGHrYcDdd7UxHoS1Sgmk62h0p9xUqAvjah9Ky8Vqn7y3S+n9PG/rvg5YP8TxR0xw2KFVNBr2XjTqoxC0XqeOgZWzpseR2zi/V4VeaW/gHlemj/JCnACs/OhOXBaZmepzCkNTmpkm8tniaVS61mLDjfQaRRAtWQgFsEj8PpUysmSr6VfCV6H2iDy2XMBcUP378biSaDxKQcaMkzMG6oUWBRj3HiqedXi9VzgKWIeAsVKlWAIqC34xIxdfh/bAqJKLeq2M7bDIcI24v1jqjdlpTgWOjw7Wqka1vqLuZ0WNobfk8RGbSCDvnTw8a0iAZYHRmR6rODDTZ1+O06lUBiIzqiy1XUGWEUrx3YOsbIFjKWHdP3VnSjPup4LTU4oRyxWPUZxO1vuF9kneBspKF0IBgc+TIBmx8TWQ4YzMSgDuQdifhWJaYBBl7REqIAurlnDQKk1yjasrGJ4wj0pDU7MwERsTAoVbGzj8lATcNWjFPThgcl1TyRaJXyrWmafow3sEY9oC4ER37+tIeEYLNXiHebUwNWkBGHHcp8Gpj6G91OeYp22n7skZQTHAvDvrKGP6rQAAw2Ha2Ws1iA6HNF4nP1sNz4L2SgecIIpX6rBGawfLfhQegByXcEbmQYMdb/j51ofZ4gKBliogVWVZusWrW4atgnLeBqaMnRzkbPDwYzax77IMv1hGX29UMeEpXBUldJLP1VyaBoTsA1hNMvS6S2r4K5RYy1CvVdU3sFHjJm5u6ry5wXCED37uKhzIdFr4esM//i/c9sMf4vz3XLFPhRvdzl/6wufitDMfgef+0YtLL60L34jz/vnlmJ1bhYs+/EUcqnY39vWeC87Fe952Dh5y6sPx2gsuQ41GGZr5wNvO+Xt86sPv0RC89m0fwINPKRmiL3/6E3jV37wAM3PzOPfdH50CW71uDy/942dgx0/vldC53ZqXhm2iHntAv9+Vgz3vP00HEt894w/+GH/4or8x4BQBgO7SMv70OU9Ct7uIdNjHKKZwZvUAACAASURBVOtjrr0KjXpdrvsqv6eQepIpsHVm5ik0wiRL8aBjT8bfvO5f5V/2q/+a4E2v+AtcdeWnQ3eZNv7qNRfihFPP/P8Ns7XPmOTAF/79L3DVN96KRD3Z7JRCdkuLLauoyw5bPO3dC/znV3LccDODSdt8rghMam0BHp2W8hRJyo2pis1bBnj8kzp46IkjpNRTJTVkgxz3/GTI+hD85O4Kbrqug9vurqG72LUUIk9t1HbZEU7WC1r8QzthWTVMCDqh354FV/9ZgkqoKJtf08LqVSM022P85jPq+PqVY9x5RwX37qpguDRG3jCNgyItmTpPI2QjJEH7iJSIjenMOpARoVXRanRx1BEZjj8iwdwq6xxBcniG/bRlvp+gVuF/xnIwBeWeXIWQPVggxHoZCx6lzorWGrYsrWJQ790wh2aCrXxM3UTobxZ8tuz5mg5EI6L9zDb4sqIwNk70yqgSJJQC+nA63k8m3j257m+NxUJm3UMAVaFjzRTr4vZFnqpQa5AilUINrJXsq/XPCkZGdxdYprKnYAnFYuAVAwprm8LUYRWT3gQj9kbUnLfA5P0ROWYEucThSiOSSODVqEjC9VrWssfbjkiDIqsPMvHU4tprde26L6bF2ZEj3GR4MDGw8vva97kFkBbSuA5kjDUMGi2hlVLPFVcs+hjoX2c6QgD0dSXmJ1xaDLaMxTIWyvsnWosX86bTexZN0MuZsdK/t2yUbulI9wTTyBSi8ukKSD+s+P2ufK7yh2NBQ5j/oZY1xDW7ttJI1J6B7tPXmKhkY4nKquYyTViMW2C3NKfVeML86gp/PwbRMBYrWyGpai8UIbhoXalqgZFpoFcAyVCbbWNffsWieI2F2KCyOMAd47nDKR0XwKdXMPL3PFDoUMQKQaUOHcCyorJmkidW/atnLGc12SYz/bWNqdSLUYNVrQdT1InrD7m+DGhJrkgpgSoZw4EvtO1S6J/yKrOUvtyJznrwtpzMEi+W7u/UC6X8zSTHMM1Ujcj2Ls1GFeOsLyaLwnP2KKw3O5idqaMGNm1mEOLDMe+f3mAgr6vPfe0abInSiBe88TX4zMc/ig9+5iuoN0PKLxw56W7+G485GX/y53+F5/7R/yiexrvfeg7eds4rsGHTFlz4gc/goMOOLNggsl5XXPQOHH/8CXjlee8q3xPAua/6W3z88kvQbLZxzgWX4qRTH1YcUr78uU/hn/73i2S/cO47PzwFtvrdZfzB0x+PYb+r4KIeWxO6lA+RMQWIBHMz86hUq1jYuxMHHXI4XvvWS7Bp034MSXPgM/92OS54w6sxnvQxSVN0OqvlNj9KeyowSxJaAZh3C+0z+ou7Zbfw9+ddWrB4v2qwdf3VX8N5/+cv5b7fW1zA1kOPxMvPvXi6G8Cv+qLKdP9+P3l57x24/KKzsWfXzaEK0DasOPDwNJNmdFIfY+9iBTffNMFXv11Bd5gg52GBdDB9uGTIObTPGekoh0OPqOOZz84w28owHFTQbCW45ZYRvvFN2oFUsGtnzQpEEvqrWZBSPo4MmdrEB30KLQ7oahu+TOdhAMttIdSOh4FxlKEzM8azfnceBx5oAXHt6gZ27WDvzgw/uTfH5Rc3MRhYyk0yMr5vaGSd12dC4OA1sdF7A5PxEHnaQ1KhLozrdYwDNmQ46egRth9syIk6hWbbWJAWa2WU+TSgJZaLqgH1czO9k4GLgkM3UKnOS5ZeotbBigVIsRBssY2QpRAJtmhKaymLQL8rmBtdUeyHEThxVkuBPGhe9j8dC54mYlbCWBfna9/6961cjBmvAuBEuoKVbNqUoWDQCRXVaEUqqqyu8vd0NotXImF4LOYPQTfWoJXBxJgCAgZqSahLtObs1NGatoyfz8BQzasKIvTY4rMSqFAa0ds4RSlNzoHCwb20WPCDpJ5KpMfyylC7RvuKmS77STnOBoDCnNBZxFpv6VpCRWAhNg5tdeKnFKcV3Th4pSh9SrenIF2mn411CXYMU6lHu1KmBZmZ4TW5PchKsbvuIOrOYuxTOFS4kDrM3pgd5XWY87oxX5pj8ojct1o1vmfrpmGgYN9U7XThRCEqdwAWJAwr55UfJNww2Fcb16GS1JH1iz9X11pZCq9MhrFAIx2VqWi/z5gZLFKHYTb4mUz7X5y+DL8QsCymVGCIAsskHW1IMyqFyG4g5hMd5A5l1wT+vlFL5L9oOlB7r4LV4uckFdRZBNgwmYd06DpcMcNnthem3yoPkaZxtPSqeezZ77X/BXmBwJbSiMduyUWTJRVkw6FAExE+DUwrSR0zs6uR8HhPs86Qi+Wb0Lh0RKTHyhYk6A0HmpydTkd/OxplaDfa+NgXvilTU9fFXfS2N+CiC87FxR/5whRDxZv63re/iT94xll42T+8Hs96/p8VgOoD7z4fl174Zqxetx6veet7sc2rEXMyW2/CRy5/L44//li88l/eIRDjX+e/7uX4xAc/IFaBYOvEU88ofvfl//x3nPP3fykjyfMv/jgOP6ZMI9Jn6y3//HfoDwfyzhoMeqGyhsauNQx6fdxy4/fQ7S2h31vEa970Hpz2yMfvf6/X0wJe/bI/wve+eSWarJbLgSZZxFoFvf6C6EyCmu7SokxY127chJe96i046fRH3f97/rJ+sx8As/Pun+A1f/NC7LrvHjGd1CX91avfiqMffMov61P/W97n0x/5fdz4nUvl0u7yCsoA1GYhWlxcQ2S42BCdC+OrV03wxa9zgc0hr6dGf0tIbH5uSqdTm5ENsWnzBB22JMwIRioYjOu488dV5LJyIJhgf9AQtIMWTLuFnzIrDST0+OJGMR5iwkXKDZRVv3Sd74jfx7jPtVVFZZRj6/YRXvCCqqwZFimXNGoBc3MjNGcq+PdPAt++uo7ucgUjCuErqbnS52MDV0oxjAzwMKWoZpI9bac5q4vzlrxj5js9HH3kGEdszzG/yqptyMZ12gnaTC2yNVI4wUnDVbM2Xwo6IU57L0H7aUUGyGXSIKiMyIiz3LoamC0SbsGteezGhM74ubUD/ySkJlaCl5XidjEYRTqwTDv66dzTd0WZ/FTznBIouOlp3OLFwZdnSFdO5JhxExMUkCJTcgJmbqBKDUlwrTZg4kyB/Z0CVUjX2Em61K7En8kZ7AWO2TBhIwR1pjBdCT+D86CiiKjUdz1Y17BxeziVe/pQ4xPa7djjc5gbhNx+XQz6DqZC5wFLI7reJjC30XMoWS0DWBaUgmkpPyuAlpXtdDwYSv21sorTtTwhyPnlrmTVXC+uitCiuXopclZyKoBbnotk6Kl0Y5xGXCHsV1bMgA/BsVfFeYWeP6NQk1wMZcn6lOkmrR8+J1bxF/onCxzG6ZYifk97+/vHrJheEYBEnBpzy4cyPe2HDbd4iZgx6bwCOxMJ/P3z7P1dg2+palXDciyyHKmE5uX6c162EJSvEMTbNQeAGmnEYkDjYMs+OzB7oRUP15C2oDxBd6j6V9Rrxlipf656FvKAyLZlIWMgBwjXM5ppn+nWjfnS58R2E2FuWsrYGS3TI/qY2sHEq6ED8JVxqsUKpRFP3j6nFUU2S07ceR3NNn2zOujMzKGKIdJ0SS11OAGzrIqUJ3Nuu/S6qlXRYjucGtMAJvIWeKvVlH5kv0O16wlB/ZIL34i3nvt3+Mc3vQePf8pvlftGkuOKiy/EBW/4B7z0Fa/DU5/5e4VO6cPvuxAXnf86zK1ah9e9/VJsO/TI4nUXv+31+OBFb8exJz8Erz7vvWi2mauxh/e2174CH/vw++Ue/89vuQTHnfzQ4nXUbL3hlS9Bo97C69/1QRx6xDH7+k5pF1yxnRJBj/p4wbMfi7tuuwO//uzfw1/8z2mLh//46Ptx3AmnmoYr3Pfdd9yKf3zJ87G4uFcToVZtSSfDHpEpW8+MRhj0FnDsKWfgJS9/I7YddsT+jUSLWb+fa1u58/8C3996y/V4++v+Drf94AYN45r1m/H/veyfcNKpD/8F3u1X8JIcGHTvwX9++qW46XtXoN1ajW5vtz7Y/YNoDuiNQv0kxrQ5MQeXar8LXHdjjmtuyLFnyaoUE/aSYVCY0BtL7qOojKxqyl6lMCctlKoYeTKnV4LARZB1B18Bkeb8OYXsSrVre5VFg0AYdSvUB7C5esssDMZZTcL5SdrFoYdV8dzf6aDVGGL3Uh/NmRrmO2O0mmMMUmDYq2Np0MGPbx3hI5cH7QWLV2TxnIUUqdlQ2EYY0iU8IapF40BdhJC01Vh166ZlnHg8sGXzWPiRNBaLC9pNas5YxUgSnhvUGM266XTYZ6/sQ2ibuBcSqNrShbdKnY5RawVtGoHW0NKpVkHEE6HMlYr0iP4vKG69eswFxw60YoYoPr27D5YHAFH80Rg4SIg3fZ87sbi+CCDeMiaAjfizTEEQWvu4hkMXaimp4FgVnr81Pbbrc6GwNT2O0zAcF6/jWHk9YRZZsBrT7ibHmNWITPEIvFoZvDUPtp7n0srVzP7BUjZkXwUVCs2WB2ezf7BAxmuygBJSRNwYAyNmN1TamJRA16/Q7tErWUuGielUY7T4ewfq+7J6If0eWUOUIvLpKsNie3Q9XGQkG49rGcwtLeUpxDgVrnkg1pSf4fTKtP2JRi5UGZq+yIKwhk0VbWF0gnbL79HertTt6bsoPW6vCkAmHFfKXo2lzkwjX2TczExTqS6vsOT6DWBIZpsBSJTj5JqukpExps3eOG415GOj1Kk6MJhHFsGQg7CUbaJCSs/2g+kiiZJnjkGWXYPrsgoZRWCt1A4nAElJF5TqNJKcXqBKCiahY0LQv42o8+PbjnI0WpRI6QMECKUQKUxp7YqkYSTTHu5FeyTZYdrJRE2uvWJTazIARzusmLZxJdjV0qStBMHWgzbRWZH+Qi3Mza4SQOKizMe0gBhZf0FufpWaGB4T/5GJqcvyQV4VrY7SC2wQVKs1RVOnaR/D4Qgf+dy3pqwf3vWW18mu4Tee/QL8z1e90Z+5/n3jq/4a//mpj+DP//ZVePIzfrf43WXvOg8XvOHvsXHDVrzxXR/FtsNL64dLLvhnOcyfdOoj8Oo3vwd11q+Hr7e89u/w6Y9cjkanjVef924cd8IpBXi68rOfwGv/9wsx05nHOe/4CA6JfLamLmo/3zDN+Ce/9VhpyF534eXy8nIh7G0/+j5e/sLn4glPew5+78/+Vq/2KffZj16Gt77+5ei0V8lOgWnZfMTjbQubD9qG3/zt5+Nxv/bbqGlm7Ctc/3nX9V/5PQsVPn7FRfjAO8+1nnjjHMefeib++C9fKQsLSwX9Vz7hv/ja/aUQc/apfA++deXrsWPHDagGMMFcvFqHBG2Jb2peuaIFRam5GFiyL/TiyvHtaxJ88cocw0lTJqdq7cNgIKFK0E8Vws9SS0Nxb7VZw3hA9ihUH8qeIUdStwpAIbuaeWSRdTIXvVEIXQ1t2BJNq8UXrRp4HKsDwwUcdeI8fvuZbdSSvcirGZaXEtx+h2nPDjyoqtNkp11T9dhHPzrG1d+mOD5B3pT4yWrg3OuF1ydQ2JO/m11bqvJ7WUQkM0r9rZnv4ZjDJth+0Biz8wSfbOfDdj81AS86KcvIN5hiUv9T5dgw9SkBbNh4ItbBpYwM7LWmpVgTeoml4bTs1XPOWAT2wNaCl6AHhig0n/ZZ5WzXPmkSYYKVVXF2ChWLoFSYG0UqdIWN3zblaeBgQcUCw7Ro3q4xMFmBpdL3ZCdUERcsIwJIsVvK7efRl1dC+Y9cexT3w4vv0fRanDMV0GKNOkJntiQ2D2lERivXawlwqXpQQp1g9xDMTIvUYNBwBbA15akV9oG4AtF1TnHaVQBKgS1W6JQ3GwNnjbx80kzL6Ck7Z6n4e3/GAhf+lvvTvYnNjjsF7K8p9fS4u9lsCch8LpSbHn9X9RRR3FRaaU7xY0XrF6Wz6EgeQJ8L5Q2D23xz2bXryjQfirG1NjPOxE2lswMTE7cWUsrWPfBWEgQ+5KFFjX8rC5JIzxbPw1hPqJ0ucrMvwJa2F3doNyDOFDb/i9lnXy+xl5pAiQmc7WNdwxiYLjvcVEXcWPVh6TLv12bslW2V9twM+DF2McXIh0E4wP/4W085CgQ72JXBLw3LQ1VjGBN9XqhQLJnSUG2oNWKco+4gWD7oWRVasbIq2bRsQHLK4evzBn2CGm1zdqcAvtdDv9+ThouMy3hStUrDqlXLVfIU1VojGOFTSF9DlQ2sq6yiYpX7AMvd3egNU3z9unvlDO9fl737fLzz/DfhuJNPxHnv+vDURvP8pz0W99zxA/zV35+Ds3/jOQWA+dAlb8Hbz3kl1m1Yj/Pf/3ls3BwaWyc53v+ON+N9774Ip51+El75xot8z9Pe8O63/DM+9aHLJO5/zZvfN9X/8KqvfB6v+IvnodXu4O2Xf95SnQ/0azLGS/7gWfjdP/0LPORhlupTynk0xqtf+nu4+Xvfxdzqtfg/b35foVczMJbjzf/4t/j3j16m9CQZt4MOORKPecrT8Ogn/ibm167/mYDGAd0DvcwH8ndMmV71jS/jMx9+D374fWqdxtLEPe3Zf4jTHvUEGc0WXysq/x7I+//S/yZngcIu3HbLJ3Ht1Rfjrtu+pLnZaKxGOlrGhGwRZ2ZcPRZOmJ7j5zWRfraTv9lD8JjEqpEbb8lxzfUJfnpfTRUnCVN5FYrc6We18hRthw0HZNxwedKzAC13o1BNZUUTdINXai+oMsV4kTog8OLmzNfTVbRaRz5kOpLnoDEeefYqPPOpbQyyJUyyAZYWR3jXxQ0s7m7hoacPcfaTJ/JuYxHHcreCm29ZwCc+XMHi0izyhqUUK7R1YalypbRtd92KUonsvDBKURn1rdJMErMR1q7K8OCjKnjQYaYpoeVNk/0V2bqC/6/3NH0Vg3idsgKyWqFOpEhLhc1M1bdV2j5Yx1FaFMhji2newGyFPs8WCASMp/s0am8OoLdIt0VVZTppBhBj/fHMONa+jE3R6yPzUSporJLI/85SEgoU0SQuGDKfXyv0W/F891RFkWrg/u8C8rKF2tQSiYO9GqYLWJTAflq3RU2iBaRKXhWzNerTB8iCiQIhwVYweSRLSW819XSsBhAY0oC6RvVAtLtVB4RowyGXae7xZZrIBfIOBGMRtQVbC5jOaDkbac8v8m+jJiZ0LzBms+QACx+y6Pn6gGmsiudVDqOekbqblOA4TlUVry/ziwVjzUOH5lSRRprKptpe7w714fX6+5BqcuZmig3RgBoL7i7ybm/C5W7V0vasvXdjLNkTCAt6Lv0//7qSqKiNRVUGWWy+itWSJ6DPXDvI+HWXoxTY/rAm4klo7Iz7yEWHiqiDhDNb1sfUZBp8DYuQBv0SSBbMnhcdhIyDdIahelUCeALIcBGuqXL2icUfNuZ8oNyL7SDH7mdm70BdF6vO/S6o3UqCRst0oCMCV75Pcbix9U92nlYoMmLQvmwgje/nTc8dyHmaXK/ToVq+HGXaNKjn/e+12yTeAihH8oijtuQsZZc3i4v5KnV57BBcUbjXT5dRr3TQbLVQRSpTxlaro01robeMQTpGq9VUpR2d23UhlRwzzRZ++/l/hrUb1guIdObn8N1vfQNXf+tKpe+e+JvPwtp168ByyHvuvA1f+tynxZ6d8JBTcfJpZ6LfH6LdbuLaq67C9d/5Cmbn5nHWk34L82vXCgTOzMzhK1/6NG668VZs3boOZz3uiTqtcwI2Gk18/YufwS23XId2o4FHPv7XsXbTVvS7AzRaddx68/dx5ef+XZvBk37rd7Bl84HoD7oqMFYqgI1Y+YCqdYFOZzaqjTqWFnbj2u9chdPOPFOgyRR5CW6/9RZ87UuftA7ktToOP+JonHTmo9Bd7qk1EMfzpuuuxs03XIcTTjodj3jcEwRoGiz9/1V+5cDO++7GNd/+Br70qQ/i9ttuFV3K1OeZj3kyHvGYs1GJvJ2mLu0XBVzx66IDzc8CkNrctaHxtLSEn955NW79wSfwgxs+hsU9P9ap3DcSO9XZ6bIo0y53ZVHI7v5tG3po0jvJkVJ3kFlA55zeuSPB567MccfdTPW0Ue20BEJpJKrm0kFcq3SjXCOZciSUo/6KgcMYLJ1+qNtSej1RelILUKmT+6EJ1bjagpT+HY2w7ZAKDjtkgmOOmWD7wSPcdhtwyaUNLO6poFXPcMajxzjkoCq2H9LUwWLQHeBtF1Swa3dd1hQaGzF0PIEzaPJ8TubNrok+RJNGCwmd54eDYqtm2VqSV9Fppjj68AxHHwHMzttJMmnQI26MdsvE86poIygKvk11NVznSgiWMs4GyWWGIlTbbOl4LoF8KOm2lJXpKNRjLbRqiYOcm6za441F7aWcOGag9g00PjGM8YrnoAn+XVM0zWCZxsvsQxQYwgunWC7+LhhVmr1ACdWEs8I6iNNLcfVyPC/EuhGERzqjYi2GhsEGOCoSB4/7FWRprqJTGkGS+ZDGl6dqjjlbjghoSSym91XLHteseU/EaMG7w76XtNuQl4DU07D6fYRKPSXmLJXdr1X+aUmHA4l+Grlsy1mfh/bQm86LBYxd8Gs1AF0CoiBMD8/DWrWUbKYHv+l/p1lKa5LNKuOq/pUGqTBgtT0l3musWtBSiDEL57DYn6M86YLlxvRcLpl33Utgau11vpc5YNJk09AbnxKqgmlOG7UziithHQToWQV39QKKCKx4hi9KW0fCb/5tYWEhU9dSFO5sqrRbfE5UK+jhW0aEvZZTHqKYBaNxcpQSsTSnlT4YE1VafPg6tXnkFeEEUUETpjGn9Q7fg15eBJwhhanuDnYY5rqjRxbF8IwhBF4OHu1fXqn9XkWb4fe+zpzRsusp14cfKuypWGFJKUsIBT2SrOgJSTsctzhLjj1wtaBcvdbGzIz5KbFdC9uLEAWyWm8w7KJRb6PZqqO7tFsLm79j09/haKRWPbYoxmg12gJiXNQUgcvmPqHrtoyCUK9U1LeuwiBWmyAbdq3KcTJCo94JjXlZBdlEpdZSOXi9PYvVa2YlNBv2+8gyqxKrVWpqmt2aW4N2vYpud4+YCO4wnF98NHxQjcYclhYXg7gtU0NqCuk7nVkFHVG+pCyDcV6zyfKrmjQEtF2glxZFxZw4TLcxeDZaLV0LF6f5j1lpPBk+9bqr5di56z5Vc66aX6+HvXnrVpx19lNx5mOegO1Mhe4vNfbzQNcv8prwnmSxrrnqq7jyPz+JG675FobdHubXbcTpj348TjnzsTjyqONVAKDNd0VPuZ93Wff7+/u73gdwHwRYd976Zfz4lv/APXd8DTt3fN8E67WG5ms6pHkpPXxK0GXXUb65Nq/CGDKcvgiLCjM+aoUIIIjocmvlkCTYcW+Oq65L8P1bqlrc1FRps2eqTxHXNisT09uYmZyVbFeoNFT6pKp0oTRRzhx4oAxBzgX1fiIX4KC+Sxs/HSjYF3GCP3nRBjz4yL248eYUF7yTrXm45rgWWlg1N8Ejz6rgCY+rYNeuGj728T6+S6d8zmVtbZk1wlY7rcwORASKZNvkME/QyHvhfYa6wgm1XGNUJuz1mGP96hTHHZFg+3Zr8aMei80EjTrBUzXogGz8pIEQWWKbLWO69tyQ3m00w+mZaVwdSa36x13BnZnyAFXoRYKupfAp2s/E80degiAXyceKkekXuqGjqicD2Cpfb4DMol2ZrtGm66kbZ8AkszCGQiHD9TTh5M/fKYhLI1eCsVivUwTqcK+2eVtw8uss2Qe2KjFQRkNTbrOsCPOTPH/HOcr9uKpcL/cpW96uBfN/rQq1DKrODtHWwaAFgfo0y8axliF2GAsf1bJowQBwKV43w9q4WMHSuaWZZfEeLlyO2bSAEnRgiqoIS0bpZ+1UFgjV+sqBhbNbkekug689Dz8QBYBYiObDLhMYLt17lA52yC+H8fD+U4eriA1x1jJm/eyw5QJ6xk/ztwvTL/QynaAmVoufYfFYjI/rRP2QEooKhFdWHPBM9+TgLgCHMHz+tysBFz/HDq3Wm1DidffDCkCGuq0+u4ZRyykH9vKZxIC87KQQg3cDOKopCsBMz3lSFQPI17Dow5hEWw/OKjqzxZQgTUsFkwpDVL6H7QPcnmsEqsQmgfn1+WCsWalTLEF+eQ/GiJX+mP4bt94oelOqO0IE6h92zCG5fBd52q0A6WAoMNKo1aR1Ig3GB239mJaxY9cOdAdEdlU0W7NYPddBozoRC8Xzcr3VUHqMwYfWCfSjarbnMDPTVp+9bJjJ6JGb8zhdwrA/QL3WkmWDJpn0JVW1M2GfOzZnZkCdbbYxHA1Rq9UFAHtLu5FnA1XxsWqSk7PebCjlw0bOVTa1q7N1BSlNapFTjDP2IayqIrA9O4OstwfZaKQejvXmjCHVbIwKQWK9LYox63dtY0jYRNs0OfyXzBrHqTM7o9eP0iGGg1SeTLVmBzl43y0cd9IZOOHk03D6Ix6LLewtyI1ppTHnL4xkfv4L7/vpXbjtB9/HNd+8UiArHfRl33DsyafjlIefhVMf9lgzlP05Xzo0OnEU/e0+zNRKECX0P+2iPfVR4e9Ztdbt3ouFvbfhpz/5Ju6981u4/bb/i97iPVaiHvL7CuSVptJ6bIw+DbTKjaNMGwUxZdgBXYzrFS6eYuEJhF4sZAKyzDxqBsME190EfO2brF7MVcnHD5SWiwu/0rRHOR4GsXF4tGoOzSljui31GC3KmkOlTq2NyniMcTICuF7kPGlVMcWm6CLr4QSt2QT/46UdNJK+aPrPfSnHNd8M48IqQ1Sxdl2Cpz8jx5FHV3DPXRned2kFO+6jU75dr0Ac51+4Jt6jPqLWtNZFOVtxkeI2NTWNWMncWRE411gbrXoPxx0xwpGH5JidY7sfAtEcrUaCZsOYLTW3ThKrVBRbQsuIihrdM8rT56neCH3rUhqa2ondihjscCYmsMh/lADAY9rKwLFy+tpL/VT9s8FWPIf5vlX2ZAs6o6J5rwfjFQFr5TtfXQAAIABJREFUitWKLyJKLxY/Dh/k+i3+3FNdpRA9YprCCy0QW0CyQFwybww+1B6yQwLF8Rl7I2a5wBbkCxTE7QJbPBdwjlkFuevtFLakvbPCfzFzkZO4oSXOG2PttA1MAYJp9kLH3MhwtkhNRm2RFE/U0DEeb1snSlEFQb6bkBZIQ9diwCy2QPD5oPEkoFdqKgry4XnEDIeY1ZAuI1lQaqAEa0r9XiGSZ5EAz1teqciDVWCcqImz08R+Wet4Lsdz1wBFSQlOt+4xxleQKrB6dKWp6uBnn8v34pLVe4oNLi0gil6cESh15kyvDSJx8XaeOgyCdt8nBU6K6kMX7BO0BlsF6gqKwhZjoyhP7aWUgiYyDyVJ4e/vFiEOY6dT5KEqU0Uo1vhboCu0mnIg5Botb/JcaLjY8KxiBz0pM7jd6Fxs+itjTd1ny1hfpgv9WcvbKzpATTGu4ec+7kqB+mFZ69Gc5vnFvc6d971CQuv2kQ/elk+yoZpK63nJb6up1BnBgjx5uJnLd6srkEHAUW3MqIkzi/+GFNGPGKioHbCFJgHgaKiTNBkk/kczUOrBOs2WgsxklKmPogYLdbFgdKkepRO0OjRSrWI4WJJIny2AqmSjWtSKjQV0mKTIGPhAkFVBOk7lU8WWPcM0FUjr96x0nwCNN8hrnJlfh1ajgr277sIetsWptNFqtu20jppYPCaQ0pRsGEvejbngvRM8+sOTVkjatao+Y371Khx94uk48JAjcMyJJ2PL1m3YuIXeW/vXFvw8gFNu0iuEI1Ob+vTvlhcX8P3rr8bN11+LH1z3Hfzk9h+CPzvy2BNx6DEn4CGnPxIHHXok1qxeZ8fN/WgefinXpdV8/9edjXrYs+uHAlbLC3fivp9ei133fR+LCz/GeMTGzuaeqB5/FJuoKovGfZl50ujtjcbXYg/7lUtz4pgoDUjkDO4nIGkDdMiltYPpKtxtW0aQ9C3KJrj+euAr3wEGQ9qh0KVACbPCP8oYIeUKivy9n05t9YZrZF9R/m2oTPSfx8aDel+yWgRq3reRazIf4rm/n+BBR0xQa3KDG+L883LccecciwjFxiTdBTzskW0885kd9Aa78KHLqrjmuzNAw1hl1yDZWNaQj/uBjashZ2ELNw9ZVJiVhbRoREadWST0FGB+Kq/JAmamNcRRh09wzIN4QrTTa7Vp5dUk03hyVEsebwVTGcu6gj+r1s2lXqfj1FgZ7gE8sQZrLRu2ALjioBERCCHY7AtOpudvbP2wH1F7+OOV6Q3X4XlgFDiIdYAF8IkVXfZmes1KsBXE8n5tsoAQSJ72TSoD8f5E/RGTphY2xomKmR1ySlAkT7AVdDTB0JTj6EBL7Zc4f93ENIAswd1ojaxMH0pFFTyFCETtAF6m9VbuGTGz5QDR05Wl6L0sTLD38mdV2kOUflhxirhkplzYXpAn0bg72LIxnfahWgmK/H3IRhWC8GB9UD5229DcAiBOMRWHgGDG6iyugwybGH5oKMfNtW0OuDwl6e+noB6amycNoN4iy2zpKX5Jd6rq0xKMG/iIzD8LL7AyHerz3TVMBbcUXsv7VOsspUnLak2b32bu6dWIOpCEim9VDWZ2UGW3DYGPmunw+OU9Nn2++LPxdaP74b5MjRoPDTqQhJY6xf+XQNHBM8exYLQKY2gehC31KNBIj0DR7aYts4N2NDeiA43Y5EhnZtdr2SvN58BsFUDZ2zQFQKe/DubMBdB8yCGzOYFVrVJHNqZ30KyACfVLTI/x4Cr9UoWl8jw2GMPD9BidVpW7pgFjeAhkqvn37PVHwX29NSd9wHg4ELPF183Pr5GInuaoKkclI1ZvmDsxfYfqFlTp+2Xi5yZajSZy1FTF1+suo9mcw9zqNdi76ycYjttYs34NlvfutI1bp2mexMeo8URNWwq9mp9RGvipvxw3+SxVeoq6FilP2Mou7em+GvXZMM7WN5LQrtOeE6O19aCDMbtmA44/6aE44SFnYu3GA7BqzdowjwINpPkdbcgPIH22cuPa3/e8tt5yF7vuvQe3/uAG7LjrJ7jxum9j1877tLFQ67b5oIPx8Mc8FQcfcTQ2bNr6yxG7/7y0YPR7VrNm4z7S4QJ23H09ukt3Y2nhTtx1x9exZ+f3kY6WMBgsBI+bsFlI01O3ljlJEEOG+WWnazudaMKHrvA/C2xpMesUwsdgQdBPQr6hFaZ5oVonV0d3YMA0HWnmNME99wJXfS/Hj+6woIDGKpmeChQZX23BhwHJdUSVlumO2EOFH0LmleJ3pum1YENPRlUzUbfB3Y2MGE+olrqTuDtoxFbPAi94IZvCj7U2b/lxDV/6XIbFpSYmzRpqw7141GNbeNqvNXDffYv4wucTfPXrtJqg7UQ5DxUIpduqC3CJ0WDvxNBYVVVqZOsYtMnKNWbV1SDv7Qk6JXanbqOZD3D4IUMcfUSC9Ws4zNQCsSl3jmaT7S5qqFa5h5BRMzNUgjCzkbDS7TENY8fiOCIXZ5vxBbsVTC4LIOOnzKg9R6E7WrFYpliDIp3s5+ryj6XXUHuf6TfwoOQ/nWr/E0B8HEimg0j4biWjRVZGZfVBJByYAdOMGGtSatFKesbvRfM29MJU+pABis2nxWxhBdiyQENDR0obxGjpXzOjJTMpI1HZgEwDLgdXcTpVzyUGZSFYFeMTBjAGxfb66VRRkcaLihdiXZYLyEs9FA9UoZVWMAHeL6sYPsdTUGXLmBJ0+/r3e+H42f8HQBD0SvpeEzPuWuB9CksWhH+h1Fq46RL4lX0SNXejQSmYuCIVuaKJtUeRUEjAZ1fvkJUJ6UUSl/bBpgBQOrAElPIF9BZZAawUKW9/fkwJhu4Mur6wbxUpetcLFqAz2JqE9J712yRDaak8AUeuyUki3ZYaopPYN1LUBPH7Mey1RtP8snY/HHK9X2DULE1ovn+eevSKcjF7pF3Uy5WaWSuO8mpVn3fUsjLtyi9Kfthtwbs5OCjy/SWWIRgYZpGHEUieZo93iQDPSzZWXlwEmMHFP/xxcuZRa3IGNXnh1KrSSomhqo6Nscp4kS2lTlTvwNdTJFytoVmtoDfsKSi2WrO6EHl1cdCC8I2MFhd02uuiWuugNbsK41EPw7SvlAH9vNjwmo14eWOk8EmbNur0GSLTxebXCfpyS7MBryQTNFtz6s24sPsuZJjH/PwsxuOuXs9gIe2R2IqR2Lk0zdBszaDdaGLY3xt0ZFVLmbL8s2GpKbJ8HGwCS25GGzZtV/pv1eo1WL9xC457yKlYs34L1q5dh4MOPWz/2qZfEqDyBzoZT3DfPXfiJ7f/GAt7duGeu+/ADdderfY/BMacxBs2bsFRx5+AjVsOxvbtR2Ltpk16+T5pvhXBaH/f3l/KcJ+/DeCFLNXSwu3oL92Dfm83+os7ce/t12Pnjlsw6O1Er3cPeoP7DDxodzfx+L4bd6S9kg6EwS+cSrjvKb3h1HAhxYpoe9/Qy55qJo6x99VjCcDLARY1fYXzb3CqZoWLU/NDnYAMGCztTXDNdRPceHuO5S7HnQHLAJwqgKTlD5o3xcPQV86diKVhYorKLibhUZVmqP4VGDAbmLAB6Wcj5KSNRjke8cg1eNKTJugO9mDD6iq+d90Q7373vABerdrHGY9K8OynN7Bj1xALC1Vce/0AX/xsAjS5DjNM0rHsKNiKCDw8OUND4FUNwDR4hcUB38TaGaotHibIWi9L2M6U4Zr5ETasoYA+wbp1FpjY+7PVtAypWC+mFrnhVaCG153mREaqFHTr5KcUiIl5CzbJq5DEIhqgLa53Rc9AH8JpZmhaBL3v30zPaH5GLbg+r1w7DAI8qFnNl2nydN37IW/5c/VADO1D+LeeinGrh6IqcT/2D86KOoNinxVSwFEfPDNdNQuTSVrBeGAHg1Fmmi2mEU2DyPL2+DkYsyLtVghAU+kRFZ7YGvLgGAOsaTG8pdtiQCbQuA/hF6q/CoDsr2Ngcif5kD6mbjgA0cIOIpT+873N4oj6PjsYiyHVGIcDm0pYV7KYzgSV6UGfdwbMqAG2VKJiYZEe5L3YU7YfBaH8FJtu96vse5hSbuJpE4URbWyCc9deBYNM/tp1ot6NwVOJrnMTI9MGau0AkINNAtksAR61aiq96FxcrpZHgYmxdF15oNU60fLnzsVBtGbWjomdMXJjVW+wzld4E3WNeyg08rEUUGOXjiEzYQQ+9MCK9vrQiH6aabSKSvvMcHggs0ZwJeY3pGrdjsEBtXy+jNwhe1akVkN/QwdaOuDVyc4BQ/Nnl9pL+sngQeexSPcU3lP3qkfPORG0h7EAjfc19nhmD17p65AadmDo752c+aBNORkggiTRaszYTCZipQg++PNK0pCTuC8+S5tM0JBDNgMHT7BVaV4IXiqNJuqVqgGehMJK6r1qYs0oiu8v70Kajex9iUaDhlkNmis1DFNSf+ZCkpHhGnPR1wT6sqDwb9SrAm0M5kl1HmvWrEGVE4aTWlCfgYAUSIosZWsTtlKxdkQjpkQERMzhen7VehywZTtarRrWbdqCAw85CtsOPgzrD9iM9RvIVq1De4aNsq0yrvjynfaBpgn383fpkNWdHPsxlpcWcN/dP8HunfdheWkPfnrXXbjvnrtlHMvr3L17N9Zv2Ixthx6OjVu2YuOmrdi09WCs37jh54vtH+g1FhHJ/mewvIS9i3uwsGcnut0uust7sXvnvbj7x3dicekGbDv6LlQqA3R3/RRpdwnDxR4mfXo/MY0U7H2ZNmo0tKAynceCh48muwOokuLWzahyLqQHtTHxv5ALd0ZB4L+kz/3SvXeWwFoRlEsgVlpDhLYKkWeObx58L26e7A3KtIzK6bNEBqh7dk/wte9WcPe9vPo68kZghShAZzBU2jmkgUJhCOk46W542qFHqp2X7UAQBAZiGoJuxibo2NglgrS6nZ84io85u4YzTgEW9va1oV31vTFuua6Ghb0JNhwAPP8PK9iw0ZyTb7lxhPe+p4LBiIaqIZ0pHzdWARIs8BnRVHVW1Ygk7pNaR1WQExq6VtvGClIsL+8u6vsyoL8YGEkyXzOoZEPMtIc48fgqtm9lmtBGoNrO0axXUa+MdSpnk+3ZmQrm22b7MCaLp5P3SiBlz0tBQhWUJdgqpmiUHi5BVsm8eMAo013T+pjifWQ3FVVlxbJKlaSbQJ5/s7K59ZS2h5s8t5xQX+J6I9+wY9AV/z+3tH1Ymsh80nvp8TUCcQGcuNErU9/jYcLMspgtZihUpcWG1LaU5KDNgERAa70QA5MT5py1Zik3N+m2RJbYz4x1K5tV69kEAX88vgWj5OsuONKX6TATWFuwtYOQa+Q8veishFgEpoHCZckewNT0dk0hNVU8+0IMbbovH+M4ZegB2IXrciDn5bAqV2cgps4d0JVslb2fm5uWrWU4PgrQUT9HjU3YARy08poL5idUOfozj5tlF0weY5OMPejhl6DRliKnBLGUuxFshHSYVdSVc1h+xs62+24TtfkRI+SMnvaaiPnTvmz7rzeKXsnKeWbSNVV2f2ZQS7BFr61Byj7JMngJ7GkE5gq9WAmo+JlqY6TxNDsN53WlkwueXqBVSJTSN6AV7RcqMTQso/R5sJgYjMzegd0vXBsbC/6tpZLNT76G3xPw2f9PU97F4aNolu79RL2FUDg0utaTs+eUQ9qaq8yPpukE7baZglpFUkUNkyeTVBWGXBxkpNiwWr4fPLEziAi58/RKvy1r5MuFWm8yqtBRjIaITAktY7C0U5srU5c8/fKJV5sUHtfEJqVML5JakPFhQwPD4MUOjLxxpmEI/LirsIpRTBTamJ+fxzhbVmqE5t8s5WcFJG0qCFRGNGlly6E6tVkNnHHWE3Dsg0/Buo1bccDmbTjgwIPQbs1ZYZkm38/QSfkuvb9//ZkYdtBCZOPu7tICev2eNF/95S6WFndjcS//W5DLd7e3qMbUtIiYW7UG6zdsRKPRwbpNB2Dz1m3YcMBm/e4BX1d8/dTbDWkyy5TeEINBH9kow5iu9dTRLe/F4sJu3HvXHdi7c4daBi0s7EGvN8Co38OunfeADbVZabm0tMcaZ4+B7Q/aiePOIHOYAz1zAs+HVUtncBOjMDIZo9oynyp5zYTjmk3W0PQ2nGgInKzaKiwW0c8ForUTrRrfEpTwdyXQMqF8uegUaD1ohgpDPVaVTxnlR/qaBw21dRDq8VYQVg3gviwp08dkYQhO6Frcq2D3rhxX35jj9p8QWFrFkFcbenqo+LwoN6X/VeT2jdFZgeAFFaU6aTtSrWeY9DJM6PdFkDQcoT3fxp+9iKX8XbRbZIcr+NHtwMXvGGMwbGDVAXWsmx3gzIez4GWCD142i3G9HyxKHARS+M6TleyepbMI/JxY66TKvomsdPTWK8aGWFrW1i3/TkattLZgcM1qaDZTrFs1wuEHA4cezMofE8S3GmS5JhLRr1plja51GmeqlnAuMibU54TN2J5hCATegylad/EzL8Z7al2WKYo4peiL3IH5SrATS65szliRx0qwVTJAEVhboRGMgaCzFQ5U/F9de+Fe7Wk3Ag2KxvlvCXr0mYH1U7AYU5RszFacRhyFaMqgIdGwzgBMw4fCBh5oxaBGBqb7pAnL526H7RKQxbqs+L7ub3ssWznZZ3pVmzFjZRrM/Yzc/d/GplzrZe/IEiB4GyQf6xJslQJoB9/+N840KaMSWu6YPYcBfP47IXMhwb+xLn6f8T0aiHK5dMluTY1DBLYkcwkX6HY0FnPDcw3aT7EvNaglV4WN5oOju4vqc/YCHFFval5q8fxmPGdrGxvX0rbCD4FlGs5hUxC6O7ANe7JOD3qHUifG780bzAGRvYh7vuu+J6MJtyoMh4Hd96ILD686TFhjc/PXC1Xh1HxHFhTKgRQgOjDfhfu7HSDiylZ7tqqbpQuUfk8sIKNVVQp71sNAFZ+na3iNRTVhPr90sAnjQTTke4SvAa3DEK+0/fNsEOK/AHhIf/qSSU45uJqzS7bQG9OJMnAkKLFB1gcw8OgE3pJ4fjIZYZylCv5871qziUZ7Vi7GuhA2c6y30Jqdwai3iOU9DOB7Rd11Wm3M8W+RYrE3tCCWW/NqtT1RIKUfjKUkPShLK4Y6Zmdn1UKIYvWGSpkrSHsZGrOrJWqncSQrqGjVwMbR1IaJItWCpv6rIcZrzboNei9quwi+mu15tGc6qFWpqyFwrKJF/VqnjU57Vqdygsl2h5o2ivlbaNTYumikPpFszK2WO8NlpP0+Fvbci+5y31iR8QDd5UUVFKxbv1Gpv1azjtVr1mHNpq2YWzWvAoJWs4Nao6ETdOqpnPFYRQUEtqy+E9NYqagn42gwwnCwLPBERjEbpgJxy91FVZWKpRmnGPUHGPT2oNvtqfpzOFoE+zuygGE4yjEadnWKqfOZsbIy66M/yDC7aj3arRb27P6JgPDqdVuQ13J09zIl3MMpj+7hgENyTLo58nSMSR8YdZliIuUudTQmdZ6kg6av4MUNLPGkUqLHwGz4CTKkArTQfX8Pgk1LERgQ03uElKMH26mAUBxIVqDgKLXIxalNj28QuSyXLtW0KxkLaLEfKLUIpMn7vRx7dwPfuhG4+6fcOOqYsPcg+xBqhfEoai1zpHmSuVTo3FoxXyuF7+YcEum6rKWPb/R5OsCqVQnOevIMbrx2iFtu5GmNs6OODetSPOe5OfrDMVavqmPj2hG+/OUcn/gkj3Ic2wwbN1ew+cAc132nhgm1ZWK0vEVKqGqjtjHrYfW6MbYdWcNtN1axuNAE6PAeWDrrs0j7Ct4D1fhkjjOAfR7pkN9fMr8xbpJspjghm5XiIccBh223VhnU77Kh9Uwrx/qNdlKfjBL5AnpVmYwEg5eVByoTkofvvHlwFPEsHRKaIoeTfAxupgN/8NXydJPbUURzzPiEn1E9a6NiGqfIQuD+AMY+1xLl9YvbCO1qCv+2YOBoDZnJbtgXuX6LfFHFmcwcJ2K2Rr0JstTsDVTowb59rtGiXo7ZomD5YBW+xjhony/6JEbsVvhdDCjtAiztZ0DRAKFzOaaqsoAX6+h8TcYCcGe7LKDFxSWFojsAHP6BNcjitVjVn73Ge9+FpTtVCRgDwMLfi3YFobCAn08WxSsry/c3ttUZK9tXQj3RFJA2BoZ/Z9mZkl3Sz8yrWOnOGKTpmnXYCmMdSqrjhuoe3KkeaMyzCMX8rHSt0msZg8TqU4WKkIr3XoqxDsn20FLr5aBTEIraUKGCYF8TqjP9ecbz11mgclwtZe1jj8zmohihLEdPNTWWTnfQ531dS54oNLMWi2bMs5gtMZfm10mm1pjv2JR0X6Dl2l0V4YTCD+7X8qDLbf7rGQV/LgNX/FxPRxuA9JR/WQTiB/mQWnfwX6RHy/noBwUf/3I1AcmJB7ZyDoCX/grRVZoCJWQjeLFa8NVEfedY7Tfo7dVG22rUMCIt16jLx2fEAM8UZH0OrVkKy3tY2HkXFhcX0Wq10Wk0kI5GVqosbZelGslcEeg1WKUogBSa/05Y1dSUuJNLmGyYKhSHVuVIC4cs3YNeP0Nnfqt0ZgRYyAbWAVy5V157FTUCSe1arDJMUef7NtuY0MYhTBi+v6oMSCNXIAG/tVuoYDS01COBUiU0USIAIhDjKiDbo76MlZr+tttlJSNTpzRtJcM2QLM1r3uQwaAcjg1d8zp5T0x/Si9XqcmUTSfHWsPcv7NU2jjp6qpVpIOe+ioWp8IkR6c9g1GWCoD1B6nl6y0soNOkHs+ANO/LxJNchPQwOwB53gPbEOn5DpdlmaHCiCSx1kLjHHOza2Svcc9de7BhywJOP3uI1kyGfJnHmirG/RxZVx2DjUYncdKwfnra0KliDIHN90tPD5ohaUhbFCZ809StbxpKL/p+HrZd+2d/1Wa2SJ35KvPA9t7mt2WbgW3xVnbsLuaZ8vW2qZNwpU4pnVhbCk7D8bCChYUE1948kXh+xGAnnEVdlJn3ebqk2Iy1VcoXAWwsEeu8XGCvtHfWxfajGvjD31uFPF/AhRfmuIsCfR6ERjke9egGHvu4CdJ0hDVzCdJsjPMvbOLu22ivQo0j/e8qGNPlnRYOKoWuYCJtVhVJOgTT8Zu2jvGQU9s45tgEP7ilj//7WeC+HXSLnz7NcWSs8igUAoQANNE8M51MCXTZEDbH5tVDHHQgcMhB3FcS1Fu5AGCnU1EasWI43MaJFygTRltzpS132LIcVPnvAtvkYMBPtcFLu5hrRVdyBrgQx8vUV/Cu0nQILWz8eqJURRl0vOGygVXJHbzKTCasdq62uTXdDdE2eteATE3cYFMQ2waUffNsAzeg5CLyYjOneel4DDahVuAd0hfO9j5vWVNhGrcWmNPAaolFCad8vxLFtvANgzMr8/g30oZFWhUHaEWQXQGsjBEwUC9A42bZkVeURjsuGY56KxqwMiuUIrC7m38Q1HtQ9k5A7glW+ptNgz2fZeazFfYjuu+HVV+I2qPBMFCy8jptnviX+PBom1rJnhqAc1bO0lH2vuY3VnycX1MARSqao03BTILOrDUNl5N6oGHEIrHnHhkbnuXCvC7tEGyt+oHW9stp9tUAZQwHXDdlBy0HwEVKNNA8niouWCw3XJVFQ5jDY6DXZ2Nq021J6VUAUtOeKU8RDEV53f7s6Hnoz0h7cdCFObPMwfDUIVPsvj8b80qNeQBt2qdtLjKLxhhD4Otzz3WBcZq/3DRsnRro9eNO1KLHvdJqZnSsyCF7LMu82A/4u/LzkpO3zea8EOX/eVKtkGViBV9DVXy6sISBOpFVAz2zJhS3o4Z6i2L6EcYjgptl1GsdVBtzqNYrGHR3Yu/evbrZRtPLm1lJVVczXlYmYdzF8sAYsiZPyIwjus6J3qfVaql008DcGKPBkgn2GzRNDX5Xw2V0RxVs3Lgdk3Sn3LOr0pcF7y2W9ROs8J4SGv71BMQk+le7AxPTE8Ak9DwKmwArFvh31KPJekDfp2g2zfyVbBXTqTR6pSv9BGT7hkjoHs4qR1XiDWzC6rWZmCbeE7VM1KXVCC5HfQM29QbarQ5qwTyTYMtTtuxH1+vTwLOCVmfWXjNMMUgJ0DLUq3WzpAiMyigdaNLR+LNG4X/ap+8ucm7K4yoqrY58y1jxWaUJ7ewaZOmyCiKWustgNd78/Gr1lFpa3oUhrRjUjHmECo1e0gqOPmUBh5zURcLFRBxKfUgPoBxOwkwuVmakGy42tQ1DQU6LPqQu9nGfIKvgLJctyCgLF1X+BYdne2L7kymHn7kQ1OJ3scHHfjTBJ4XvVLAHHgzozh2qkrjpyPy00HHZYh4MKhgOJtizANx0C/CD2zmDmTejhYOlTmW1wG6CgSESvCAzHOa70QTBw4tcBhmuwV4cdswsnvucOjrtIe7bMZRA/+tfbaC31EC92sUTnljDg0/MsWdnjtVrEtx9bwXvu2SMCedujafWUGUWjFx5j0VJM/WK8xM867dncczRHfT6qSwdbvh+H5df1sLiUg2VBjfLFEmlJfAjiwmlctPCANVDtIEJumr2LCWZ2H5SqWQ4ZvsARx9awcz8BAdsq6DVMHqf7vVah1YHrMhlmm1noVyoHelkAmB3kGUbXSmuL5rCFmnkEjSWFW+2z5Q9Pw0oBZKhmE98X2feSt1YSP0GFq4IWMEjbX8Viw6yyuha9k0MNRyF5sZS7ZY+FPifYvJM96IpqVSRVaQRbHHtWV/E0FOO5tFcc0ynBJ0WixRsvLj32dwoxi9aaHbQ2peh8pRjnAYVvJTvnAUZ16rFInm/hZVmtHE3gBI0l8Feb6h0qLnfO1DRmK8QwVsRgVXE+bN0TzJ/XTH+BUA0WwOfcQJBDuyC51fZ2tHnUfkuel931LeS2pCa9cP0WKA1ZiOLQ0EkfSjncnmv1Dd35iH9I8GvmdcaS0MJBNOIYx7uxPyw4MQE3/FnWfy2fTTGtroGAga+LvQ4tnErkaNrwJytKVK5oYCsfotGAAAgAElEQVRBmjGxi7aW3MtKcp88EdjqD8vfl1De7tEYLE/nVcysVBccVVWuPEAHg16rSDdK1p8t2+4wtpIhp33UKNhhEGvofQMg9XtcCbZEsoTb9/f0M0aRQvfYFJg375hhewCrHIMhpRdZOPjkXvGIIzfkQ6UJ+FDM60rpOd10iiFPn0yZMXBUrISYwZtpszERY62GWr1uLAbtCAapdFfjdCgdAQ1CZ2fnGXcwSvvB5ZaVH5bLZRqR5eE8qTWaM2LAuAlQR0MWaDLqmbB6uCj2p0bBbo0Ml6Fyam56/RFm5zcgT3fJUI0CfW2QzNGGRsAeYJjq42sJ7phqUfqUVg+joVySRceSayCgqzaQ0TFeYkIaN5INY5PfFCnNWYmkK0TSDTRaMxh09wqw1Fs0Y83kEUZmjinH5uy8xNzDHlN8fbAgnn5eND8lsG036wJvTBXSj4z7HPVyGotxaoUH/JzmjMaXX2nKHpQLGndOkkazqR55mijSY5gBKF31W80mhsNBaCXE8WdbGIpBuRiYmmRQZGpsWcCNoJjsZjZalhUDV/JwMkRvmSmiIU4/e4R1h+So9JizSJCzCW4P0o3Yekm0yU8aJkh0k8hi0kanwyizEgLJdHqx0F6FqiFPQZqey7+iE1pRPh9SkK6yjMFWOOWZiSY5Vuunpp5davng/RVtLViVjQlH5ZzM4KIUcSJdQso06ihRavEHP07wozsn2LGbrzTgZGai7lVE8G4pQy38McGsqViM4zHWK5n0ceKpdTz91+s6ybWbKRa7E1z8njpuvYVt4FOsO6CNP//LHFmfoLuF2dkBvv3dDFdcViv1A5wc0qlVTWfl7YaGfWzZAvzWc6tYPUP/vDHWrwO++tUKPvjhug4bSYPN20J7IbIVzTYSrhX52/F+AqtlB8HiS3tP0gz6l5rc5devGmLrhhFOPw1Ys5r2MDloGaTnKRaNh61En6nnoQgYwEHRfsWa/sYH8jhtvM81+BVFei8PxBaIvIlwNJVC6HVDU68tmZpuERi097EgEc/GGAxOBzFbExbwyhN9wbjwZB+xEJIYe6pNe3pgZZUqNCE0W/VQIE8RMPdAPnwFAFaA1g04EWipGbWnDoPVB39urGsJxIp16qnZcCiw9KEvKLvbUos13YDY0zH+r7+/f2+vNXZpZcrPAWeh4g4DKz+pKL1ZaIoCtbNSGF+mMuOgr4lVaDy9ctAMTo3JLsHZNPPDV8ZjNaW5iyZl3NjaGe1pMBMY8BXTznRb5nLOCsQ2nZMko66IsWQ61Pu6MoMwZjEZs0/urRYOp95v0C7JKioJgHRfvOhgC0GPLrd82B/Q8mIBvot1WrHXGuAzXVLwai/AlmnY6L+ZozesyBC6VE4GwBzmv7NkDrA0bq6XC62A9NlBM1UUdkSMoaqduX9U7RnTdsIlIA60BKw0OULqMLT2EWkTtFv701E6A+7roVgjYW+q8hrDFBED5xlwLwx0hMencOqha/NKfVY91aoVBu2aGJOMgThnamoV2u220cl5huHSLg10U47r1jyW+qJhr4fRhMxHLaT7amrNY5WN3LhHWOpZ25+1q1dLd8VJQw0YmRoGMXpy0YeLGy9by4xpojpcZvdWVRbwvZmmk5arWkGz1qa9qXRIM6u2oJn0ZGLKMnmWegpwkWEgmqJJIweVKUuaK7LuKrjAawCphUmqSt8Nhj2xeXOzq5EOlzDJ6/LVYr83Bsjl5b2i7slSKYYFzyeWjqXDAfYs7VULI45dvTErawsybZVqVSk8Ot/XGi3Mz8zKh2o84mk0BDA29a6SWTQdGyf0KMvUNogTZdeuncgy++wsZZPwzMZbwY3ImpV/LdNrVKuYW7NZf1MtKk7HSPs9tbyhDUezOsHu3XcXk9PKycn8BRPRyQR9pXZHGKYjLCyMsf1Q4OG/AcyyMG2Z7tXAZFBRCpGnLX3VWQJleSalVhg8PHCGAoo4tceUFYsXi8AVuGsPcCXgMgbD7BpsEdoGOC2QL9KFSj2F941cr32PY0g3yxFzx9bnq0jQO7iXrTpsw7Eybm4IFM6r7HqcI82q6KVsP8UqP6C7BFx9YwW3/Jif0MCEHghktXgaDK14bMM3k2AOzTgMgFzcAyN6ymkdPPPpY/nerVsD3HzTGBe/t43+0sTSfHkFxxw7wVN+LUe3V8Fq9i7MhviPT1dxzTUUugedS4UOxzXDe1xH3NBGyzj0iAb+4I8bqI162LuYY9MBdQyyOj70oQzf+WaCRGbAQ2v14/0yQ8saArcJLSDU7ofMBj+Ma9X8w9CaQbJ4b4jITLE3UJukOHBLioedkGBNJ0dCLWTd2sRUa2PNO21w9Qlabv+htH7Qg4YSdWPArKJNy1cbbekTFQMdXcAKsMU5MQ2efO6V4EutT0KJfzEPQ8rZDrLTrXtWxE2bS4G18won/1kx/0I1XFFxRz1RSKnL9S9YN8jFhoeWiOktmgCzzRQPOiMeGqn3ZA7RtDCsYlXrJM5tpRBVZ2Zi6wAcLICaxsivz1MymodaawREZZsdBxxx78O4eivEogKYeFCNgZlYpAAi3Qy7BF3edcFZEGPLnRVyoOqgyFsAuV2Grj8Ir9WRJKRDY0DhOjAHAiYZMXxPdoZ7b3zP/sxK9rOsyIyvKzrbmT6saDdkQNUq9sx6o9S3lbOHGZikPpFFSmPGmEk9a7bJc+svViHyuVMtQMBD6YbslqwptKewJJNwcB2sk2y/tH3UxOeh4nZKN1caiRap5TBJ5bkZbtL8pGwdKEUrPZTtyWzbM+jl6NFLL3z589IhR9INA/refNpkHS72N88uu17bI2S/En7PvyM5VGMqj3IXSjtGpXVDVYDSdODFPPHr9lZYwayXG2PI401VsvI6+T72VaamHXQqQUd8EnRcBRgLpqfuKq/96BHHHpCLUaEAOPQ7SrOJ2KhaQsaDtvs9BVtVZGRj1BpzYkvoXUV2SxOZ3lt0W2eVobRXAwElUnkNVhA222g0mdZgtoRW7QMTDnIDkFs2pIXhdVjek8noVDojsj2N5pzAltHOnBwVNFpNJOMl7NizgI0HnYRmvhsLC0uoMkVGZboPH1uH0NRPTBqRfWZprryCgYBLG63OPCbZAIM+04yphPBKnWYUvvPebAJQs2Xpb6ZVA4s3HmEwSNGsEyhaX4yODCw54azhLycVNWlk1Jo1nk5M39brLhZ6NY4F759eZ2STur0FfT5Tiw6fB6woZLoSVbSbMxrvdNizig4WNlBgL7Bp/R1pz8F0pglBg8UH08HNtkD0ZLSIhYUFaXc4vuo7Sa3eZIz+iNYflgZkMQAXEyspTzhjgmPOIHaYIOnz+eUYLScY95y+T5DXK8hrpdYj94bIMlCMglQ4wXM/0KITQxJVEgY2qzwZ8fWCuJZi0UbiTJgtCWMiQqpSAvrpIBIHvFhVM9UOktUxoTpFh63oJGVNa23DEUtCQJybmWQ2qiIdMo2XYDRIcNOtwI03A3tZRKATg81dS7mRWbSmqPFCtkQGT0lVNBoVPPd3MhxyyEhVM92lCa74UBt33RkCDws+RgM8/ikNPPqRtuGNhj18/gs1fPlLLaBiVixJhewxC1oqSIbLWLu2ijPOmsPmrQNs3TRAMxlj564E1XYTB27McMONGT5waQ1LS2CldeibKGWVtV9yL6YikJTVUM40aWxVmsmAwV6OPWODx6x6BtbNjXHQphwPOjSR0Smz9bVmropgrj3KGxwoqNm1C1xDK5cpq4LCnsF0E2ZkOyl8sxwclGJd2zj3B7hi0BSnCK0dStkQQvMsBJrpIF6+Q/xzr25yIOi/i9vK8NJjJsu8l0yArX3PezG6gJtzkBYaQyvaSMVyMAKEQwi7ctTom1jaPajIIrpx9UlUCrcMbPEY+Ole66ZoQh3CTzCeLAXiMdtsfxOzP/H/83cGNhhwA0AX2PEUclmx67rHOA2seCVbINdAxayTpTbLdRWzVbYhGAArq5rN6iDy9QspUQcnxbxekWqLCwGK+aJG1iU4tD3HmBUHgSKYVlSZujCe1YeduQrqbZ4kWBUp0ZYZffK2psCWMSocDz32wl2+ZIAL2wR/IKHMw+1DbAedNn7VNccsmKfhoj6WrISdqGLRqgipKbNnak3mu4MEvaFdtzqABECovd7NUgMWUz/jqCrZGWwDy3HRhL2ARWv00OI1sh8obWRUBe/FHkET7YyiV3HqeYbWUYVNS0gh2u36AT4wYWz/pB9Zc2mHZTJkD15j5sgQdJEhhWg6ZAd6QPK4E7fnZDrI7FQrLfN0YisHBW86q4/Qp9ibGq3mXAg6ll+lA3u73UG90wQbuPaXdytV1WgRGFVEWUtoT61Te06phL4aSZs2qlJrI8+66PUtFUZalIuZj46IlFouMkAqXa53BNYIcIy1qesEXat0cec992H1+qPQrg+xvLwcJjD7MrWl39I1sHVPd6+YAAIQbfoNslym3crJ2g2WMWIboGodrTbF7BXko9SE8lmKWnNWFYsMIBK0U/vF1CAbaWeZNeSuErSwKiNDq96SvxefE3VV2Xgo8TxTqARD1Eu4Q/9wlJohLA1im2TDmDrsKU3LyTMaZpjlWDeqWFzuYUQQOLYWQu3WjBUB1ExHl/YHss1QGjZLlW6kdUevu1fj06g10ZmZFXPIz2EDcDZ17g8HAg2sNiUq7jTWyoGf7Aup/v7yEEmjjzPOHmPzdiDvWfNmWj6MebK2/uA6QU9YFMeKEC5MefnYxHRbkAB/wo4dDLei8lpTEpQUradynLEqdV2R4LUoS4+p/5DWDDHANrdpbYI2FW8/siJn5Jubn1A8CHlakck0rSnvLTahFcQY/bSqCk32G9yxc4JvXJXj7h0ELm0knBfjvlW9SAPluhTTvUhzxP9qVVS6EzTnU7z4z4huyHCyH+MAV1+b4zOfotdcJp1gpTrCU540wQkPYbP0Cb75rQSf/2wQfFOPGMfAcYaDt1XxR3/axlwnxa6FzA4gLOiYaWO2leKmG1JccUULu3ZXkDdNBM5KRFVNJnU7DGXUbRkAQ72poSHgV/DhBunu+mTSmquA3g7rvUhdqA6LNGLNcOiWHMcdnqDVyWmyjypTz3U6zZsQlhIEhkcSa0wLuN7PRNtBcxSlGx3MqB+kG6Ja2C+KIfYLspTL9dZPnq4sA5B7cZW9CT2Y23uHyTyVjhO7FA4SSlFHhqFTaZvwd850eDrJY6MxNQa2RqGtklJKHP3BxPRaIwhsMeBJ36MxM8aKTXfVekUMIYOCsT0aK54Pi/48K8GSe+LZ+5UMXNnqREMf7BIEpsJB1v8+ThH6+ln5M2d/LNhZkPNTkgBQSDWWRqaxENnMLR0IOpvobFP8XiVrEuZGAE6e9vNnqNsJDIp6dYZg7GBXxy9Vz9or4nY/sSeV7G4CYLFUmQNI0zipYZOzuYQr1i0LLPrtzCaotKy6j7Iaam55n2ZYa8wW9XkZS0/dGNi9qFakQklnBLme2aoEZX9svOmp1XgeC0xIk2fPWJ54kS8hnwcLMVzfx8yK6/Jo69LrVbE8HGs+mubOXOWLg4aKhMwtoNB96TBqMiAdbgrtoK0zPgMezHggU0sf/sf0sjlRSbkhcOoAlPfOsVahkJ3G1RbMJ2MoFInT24KeBciyP9Qa1LZlOmJl9nQzkXyAuojIuiK2LEked8IhGk6yOazKk8FmtqwTQ7U+g1abVgBkRgjGmtrsaQvBKj56aVDRPhh0LT1GAXi9g1aNTBZ1TC2xKbwgTti050CIAznGMBvp4VEIPhz1UU3qmOnMoRVMIs3PiyCPLvMjMWzeOFSpxEpdg768uAu15jxm5udlf8AHScsGgg8BswrTbEaFc4DoeJ6lKbJJBc1WG+lwWXYJ1FEQeAi4NNpq+DnsMk1CMTIN0eR/gVqzjtm5edkqENhQQ4bJQBYN3MzS1BpmN1rzqMkXrILKZISl5UXprrixEYhmE7N1UDq10RGwItNUkRWxaeQIPWvs06CKUKuKGA5HegYDuuqHbYmeXNTO0S2fXxyfVavWYTzqYmHnfcHFm/ovvpbBcoL+sIc0TwXk2ESbQGhudp0EmdSejcdkzfpKSxKwLu3pYfPBA5z2xIwZIoyXgQovYWBgK5M/mqUQjdUyzBBvggk3Fq9KiVgrW3wBCEXCZvc38nVhRJXtcP6aMpW4L8iadqHVq0oRqDU61GnFat9djG8VibbCAnVv1lI23qEjvbFTRrfb/OKil8RJpz2ykumwItZxYXeCG26e4Id3VrHcVVLI0onFwvQAw0ffCb5kVkHIjfH0MxKcfXaG5WVgfnaC5kwNF11cwW03Wwl+tTLASafP41lPn2DQ7WNPr4J3vSPHnvvGII0krQ1LKNnbFDmOP6GOZzx7gttuTjGpNtFs5phtV1T5tHnDCF/9ygQf+1gDg+EEOfMaCngB2HhBooJIGM9gjhm3TrLh878JtZ7ONCrlGNI2kxztxgSb14yx7aAcG9Yncp+vN6y1DzWkcp+vWW8zilL99CrPJYKFyG1Y/dei6i499QAGvLWGB2ABsgCyin/92Ydn7QBdKQk9JneJtjSugxZXpuyr8iltA4QjIpFivMFzGk5rgMqDgp8jmC4TCAjMloAIq2LZE5Hu8dTwUIc4DmmXRrBKcG8tBinObvcbkkWB+RIZs1x61Qmc0t8tUG+eMtQa0NolEAiBJgRi08BYyrHwq/KlFG6irBiMBjo4qU+zUR6cwzwJKf790ZHy+itMki2F6KyWAzgfW7N+iIGygaUSnAXxddhj4mpDD7pFOozegME53jBBOfe8sfU+TGaUrvQR0Bp2SUQ9R3s+QZNGpuwzysM29Vn0wqPEgfF0XEGWGvhh+tidgorKRzV8iHrGBuCieywMhAOADmvFKkiDHjCYmhYHggAoimdbtCgKbFVIq1PLagan5t3XG1SwLFuk0u2ff8KiI1VG6xLKg0rBtIXKwni8JbcIfVcV4+hUzwbs49KjUP1nwvogB2Xtzszg3Kp0V7SkUqahrNJSqpoHEklV/DBXMqG8XGeFTRfHfcxkJQLkPCcHSwmvDA3BCslZD96W85Ta67MKLfhbsJKPjZ8ZgIQy7ITEVBI1VrwB/v1ir4vKpIF6cxb1GgW6NTFC7IlH1qneqmGcjuQ8PiEqp05rPEa92lGUHqYDOXPzfWkjQUNUMkfJmHquuk0+CoKSunoXjka0M2BbEQYpslPmD5bnyxiPG5hbuwmj3oIYOJqzZuleZH2yMTN6AI0a0yoJlvayrcwIrdnVEtZRi8SBbc10UOHEI2s0KRtrJ3XaT9SRDZdNI1RpYPX69RgPu9i7e4c8upiCJJNGkNdbXhR4JYPFa1RLHYzRJYMYBYJ6cx7pYFmgcKbdkjA9Y9/Jii2iBlusJAnmVs2q+nCpa2kYCvIFvCoclwyD7jJmVq1Bs1HH8uLOoJOrCexl/QX0u3usEznGWFpalGif90sNndC6UnuWsqk3Vmvl9shyjYikJjKM7bQ2YO/CLhz54F045gzThBBkYZiL4aIYksykAg/lSd7gNuTTbdFEm2tUtk+gos3OaXUrSbE5GnkhFTR+8OhyuwgXgTrjUQCzYNMZUFPxnkbtliJfzwrYWPhnWorSaWbOH08bansI3kgO+tykUOLVSHeQDqpKVdd0Uk5w5905rr4mx907qXdsIKcJcLgWsowap8Yc3UiLVj480QJNPP1ZLRx56DJanRqyNEOaN3HjjX20ZwyArllfw8FbMvQWxhiOE1z51Qm+cSU1N6Q46KNDpe0ELfRx9EkN/O5zqxgup/K5s+bqGRrVBPNzY1zz3Rwf/NBqLC+yqjF0XOBOx3gi5+oU6zdmWL2xjTt+OJEVBlEo1yYPbAmNtEZd5FxzMgiin9cAqM/IX0xsARvV6xlzLVtLsHojw8EbMmw7AJifB+ggU28lqoxVtwkW8KgoxVhSHrZk71LouiLxtvepdM2F5W3KSbgCkHlaUVqtIgqWKQUPPNyXsqB58cpHb8YbAz0PstOQwjKrZgPt4uISjK38W37v2i2d/MO1eYm5mNcBwVYivYpc4ymWJrkoJjAEDY1XMM5UYU9IXwfQVQQQsTh2qHPPLLFhoTKvALUSSRPI2Xj6IThOOWquRDckJiCk0rgW/L28Atj8nuxVCsI6zNjz9ApnpRHjCubAFOm9g9DZGBp7rxholQDMRj5OSToAcybHKxr98ov0rVejBdbDnNa9JVg8twxsur2P1nV8CAjjaWDbRkk24swINSdor6qgVh+rsbsRBCWI5nXLO0opY2Zf6EUVDgGuZ3LGraRvjMUMp0g/oIrombBIwYF9+INgd+PPzw+WSlVGxU3y+ipeW/qWmdlujv4A6A2ALr0X5XdE7WjQ2wZLB2O8ypSbTanpRue0SyJBQfm1ETSBzQrV1bZ27dr5LI1xsopfZ5RtHtkhnWyi1jPnEw9r5lxTrkkVFFhK0tlfHkl8nYih9BSrQHZkqC1yq/RqKw5+Jx3cyQmSjEWpY0Sx+2ikCjlPt7VYQk7KjnonjGTamU2qaLZbxmS151CtjgQ4iMA1iSt1pKGKjgxVq1FFr0sXdWq/gDYF1ExVtVfLH0onZII0mijQWiLkd2VpQLupWk1pOfpxWUm7CfMr9Q4qWMLycoI1G7coxZLnDbQbLMdfkHGnbXpEtmEAOZANasg6Yno8kFqHc44DvYsyWTEMaYkwpI8Wq7hS6W4k6k/tfenqTcFxp91GNRmJdXJQQC0Vhf71RlsPnFWFozTFzMwadNpNudpLKFmltQa7nE8wMzcvFmnY70nTw3Shp01n5tpYWlrCoJ+jPTOLNf+Pufd+tiSvrwRPZt68/r73ylfTFhrXNI1pQDBYYSQxQmZmkEDSIAYZZqWVZrUR+8P8Mxuh0LCDNDJ4BkFLGgbvGtR417SrdlX16rnr022c8/l+MvPerkaa2d2IfRHQVfXeuzdv5tec7/mczzlnTiFbHuHo4EhgiuamWZZjOBwEbVmG5WyuhWfB/MLjqTIs025fZUNurizHyteLUR4ShrLsOpTpLMtE1I/R+qIoBojiQ9z16ss4f0sF0OJhDcRktVYx1iuZrNhn75G18RJi6HQKWq2NxWu7Nd9F7mHUN8LOZiL4vd1mUOx1jRnb/vP1Nr0281Gf3pxZc5CmCeMvZxNT7FXLO8U/jy/qHm/h3TpmyEdCiVquUvYjs5MKP/gJ8M0fAEcnvGamJHBWtzMWCZJYiiP7S41hF5PdCL/41hxnTifYOVNhZxTLYZ7MbZTmmM3otcTTXyFPUtpE/Pn7+4j7XTGNmK0wmWT4uV/u4o47ElB9mOUz3H9/hK98NVEZ+NWvK/Hyl3Xxwx9E+C//JcH+PjtYFfUarpHB27F0Vy94cYJ3vrOPj39srkPT408Aj19iyZJsEzU4wVk+6NKcGTM0alus2CB6z7lOQu3oGWj2srMT41k3ljh/sRCbN+TBr8eGGy66pbSPnR6XQDJdBGBWqhCQiSmHYNu9l6UCx1n3dgdRa6tpQqU732vCBuhAWItrC/g3GKIpZdZjwUvgre60bXaj/v0WWPBSWntM+b85q+TAhGuCRbKwfyFRY0a25AYcvI6UwsRyrGmS+GdnmuvYzZo9MFbZDhumpTGNmAnra5DQKpfIXT2AKQNRPu+a+8FOQ2OGm9KkdD3hntePohbK27Pya3CmyZkKb0Zq4bf6j9IEtRgKbayta/IOSivrthSgrWfkoE6Aq8ZNDUvmr9GAbvshF4v7xSS0iwlNN+3P3gY07U5NHZXE0JrDeXcYMcpUrC7tH3R/+Vwpgg9dpiwZUzwuEMb0AB7IpClsIs30eVo6rIAk6qYipYUpmsgOlf7l2sC2MaruWChNehlRt5csVmhSqZlEySrMfmSVRZjNgZO1dRuzNKf+DcfV2m/N+NTAu1u9NIecWm/IMUltrNhbu1pnn3hNXjrkvVRcVTtRZCudoQ2aNDcchIbn7qV/Kx0aNDXWanNc1WPZPfDUWOFzxkOxg63My565U3VT3pA5yoJxG9wk6Q3F/9JrK0Wa8rS6RpktscgJQvYwYXdet4c4HaEo5jg5uKIuvj5LIFGMRbZGR8CEMTt6KjrJsIRFSwOCF7JcKteReF7NpWniCmJUJD9Zqsna67IkyFQ4CtFpe2CnkpgddaM9lKtDnMwLjCa7luEGlg+tVMMz+0qCInbYDeTUTsE4tVQ0XqVmLM8TJN0UxYLAaiEZEtvoeaMXs2vo9ncxHA7l4stWWWmy1hbATa8sgpaqyDCfnxiQZIQJ3z0GprMZOiqHElWrvoTBkOCU5qQpCn5mtWWTravQJeOTdFVizdYrJDGZQ9NfscuMmjdOj/5wJDuOo8N92TUoQysdSYNFKp7XTnauAnMt2VFW4vj4EINO3xzisyl63b4+C8Xy1HTRe2y+OK4zL3m/aYk6ZyD5qoNn3LjCC990hN6wAqZGOpLdKmlm6h0n1Gul1POZUa7rHWpCIZRsatAUFsWatarZBi7KoWwVWtTbi2x7EXOQZZuCLTFPBV/2L5u/t3na1PcDa8aOF3atOkvlz9Nb9eV2HkxL/ZTYvj6VGplZF1gwmewWlhnJaEFO5h/eH+Fz9xaYLWMU8Uj1gkpebV1UdGLnF0Xl8rfin9n9yrELvOSlMd7+DmaRxpifWEfqyVGO02c5OnIs1hG++XXgnnuY25iHammOm27p4L1/nGDSKTFf0RJkjS9+AfjAX/P9crzlbQXe+uaB5tZ//oslvvaFzPRs7KbkF/V8nJvFEi+8u493/eYYi8UBdvY6uDbN8L7/M8Gjj/DeDFDmJ2bl3P5irSwZoso4T0OZg6kP/Jk1M58k5rSQ4eGurFH2cIQbzgLnzwLnTlcYjSLpuqipJJgw/QZtDSqk0p5aVBTvUycAB9OCNpu+H8C4loiN0uG0xXaGMFktthtNAFb08JJRm2Xx8raPs1osvXkHrj8G1Zq+qZfyLtn2wW54OKUAACAASURBVKAGW65HIZhnJzANTUMINdkOrSkpval4mONayYSDUG7xyl84ADmjTCG+MU6t65DpmSBS6P5t2CppeUIJyL2pXFOj+RKcwJ39ki+TiV42dF1+vzb1YCa6rr2eWkaXNpE3kS8fXQOQfK43DQXyAWPCA+1+alYp9J85WyVBtYunAwPSAmMCSwGo8XMLFPK11DVqFgJeEjNAF5owAqPVBlveLNEWYwtQJyVG4wTdIVlcVhuMbXewxQWJsgTaKnEv4rMmCaIyYrgWHy8OUv0j2L+3JRi+ShowCpNPn0GAK3Rzeu6hnlxdTvSyqwEKZ18FVNWVaPeDpe35ssKxyHE7XhFoNYcPO8CKWZe22bSE9uxVRJJmkw/Xug3t56173A4QTRdk0NmFSF6ZAAcT042xFIyq+fuay844trRbPu/1Pa4hrVD2NiOqe1JjdxvfDgSVhmOPxQDYC28YVHzAZKG4EfdSAqVCQGA82EFvQPbnxNgsmnRGZE1GiMh4JB2VmhaKgpkhjnrYkXO8RctQiM2NXnVSMijhg3WHIwGVuFqizOjZNQvgwzPqyMKlcqLn7Viv59KHcePmaYlApYxz9JNd9HbGONp/EMt8gp2dIfLFoUT1CxqgZhmGgx1EMYdCT/opLkK0mmDH5enTZ5X/VuiMv8Tx4YlFrkS5wCD/zPtAI1G2uKtTkk7uyhrrKntRpTYGcNP4U4f0VJs0GS2y8TkbC2guSko/TjHS/cz08+pslBDIFhUBqpKlROqpzHRwRPEK96FijenRVV3D3niiMO2iSiWE52ege/945zSKaoqT46XuL+/7imVJ9DDZ2UNRLDA7OcZ4OMRwwK4tMmfctHoa4DwNkEnkwkSg5t2fylRcFnj+3VM8/1+w5S5CxclDPxMKc1dmUCVNhKpVwXm6NlAMXTdbQKt9qGxbPLTb9DeAVEuY2d6/HCC1RfNb+9tT/roNuq73ejoiaIFykTQ7g+wkSMGnieZbR8JQNHHxPF/TyiumL+Cj5sJIYMoSAEs8P3mkwkMPdXD/wzSQDYsh71NL+8FysZdYBNjpQdeN8Y53lLj5thIjRt/wJEnwG0UY9vgsKnzlywU+9EFmleaoWMqen+D5d0V4z+9EuPRQiRtv4GqU4W/+eoCv3UswdYxz57r49Xfu4Jm3HePzX1jhEx+jua5Fu5igv2M6pWqNV7we+MU3GasyXwG9YYTLVxP85CdrTE8ifPs+YDFn04u3g4acRWcNajbL/cWol2ArIkuPTIkgamK5moCPDTHALWcz3HKxkMXFaAwMRgRYBF/UZVRiu0ioEGSwW4kmyQLyXJhDu7eyIJUvaM0cMtQPpwFbIE3HZS0a1rEo5lLCdGOKLOLFO8zs/hjAaDZ6ix5qF9L8e5sZng42yIj4n683fp1RkBYkOO9rPJFdXjrYCpsPPfZCHqIbmtZ2D4rs2SqJiNW3Bo12JpyDCt2DWrUXYATBQa3xaa54++Dk677PB4NbTd6hb3YN2PJrCKU+giAdbMimSZVTByRvzNsW4GrPby/xu2bLuwINY3lps9Vo458pjAmN+6Bhsj3ISpZW2rQvL486NN1uErjeIU+vG9z5dc84x9JIRqY8r1Oz6JY2jUs8KyDWDEEDW0sDI4AJNiXupRU0VLJJCGW5jWqAW5rILNWBvsVD1TpXVSoa09dmLQwgrc41NLClw6fYp1DdIqO/jjBbFjhc2OGHwFvmpQJcrhmz/3p6i9k88ABlhwV+TuXPhk5Gj9HRYV4HWjskWGk92K2EzvbN+96wqmTQXFOn5anVMWOB1Nb1zvKlQ1TKqty/zH3K2nYp3kBjHa42vu2aQ9fyK28/U0UxM/1WMsRU7IxczPkgcyzpfE5RLR3YexOMxxO5xdPUdL7OQjfcGINegXzJ00NXDvIshVFszouSYShDoWnk2e2jwwIpByhjYKhtSnvqalyxDKbwaF4kF+muTqmL2RF63RGSbi84vZvonvmLBXLsX34UUec8brn5ognMExp4Hku83h/uCcQsFicCanpfVGJzhv0ODq49qUgiLqBZSSf7FMN+T3odZiGayJ7dgGvk65mxNWT9OqlKQqLTKYRWCZShzCzBsgxn6DztjtRUwAVPWoTc9GHs+qRhKj2YWNbjNS2Xc71Xj11oUaFrjLspqizHbMEMRDMzTWQeu0SSMuKIUULsSUoxmUwExo5PpgGkLgXsBr2JWXKkFghNFisvpijX3MRooTEWM7eixUXSQUFWMqapaiKrjNWS6TNz3PX6Q1y4JTdWi/vjiqwWy4gh346/RLAl7bN62PVlOWy+ddl//csBV03P1lquxjtLE7HFbm3Qw350aK26G8DtertW6982XisY2taMCydN62d9M+ACyCWf4NRY2PabOCMX0uOLRGJQK/sYQON7cgHhQpQG/vrr34xw730RTuZcZZiyYMkHOvladL3uOVkrdtVgzZvMTtQC737PBdx866GlCBQxrjyR4epBhUcfTfClLyQWD9VNsHs6wp13VPhXv0pwvMbRIXBwUOHvPtPF975F4H+Ec+eH+K3fugXPvn0fDz18GX/5F3089EiEqMNOqFKHLDJzFArdcSfwa2/vqhmjP0gwmxcYTjrodznmcnzkUyk+/bcsdfDAQBf6IEYPYnttVdzgeZpVGYT5jaTWmSRPIZIS4EzvRR8tgk6OUX7uboUzeyWedXOJs2dMUN9lFyNBF8uLVBto8zL39IhdjYwLMoPtGlxtMDHsqgpjTaAnPNa21NCftOkcrfxhlIqtabXAXMfqpjPp6YahbwYaBi1H9La+x3/Xx59OztxkuNnxv4zVXEQSTK9o1aIyrhmYcug42JKupGa1vGxon9JKZOZnyP7pdneenfJdQB/mtHjQrbkcGCJnsvSTQShfb3q1KNrYXSu/+zU05b3mXQIICt0pNVMRJrlYpVA+9MgovW1LG2aXYfPOA7zdysc33OYa7J1d5tdmFX2tcNDrLI/psgJrGDr3xEpK8xkFMXjzee36jJ1R97EbxyYlev0Ig7Ext9Ql8uxBICPmSjQ55xPBlcl6SDTzkGUgwNJK3GurZo9CI5K/7wYAqQOybQy7SL4u97ZtLoKVQt0RLhbHGC71RlHAHogDt9AoBbYqnCzN2on7OZktXr83eQj4++zReDWtIf+NbBZZPNnw8N6GmCnrkueh15pBPK6psZYwANaeR/Z3G2s+9rhlCcjzGmom1tYH2UvTdsPP08HeQfu3NI/WDFAziYFsrcOohWPIRAaw9ea776iSiACHdv8rLFaMdckwXUxlSqpOvC6ZKC58jNQxc9O001fpjZYPNNwkgFrOp3JvTQdDdFkmzJYiKXb2zqp17fhwXztxrJFcCngJknAArRZYrmeKNOHZgWCNRqAEHozH4eKxXhTyDJpOj9T1NR72dXrNV4e4Nu3g1ltv1Z/Xs5WYNZlIyGsqLItRogeuzb+YY1FW6FQs5dHLqo/RiFE6wGy2CKLx4BMVWVfkesmyCEutiSwieLyk6aksKjpk9EoBqF5/FB4eNVAEVDwdsDueJVP6N5Hlokv9QJ+TcUcKmV6bNkyeIlUl41Ke5ajfovZMmyk6WM6PFcrNkmgVMbewg8FgrPu9WJpmLAE9sqjJYqA2AWeCxWLfFumwjSgvktq8bk9AkmwWgaKYQ3ZaZnOVFGcna5y+cIKX/fxSJcRoFrVKiNYBpS+CAEVLBAYjAAnV1X2R36yUPKVjaXtT0kDe8vbxRUOLojMSXp+vSxVt/dbTbXVtOjucAIMQxU4pId8u0My22XGiWd+ZmZ/aZPJr8dMf/24nLis9eLuzyh0hi5rjfsl7lyeaPw9eiqSzuvS46QtNy9E4z9sqYboMzzYkD/PCl4zxS2/j1reQdu+LXyrw2c9GOHuhg8cuUZB+hDOnCrzzd3Zw200pVutjDNI1Pv+ZCB/+8EDllapbAKsZzt/Uwbv/3QC3XZzjc5/N8ZFP9LE4oRFrSwOhkkOBd75rhOc+h0HsFb7/rQw3PJP2H6Yb6/YrXLihwic/SWKqiwd+WOLwwEr7bL5hd7FJBUK/dl1CIxsUxLKhAUZW2jzKF0sJ8OlMb+HYBKsr3HCWHZQFzp9OMJ7Qz47/syxGnZBZciT4Yjdj8JhSe32I69GzIzZSHG+r1MiNkA/XW74DAHNARtbgKZ2P3ulV6w8DWxWG4PWAmzMCBk6abrb2qK2BliwHrM2dGyJZgmJmHltstefGpM0jCeWXIJCvxfEtoOkt9W4F4SV/B47GCBrTxwMmD6uKwwlj2lEJr19sX2BnvN3doZM2/SC35+/YdDE7AQdbbXbL/93AggV+s+urBqZtOcBGiHf7jtkmWGfnha7iFnYwZiqAQfkQhptsYMpea7sTUdcfnq07zbt2zT+bgJSYlba31+Ya5ADL1y9jdSr0RhHSidmcEAhwraETgNgSdhdy/Q7JFQ625CDPEqKAT/Oe9hzci9Dev/353dTU7737Qbpezz9f+5l5+LqYmyC455CXID18WSNRKFfmkEj+aGGgy8GOwCJlPq6RCmw048HIxTAWbR10am7XYAcjO+jyixYoZI4LoSGP6wqgeqMbyz+7gS07PHBvbwG+en1zHZjtLfJDr+uCpjN3VtgMVlvEQd3pyWsyIOqmsbpXP/+yZ1fKCWTpa3mE+Qk73nia5pt2wZBZAgRuxN3uRCdDvrmsFVKo24+iegIOdvZRh6UFVVlsFfpkVbrAan4ovRFF7Xw/LoIEFubizggdTmUTZyq+hq6HtKEoOxiMBsgzhjsvkNA7S27YPM32UOUnMv+cLVLsnb0RyI+wnB0zlE9ghNmAXEiZ/UfjURO4J3LkjjojnNrZVb4gbxmBz2DQE8NEI1MO7ihNMRkMsFwdY7mKMJ6MUC0fw/61QzneU0zOGznoj9FJB1jMD0N7qZU7ySzRFZ9Cemc1yFpxIPdGu+j3U8wPn8Ds5ARdlk9SC4xmuYgdjfLzYtmTwLVgZ9ZAD3uyc1EDYTrbNwdbmcsm6PaHOlERoHGwdOIeOjQw7Ue4fOUBoKR1B72a2I670mdgdA/LpH4qV8lXVhcZprMDLE8WeP5LC7zoDTzORijpks7us3mEfGHGgl5CrGTybyVFXyg5qGvDxLrMwtNIcLG+XqkljOGNziOfzS0KXP8UAoqfQtW3upa2mYL2iXW7O9FBjW98tmibeFcnmnAaqid9S2vj7sb1wsPzWPBI4utIOK8AVi6OtlBQd8FOsn5Kc+AIX/sG8I1vxdI6lL0d6RCtv9waQyp6JiF4XXG2ZTkGQ56CyQpx1cgxP+a7FIj6CarlGucvpPijP2ETxwKLeYlRSpF+iU9/toujawkODrj05bj1WQO86z0jnN87xFe/lOGDH+tjeswsqErmtfQIo/ccgc+733sOF8/OMJok+Nx/m+PhSxXe+PMRJpNUJanxyPQb/d0efvTDFf7qfRGOD007w7K9nOaJZejt573rvHFkujJePyOxmN8XWH4xXwPNp3I9M/sCjsdQlpoMS5zZzRV8fW6PWkSywzzUUNfF++P+PKH0yDUusK8S0rdYH99oN8w/ubATvIX2dm1egdHY7vLy529mh0aVaHPf2gS2x6zeN+iTOGa9w85LYPy7jFnVcch1uUQ+j1VVUHk6hMB7CbEWxXvX8VY0j6iTiOFh5m5ubEswqA0dVgJb1HKFmNFga1uDK49xUeB82OxdzO5xL20GuS7f6Maw89BqoqZ72izNe3SWl+ys49h+zzRTzijy982exOJjmrKgM1CNsNsWIWNWTJTuf290VcasG+MVeBdt9IGxdj1TeNACa2JDDEzaZ6HP3vXgdeg+dbZNod+0NomQ7pQSyEunZFPBDme5lQvFWrEDUGXEwJZTu1Wb3DZlayvV2eQQIK6RlnfiNWVrc4Vvuk6bZo2GuTGKxDSMfn+1NoYymb2HfV6VJrVQkiyIcbigbsvyUA3BWsep3PJjs3jRXCsjLNbG3Om4zNdpaQzb99Pf26oizViQntsU/RsaNf/39lh0MO0lTKWThLhCvx5Pq+C1Uc0m7iDUD7lPh2wDkxso4YEHnvBswkFcofSve/64WucjDHZOIcIU04OZZenRI6vDSByCKG4KEbqDHYm2CUbUmaeTHduu2VacSoPExZ5aJgsJoki6Lx8uHi1ZolvTboDlAB7OWJ+KSj3k7nAIMi32OFmjzWxhCqJnMT7IxNYQ1IxGY6zmR7oWTkCi5p2dXeTLa6IpWT7spx0z41ysBFoICOWsHszjiFZYMqXhKhE7/brIEJFJWyzoCUZDUW5sBZaLE1Ql40/I5ExVqpQ1AxepYoXheCLwuJzPQJf3Dv3B+gMsaNeQdjEcTGTTsF4eG1jtjsIGvqLoSYOFYI+5iWQuyA6yU6RidyM3ZI7bnKiavmPUzbDDLZN7PMurfBaj4Z6CsQ/3r6icq8DsjCxdgiJfqPyCuI+kkyLLZjbQE8YAUWNGcTJdeFlapGEqT2fW0k/DzLvfOMczbmfgFU0UaWQKlAy/tUcY7AWkSNbk8RJivemEVlsXHnIu+AK14ccTXqytf71eF5gtHHZq2/TtalFnAYTZNbSZrsb6wU+WzeJsBWD9PztnLHGo1m552clO8b5I22TPaoE1KelQt291NgkvhWBrXX9YyKWVW1VY0gaFoL9f4b77InUsXnqsa1pBVaHNfT5Icm3BY2MFDwv8GfBZ8oueabw8lt4SxPkSt94+wB/98W2Yzh5AtlJhAnGaYXe3ix/8KMf73xdjetTB7iTHb/9OhTueHeO73wc+8LEETzyssD0T5GkBpfN9jt/7gzHueC61mRnuuxd4/5/3cOOtEc6eXeLC+QgvfnGE/ccrjE9FGJ2K8O1vl/jhd0o8/GCMw4NI5VAxRwJdZLrIyKTW+xMW7VqIzs/Hn2edOgmNBGGNUa2MUUQSw7JLcYEzexEungNuOM0O3wpjiuotVEGHQgIv03iFE2wSIyUjGwAGNW92ig4lgACS7HoCJePl7ZB/Vo+lloO3AxAfgfpvywKgDQp8rqgrladiRVjZQab9c22wRWNLqgvydQWWbBxsddJSmhfF87ijtiwfNn2GysBcaV46EAx98Pp78KsykbBpcmoh+lZ3ovRuYffyrkKxbKH84iVFsVwtisVBpRihAGbsE9vm74cdZ4lNuxVYhlYZxwCT/eZT2KcW5uG1uXu5g6NGl2kAqwwJFLoK1xbVjFbINK4jXkyn1HS4tdjR7W7HIHtQdSUANANpJbq9SN6/tH6gDlGPgydq+kMRbLWzMLPEwBbZn8BsCYgIEISyrOgwQyp2W+xe8tZrDLY6Ctx/ygGTviX2tGGp2mPQxnAYl/zR0CXpz9X1SgRcy0WJKa1JCjL5lUTuDrQ4Ttngwj1qxSQSjmPv5nM7BrFQDejzeWL6rCZlQICmbrhqyoXeVGJzL6DP0ODQBlsqGwbJiwMnjUnvyKW0SBYzzuoFwC+22UT+dl/ME033rtXYEb3ktt1qtS7q0t6gO5b2h69IVsjM7lgm44SmpsrrskYJUr9VrtdIqKlKTOMjloVbNu0RYnpPjcBSpSwVllOd4gWeej15UcX09Ip76pJjzE7SHSuyQ8U/RgWVJfYmE2SLOTKjXOS3tZ4fI2agNOa4cu0Ep0+d1+ncKE0yAzPlB7LkSSDDhZaDmBolmplSmL+aLpH0aSZKk1SGLDMfkhYN1FsNdZ1VPBKgWnBVi2l4OhQpTlCZr5ZyxGcUz2i0K+SrZoHYdGscrtR7ESR1uuYwzwdCfRSBjWrcDOHmxl6caAIlyRD98Y4J6MlArWgiuiM3/MXJIfLVHLMFg6lZ9OAiyGsi08HuNIsBYudlb9CVzxbvhYxMGdcT8ih5H9IOwVWF+WKBbL1UF1yOlRa89TrDkpmV+QCnzq3w2l/OtGlRr8VJGC0juVa7azyNL2kvIIue4LElMN4qAfpCzFOyl+muw/bWe47YAAlTvYSl83K98QiwBZPTNlPV7g6kC7EWmesfMOtFvwFdbQ8ui/px0aUtNuHEG7yK7GLsVGX5dc0C4J9TTJYuw0SefvYUn6qkBjsJrclUkDEsSrBDmFqML91b4ZvfAWbLBFVnhLhruj9bVMwJ3NgEy/6s9U+K0ADGgyVe8aoEN9/Sxwvu6CNb7WM2I+Ma4dQZjnuAQfT33lfi219NcO0wx4VzOX7rtzs4dzbG1/6xwt/8NYGYWoWspMZEgnGF3/39G3DTBXqAHODjH6nwpa+N5PFkB6YMv/sHES6ctQgejvHhiHN3hQ/+ZYKvfL0jOwKVJcLKXvH1W3mDDbAkkKInVxDMU+Pi3kZJB3F3gopMFx3rtTk12p/dUYnzZ4ALewX2TkXY3eW5j2VGdv2yc9GE9CbIpU4mnLZDCYEHSe9YsvzAzdO/L95WUmmioUxUHcwOyRSFjU1AWTi9YSCux275uNIGoWB038BjY8hVRq1QsQNxEWuT4prF56qqAc+UwciUImMHU9oMEmOwNHTbdTKVxw10SUAc3rN9IKljTrw0qAkRZAPBTFIAJoBVVRxDd5i/jn/ehgFqPluASvXhRtftn1+aoMaA1MiLLT+OsPka2PLipQG+WnMZSm4yqQ2IQQL40KXoHluu7WM5qN7gW1YhzrbVkh7vahQVE8T9Idvyp3WmGrCK0B1WKiGy+aXDpq4WAGapXtiJZUTJbswUuyKzy42dm3oAWg5A6o0+rMEm1LbDqZcBa02d9FiWyymxewDOjZDd+GO5Nba0UB535mDL75ML1wlU2ey1IKuluQ0sMrJX5pnHuUeWnzmKbtcg0KRMQ2cxfY21V3e9Xf1espqyZgEv8WutDcxic2iw3zAjZLf0sP0qkFmh/GvHbWdn/TkQehjoMzNx+wqgObBaXu62km4jCdB9f8WzL1TUYHWUa9jVIsDSEs01ewPG03SwPD60icmk4cgyDhUtw7qp/Jr48Oy0UkTUZNGTiv5AfDD0CIrEICFhRyAfpAE5PdDhUNb85EUJpvhag/GerCa4kUgPRQH/4gTLJbsESafm8hch0CLIYc7ilStX0B89A6NeISE5S5GdtCsAwoVFPl2DjnVClLG6JBktVMovi35AFQY9CtvnireJCHg6Q6Ht/mQPi+N9rNclxpM99HsdHB48ARq405ZBGy27EdMhBsO+gp6J7HYYYxSVmM+nYu2Y2SitTcTQ4pUATirF/VrsldP11G9x07DPn8gqgl5oBGf06ZrNjjVwCbC4kpHxGg6o72JpjuWTPuYnJ7WzLoGlbAzyuemI1DJMZtLMJheLmRYiCudXixMBbT5fOtRTA3Ln3QVe8ebCBNpzbva85ZVF9PDEFboQGdFD4sFPeDZIm2G5faL3v7cX89YotoXQBfPba2otqghv0MqzcrBlSr1mcfEuRw/0bSvb29fSptvrXMWwom6fyJ3h0tgPZRH/Gcl9NG+t8CLqPDgY+8lahntaBMNiw4VU5QKjEDi87703kifXk0+yWzc47dWsivHsvnlb6Y07DYFNhvM3Rfg//mMfA6xw+RoPB9RDUq1kDRiMwlxIK0g2uMCDj5S45+MFXv+GHl79ilzg6z+/P8H3vks2motUISbt5lt7+LfvHuHszhyPXlrink/H+N73u0pwUKh7QTNc4O5XMKg8wWteF2NnkuHgqMJf/kUHDz5ARjnDS1+VYD0Fvv51y/OzIlA4h+vZk7UiI2usN5irSkC1trB43laVGvl71o4pU1jqTxUMIF2FFZboS3brMzJcOFPh9B5L7mYaKQE5MwRpnMgOxsTWDOr0aaBq49i8u1RC5BwKGxixisdKNeUJE5TXOKCmfsPobnUpcmPRBtIe+OHP+k7t2dOUgayUFMpLco8nSK/EGqjUzaZr5koGCwy/fjnte4cdDxEqF9ocM4kybSI2dZDaTrQ5m8WpbXbX0ZW1HePZNBScBPxnPWFBm2Ar2Lfu7Nvq7BWQDKBUIChMRN/sN/RgrqkMd3EbnHolw933eU0+D93o1OZvYMlDicvZ8zqHtcW8NV13LSbdn1tLz6TNOHSm+bhuP2qxWuqB4T4jVxQBZY3J4P8kpoTRPDXYals/cD8MFhTekac3dEbLmKw2yNJe7jE8XFGC8L0tKPfScA3KBJSaMqEN26ZMRzmErtN948Jr8rMt1wRcljBiLBZZrgozjll1GTqA4lw1kX8NYlrvuVEW1HDdLBfb4Z6HEb/OlpqO+wOZqdqYtDmQyd0kHDSaOnAjktc4iMg2WuQV9XFWdDPMU7N5CgEPurqg21M3ussCXvX8ixVF0GSTUvr8ZEvkVR9FZbEu7PqZHV3WTaA5qbrv+L+SJSbrCiSAMN8oskAMaLYocm7e7HScn0wRdSbo9EYCAhxEfUbwrDNcOzmwE2UFDPo7iKhbUdcFtwPBeGQUb2eZwEMa0bRxKDPD5XyB/vgc+ukCT1x6GOn4Vlzc4w0g/0/hdxdrsjNanFZYLRbSixmqJZtHcX8PRTZVODY9xag5y6izIrhZFWBmoUxGVwvl3O3unEJv2DHTUW5onBnSrElhp8gcUWj8CPlMwEvi+nUmqwaugOSj6NvF8qLihUqCxxD2TV2KzN+4/Fk3JNva+VmpOaPejA+Zz0ZidjJKJbsgGRHUwaA/kZheDJeZxqDTN9aQgJDND+slvb0SpL0Rur0O9vf3cXSyxGTE61zrXvQHvHeFsupe+eYVbnpOjnJuWhHrQmTLuYEEcyi3EmIlTUjYQIKrd9svy1brVheHzHSN9Wl/T//U0m1tgLBAxfvC799rs1c+Aep23KDrCfuXlcBbrFuzUW6J5j10uQ5IDRqC1sU5o8GJ1aTU28QLtWIbD60LJOh1QS6/R8aR5W/fnMgQi0WmXKpTYf8Y+PznoGBravSopzS7AZaKUoELoTa5vPNiaSpqWoi77srxxtelOHtmhstXItz3zQjzRYLlPMLFCwVecGeFU7ssydJvrsLlJ6gbGeCWi0tcOPqPrwAAIABJREFUubzGX38gxXe/01VJioxVVVS45bYOfvNdJfZGmV7zfe9LcOUKx3euucduRzJMpnBJ8fO/EOFNb1rg8CTCX/1Vgp/8oMLpcwX+5D/2dUB6358C3/x6CCKnoW4wenV2y3V5/C9ZLS8KexlV/w2bbtwboVzSn8xPoOTnOUCpP82wMwLOnC5xerfEM85FGAyM6XJRPcvnCsMm8xX8u7pqFjJ9ibd7u3ZFjcatL2dtLWD5+pRqPT63ooWewnK1mJs2w2o6HusEXjOqh0xH0HGJ1SJwpLcWp5UieqjFarfXW5QJgRZb2u19Q4mR4Ct00klX2TKHrD+ml+8cSLb/66CjVaYylskyDg1wbd2zoHGyf22YIb136NZzdtgtXhw0+Jw27eUmC0UtmvaR8Lr1xsd1J5RIvWRkr9OwXc5wGVttr9C+7np+16Ur3/zNm0mfo6UndUap5TIQdF7UKcfo71ZIBqz6WDwVv8zzLOQgtsBWsaa/VrA+YAizl6tkk+EPIDQJBI80L8n7Qc7tSvTZgl2DPxXTXNlh1YBacOUXOWAAzh6TvZm8v1q4MyosEF69HCvIGkbDLaQYcFjz3/Znlu2oucsxpxQSA/7OBlqPSrBkMWggMkJJFhvh2a35VkcSNePMo+Ikcg/XWs/luofLLFEMTPkG1LjXc04TC9mdaUrBBIi03zHwFcCsH9B9fLzpRc+r0kFPRqMUYi/mJ8jWLKlZ3ZgsFf212BlAETjFjIeH1yTQ6w93TT9UMCB3jG6PRoaHOLr2JOJkgt0zN6LMTrBi+U0mjR2kXXY3Wtt6VaY4PHocs9kSp3dPY2dvTz5Ti8NDTJcUxzPOp5KA9ty5c5oc1BIx2icvWPoC9vZOIyqnODzYx+TUjejGSywXGXr9HaS9vhg63tfVco7FdIbuoCuhp7nhM+6DNzQI/JNE4IpffXbo5bnyAykoJzi02B2GUBN42YIUJfQSs0ie5ewIa7IEva4E9osl6XqzvWA0T3cwlBmqC2Wpl2DTgJ3uWC6c6zQ67I/l48WjOcEf8wl5vTQhTbu2qaT8fpzIy4wb4Hx2FTHZuNRMS9Wpkmdip8hGcOCTRaM1BUErtTGcHGXOz0IxvmacMQNqVkiwXCU4dWaNV//SEjunK5SzGDGfB08pywjrZZAGUvzFUkXQiJg43idNWDRql+nAdnlAa6ujcHP5bXW/udg16EscmPkmsL1BtUGX67lMe2CTyL6sXNjeDLc3FU2cALa0sLdciP1VBNpCw6ALc00TYveAz8871uo1MCxsKk85sxH8brRG1KHWjKUwDVmasmQf4/NfLvGj+4H9A2cauuZrpotrWsnVtcevzFIRXvSyPn7jN6aYzQr8pz9L8NADZIR5BTnueF6JX//NjoAFma4kXSmXjSkPj/yowJ9/sIfHHuOpjm6skZAh/b1+770VdkcAyayPfizB5z/jt5bHiRA9RPBXcrzmuPMFnMvA/Q8kOL5WCmz9+//Qw5m9DFceK/HVL0dAWuLgKMZ37u0oPcHPzhRa234pq+j6vlUhQsg1dnLb1yJnGzbZDKYgyHqGIE0u/RJH6PsXzwDndiucOUfgaNquXgrEPfNzYsmNawS7RU2GELy52Nrf8qvyc7IBPuuOUjNf09RejzVnGbbHuzGSrvsI5fIgSFaaguuRgs+W5vg6wmpuXluW3mGxW7IrkyGmNzvZ/VMpP5zixc4Ex33b7MLMUIm85aYfWKZ2Jmmb3Xo6psuBmioY1mHylE5EPal6kzbWy7rh7ECsKBu3j3BAwZ9hI4Da9e2mmOj+qcC2zTr4XBerE/Q9tX1DmIfml7V54NoGcTUL3tJ+1etB7b0WePPAluk1g1mI42dfb1jW6vVj9CYEW7TraNYlxZKSLFAHYmBNWFYV2DIzU4IY+iU6uBPYanm2mZbILGkcCGgs1NmuDiKDl57nbwZWxlvJPVuYHY/tODUevuyeGnufq3vU5qCYeJYRqSfMzZZF+r9wEKElxOVjVsi4vgRQ7IfgAIaN/W0imMJC0AjSg7msP18nGZRXqI5jO4fy+9zua1kAEYkOILZ2WvOKjScxjrz3/BmxjF4sbvzhvOnLmzRYQixY3g9kgEqKIUFB++Evv+4VVZbPsTg5Uor5cj3HznAAhrmRmmanYFjHdfLtpDFms6nCkfd2zyBOCiynx3qYScoyIf9+hGXRx2hnV4CE6JdlxFqEx8nXIRNG2LvGtYNDdRryGEYdBZmXPE4xTNkdOAZjasxJfiiYzKw4sjKDbobja4/g8KiSGH2ys4vV/BpWq7U6EcnEsQwpg06W76pcodd8nySh2WoHHbprSw/Cddw8s6ikpUdYd9C3huWCJRcK4iNMFZeTBdsKartylSBY3qMNBMWAQ4K8qsRo9wb00jUWJ8foj8+jjAp1Tup0ldF3rJRl0aDLDkNLke/36HJMSpsDMjFdiQY/Sz19aWbYsMDBuubOyMkc52auWpg5rfmJWVs48xhHw9NI5ZM0F3BTiYnuvhTYV4WMU3nioI6Mxqv8Cz9zlfXxjNtXeNlbjnTKj2Zc3CtE9PShXisPE5a0pGy8FT9a+xjZ/mgchOcfNh1LtvzUG4D+2uhY7LvmouOLn6Wtb2ld2pqwsGhv6LOuU17c3uTqhXLrBC+wpcu3/CxdRzPnmnJKaCdWAYxlQv2MxcXUthC+YdhIq0W/PIb6RzLNhem4bMOx8Gt25qyyEqO+dQI9+mSFz3wxxoMP2vtwZ5V4XNx/yHOUupujJEZE76Vyhhfd3cHOboUf/iDBk0/6DscmmAwve2UHz7gpx81ngZ2zwHLRw6m9Akf7a/xffxnj4QcDa8UnWpS48yUd/NrbeWZaiyk+WSb4wF/EeOxSjiynjpL6xg4iei4QNBX8ZO4mTyF6jjtfmuBf/VqK9czGbrdTYrwDzDPgU3+b4MtfAPq9SHYyLJVYsId1M9UAu22Uyx1JhzrqtuhJZ0wf8xmVyyimiy1QZALNrJRwmrBq0KswmUS48Qw1XgUmOzxcEqhZgydBC//cIRNEPWkQntMEWp5bslsJtjK151IzxmugssVkEQg7TNgGLaZdMSGysyHGNFgZkZtsvqQlDhssTO9Htpa3QMycvAK95EkApn5vvZ+Lfm1Uhw1G9ZQAyJ7C1jSsQbsbzSZFCJ2uJ1KTC6jrV6nKxn2NGMMcaPIRm8gUXVErcLvWevpevHVtfOnr6ap83fByjwOsdhnRy52uBfOyn39GEXahyUVjrsXAtwXmm+/FBpKG9aiDywMtJh8zkl7MHGa5NzK5QG+nQtJnB3nobKwrXSYtMP9rHuACcSyDZANg5spu5WDZzARgaps91w1bh1vLl7EwAow2AvVzbX0g2SwHDpIqePRSsyY3wNHWKr1mCOeu/amKCPMV8QQPLWRbTcRnwy3G1aMIV46ogSaDJPV5yKV96nixsRGKI2rgcPqoGXM+DJ2FdDDP+14frgMdzTlinlnSA9SgzF/D57wOCmTYgnO9dLIB2/MzE0jWCQltjV9Jn0M+YyB6zZ3PqIjGOAUHna6ACU02+QCn85kBjc4A/V6Jo9kKuzunsTceYr44Qr7IkfRMiMbyE6oUQ+b+jRNMCZ6iFP2U4IlaLLspyuIjK5MUWBOUrWwGrVY5iipBfzRCh75dnRjDbhclmaI+xd1L9Ls7KLN9nJxkOHXmHNazS3ji8cuI0x30u8Y0sZyWJBMZpYrBkQEZgSC78NTSZ2VEgbpMAncCSIIZCg2JVhX03O2pI7Of0griAOuMZqA9ZMs11tQ7BbZMQnpmB3KDZPmhjDAcM2YkV0wR8wr5EKgh44OmXkb3NO0iJc3fIbAbiOEiDSlhdEGT2YW0cwPmRtJVXtoyr5tz2yELsRYjxo9FmwjaQ9AZn52SBGh2Wg1C/Yo+XjP9ex6Cqbj4alJqc+CGEisaiUCYLCAzIZ//8iVe8MqVyWbYgcj9ah4cq7kBmuWT2BVtgrXGpYE0agHmHaudAtugygtC14FAQSBPulhdU0HYuf1fbRBtm4eWALSt29pwZb/O212X2Qpgy3ah65eF9HthplLsuQGmwmYk0tm7F4N2y1vsa6FtYPsEuMIqxtczXVessi4PKNQZnUxLfOVe4NHHgUce4TJCljWwWZpooRwiMFohJmBRkYSLBDMGuSBzTiZ0GwwltjWed0eFX/k37EAeypi015/iQx9N8MXPGmsiD7WywBvfMsK/eFWF5Xyl7snBqMThYYwHfkI2qcJn/i7GwaGZsXIxUfVBSxVdGpkPWuBfv6uP5zy7wOVHMgyHHFMRdk9RsG/M8ze/FeHsDRWuPFHh059MZa5r0IA3xP7Mzukmc7FQp7Nueeh7V/QYQZjyI2lbsURM6wjGIAWRfX1yB+OQVjg1rnB6p8C5c7EyGffG0GZIs2adcClAJ6tMTU0Y976JqNuxFYPDSMrgIbBVUgxjKewVTtzZGPTNzBgy+9CB6XKmQ2CL4vgS64UBLRYQuKbQeZwNK+oS77RAkoTYYSMP5pAbmsiaPQwiwpa/2PZ0EVslsBpEzG3A1dZv6SG5hss2T///TUaaJXMrO9mXrcnOEjvI4TOzUWxfAkKt8qG/ZgNc/ZTkQmYCISv3aONlqSu8n7+e/Vf/X99/Kw811hZ+lWISa08tA1nt79lYDPl6/tnEuDQ6ITFbI2BAzZaddQWa6845lug0J4zVpcWHjD6Zm+tGp+7IHiJ7am2oO8q3S3y83uC3aG4dBrK4/Rlfbpova/kJn8ftdtzmoUUiOuOv8p4yRO3QWeMgxd7RmoTLUitCSvNI5DseebLCwZz0QlsX1ly0AyxP5BBPE5g0e16hFBkQkMaSlx+D5pKXbO70RlaI6VKXvP1um9mS5KBjOi0t6Q6gpG8MLGJgzerDj2QkVj2x8ROSN4QpIkSvfPbZin5TMZ3dqdPqdSVqr/IEZc7gaJbtLPiVmiDF9+QVlguWn2gW2Mdgdxc9is+lEyLluTKmhdeoeBMCiFKbxXC0q/zF/csPY8qiLfoKVR4PJuixRMbw2IQ5ffSKmtqkSPrYHadiv1aLQ0znGcbjIU4O6f5Omwoak1IbNcSZyY5E+nR0pxM6PXnYDUkROWu2aaeD2fGJlCRaptkdxq5LehjJQ8PKdA5bxdQtZyjyXExSv8Pcwrky7vpdZi3yWuldlZgPWPDWms4XelDsGCHAHPS6unf0UsnXuYU9U8xXWPfgivocma2Suct13QKmBILrKfI1Rf+mOyF7xWdAho8DW8aoshImwOPil8inTF4vTIgv5orzYTmUoujV8liUtBoMEjqAsxORpwr6ni2l91ovc7mG/8ybK9z8vFLdhzyOlYsCFd2AFyZoZumwdo1v0d9PJ4zfLtvZhtk6MbZW9XoxFgdsXYntL49DeeoCG8pN7ROweVM2XTiBcbtuCaR9DVuePa21dHv/qQGSG5e2O9W8rOiLtur98tmxDcW/XGDqYtU67kFCb2CtLLQSA3bQpcD+UYXPfCbC978X9BVkf6VzcZ1K2JT4nLgQBKGoftm9rVQbs5Jjr1PgV/9Nguc+t8L8sMD5G0o8djXCf3l/jCceM+sAgpe3/lIPr3lVgv0rK3TSAoMh47dIZmUYDIEvfq2Dv/t4B8ucHlAsKQZhPw9a6yX2Tkf4w/+th9OjFS49RgBTYjojwxRhsscNLJY5aadTYrlI8JWvlHjoAQZPJ/jx99jdZFukhOoc8xJ6uzUFdY8EA6QOWMb0DEZjuIRjN3y9mLsa2B2nIs1+GbuTChdOl9iZEIDRXoaSATNEjDrWkm42EiGfkadYhmIr/NnAT62FCiUzlZXDwaNhvMII2LAr2RpitQ7FSjIs3zBOkswWyzDrLEQUhZgXrkVVyp5XY7SkWan9thpRcj0nFWkUdE8uA3CxUvh3McuhNOJ6yA1mawt0uSu3jlvBodtwhmcJhvHZsk5w0FPn8IVuM7EuLdraS/BtsNXcMdd9NZu3z/WtqRGcwxvBtGmFAhPkUU6t0r5fn+5lMHStOwDrTlPzJnNQ5+ycAza9AzWQSgCLMNqjtRKJWRtbtZbIBrnKhA626Msnny0CK89IVIelgR03K63F7eGmSEIa/uzGtMbaBbJBu4sJzO0zNtdva6zdU1nKtM1/w8/zerRHaONnOc3YMn6bBRWy8wQ3ZIe5jqpEyvnSAQ6nwEOPJUqs4b5pmZN2b/jeFvZtpq1tPZeNJRtbm8/e/hZc7owQ0LbQgC0PsfbxzzXHxrZdpzTsIQWi2WOaw4uYrHbYOse0Jx1o3BjrTbaOh7ToDS96ZqVuuqqPnZ0xkniJjDmIpALXXJg6SIoF8irFqN/BYn6EVdHFeOcchsO+go8pPmWn32x6gOP9A2s/ZlxPt2sGpoTrlWmFBsMdrJeXcXBthsHklOkLWLZLBugEJ3vuil2W1qI1ZkdPoEr20E3WmE2PZYrKAab+lIQAZkD5INarFQaj8yq1zGgJEbFziyCxZ12AGgA0Qy2wWq7VDZkqm9Ac11kFozO7wj0ZVtoZibFaLw6xYtsh8wJ5IqcAvSowHOwKHC6WU8wX7Jykiy8NWMdYLA/VPTgZ0fIiBHoniUqui/lSJUxqaqgJk5loxe7Moa45jihANmArJ/dqhWI5s7JBFMsB383W6JclBJ4yKy1Dlc9VkpRJJCOLyViwvIsVsnwlby8yBsvl1Kw3+Pvq/lhJY6OUdtoKqIw1xO5Z4KU/e4DJ2QoxM+54DazGsIy4DECBA1InfGO46vbq1snHSwl1SXCrs3BrS9n4q5cSNdhD11R7EWkzWvzFNutlnYjWju8iWC/LhCX+um/dZrj8vUzf0BJN+pu1X6HFRjUsZHMjtsW1dlprTrDuOG+yLWMOfFNSLFAUI+OCRm8dckQCyHRajvHZLyf48f0jXLt8pAYNfXYtjjbhKzJALHGGOiiNUcn7634F01ktOqsSz7o9xa/86hoD+f0Aw0mOD34wxZe/yBIdgVOGX//tLu5+Ec0wC/z938a48IwKO+NKdhLHswqnzkb4yQ9LRN0SX/tSB9/+lpW2qS/k1U8mFX7/DxJcuAhcfqTAt+4D/vGbZo1y18tWeO3rzIOLTQKzk1J5cQyeZin/85+L8Q+fosWKaURo9yK/O/lwBR8yMtjBgZ7g0PnTSF2N6l4xN3p+0UyYAeBBUK/fExil3pOQyxjFyTDH2UmMG05X2D1VoT9gB2/IYmQINjWL9B0MHl4dCeyNeVZVl809lEpwgwnCYx2w1KJecwi6pLa+qE5Q0ACyshAPSyTs1iexNFurlbUiSG9GOaeyD8OGHoCfrk3v15i5tptZmnxHu8a2CkqlN/cxCjTD9uHHdujNcs712GLfBq1L0ECXDiFB4eaB4HV0jJdrwgRy0GSAwfSRzWbrPlLu5RXCrEsyfYFxCZt4E0kUXNdFHIVNO5Tj29faVsfbocnYfInHW9eoe7cVnK3nGZhrv1Z15pOwSCIMdgGek+I0BIcTxAcpCfdnJQXQEJSAM4At12yxCZeVFd1+gR3X+2072DcNBO5/VqdchHXMRem+Buk1axYw2BmEbtrGV8oASKbwVy/zRbLl4T3zjsTl0vSPpnskq2U2EtzX+BkffiJWOVHvKV2XxQbW95rwS/0VLef3wFY522kZmgYq+by53unee2l2g9nidVvguSxPQr3RO0Hb+4k3kfBaHKS1y7VWmrZrd0bPWDQLgZcG8jV33V6REh8OBhKvZ8vLWNK5Ggy7HaEqjlVuG07OWrDycipKnqwLF+u8okZjJUfrbj+1TjcubgRQg3FgevgEFljO5oqocU8MgTEGPvsCki11Y7u9HsqK/lVTrI+PZDehtlKW19YrJBFLkWTEdgROSsZ40K1+eAFRbOHQ1Dex9Eewl/ZT3QCW8uhuXrADUAtqByVF6XTvTXKdFCjAp50Fhe+8PoIxompGC0V8H3mIpSrlLBfHODxZgjlNnAwEYKNBH/PVVA9aTQNC6RbsTFCzWqyVQZnLr6NAXBboDfrmqcXjihZGlgXm0uoQpLLrUwwHzU7Z7VgRHCbhPllLCg1LDRDkYhC5AXcHI/So58pZxjWHYL4+y5VJxKMRQaLp5EpZdRDgpTptZOsY5y8u8dKfO1CXFiN6VGZdJShoaRQieqpOhYqlFOpYKLb1Bryg19poxmqXEev2b5/lnCJbJcXtlnn/UQdrW2XJ+tDbKrnUp+/274aL2jwN/TTIZyupBKau4dLi2TpNBaBlJ1db1My3pnldZ7d8AfPuRF/MGvdq06/4wscgHhe/yrMrfE+n/IJ+cBGq3ghXpi/G37z/+zi8uh86cqnxs9KGsWfm3k77goJUjLoWje2yLEvqu4BukuMNb4rwutd30Y1W2N/P8NGPd/G978mBTSXs33x3F3e9gAeXEn/z1xEeezzCr7w9w9kzbNjI0e8ZiBgNgemixPv/LMX9PzFAwRL7mfMJfucPgNPjElcfK/H398S477t9XXfamePn3wbcehMbaQqwkr5edzDsV5js5VjMEnzsowm+dR836JbFgu5TYLxaJVWxWARZAWBp8eXhRDrOEDVDUS9/hwCUcz3qo1pdC5YTrTIeEgwSCukNMF48W2J3AkyGEXpd616kZYQB3Ap9bS5kwUyLQw2VykQBUHkWoRZpN9cOJ4YaIDY1xjAOTb9T0GNrFmE+pU+RgXZ2n7K1m6/bDqC2cqHlJfL9rWJg5RRhBkPdIemhrewJ4zf4LtXDueXX5CBLByOCjNZBq71hNVovZ0yakrvPiUaMvUlje/RM267FrRpqeUBr3hsCa1i4GgjqD95Zxw0y6Iz0ABy0bbNc9jv6Ac2Vlo6UJcGWhtBBqTPT1rnnAFB3w3JiWca1RHSk/QrjPfprGREri46QPGGm3mS1LLFKmi3aQLATNQDuxtTU7mddvguidVvnmsaN5l6H0OiwlKkcttXNaeuOP9DQIRgSBvg8qT0TW84DANdHisJDxUWv51Y36whTRvnRy5Jek73Gmy0L2t9rxyUeesxieuLUPqNJuBqfunYTRBtg+7+7V5oBoiqEzAc2ik71kmw2khTp3GJ6VVrwPCt46gQN3bZ1OHbw0TIH0SBOCQcEB1l+PVzXtRcH1k4efnzeP/viZ1fKKIzXbGnQJr/MK6TpDibjHubTYy04cdqX7xbbomezawI0+YL6B5qW0ml9YB18ZGKyXF1vtokYZc/uPL7GZDgR87JeHcnOgM7qAgM5QdJaD2xvtIMsO5GOiad06h440Mq4g1WRS2yfMhSbKtaCQIKdfzNEvRtxem+A5exQ+rGC4dmMpinXWM+nyphiS7uCFNQ3yzIbDSKt87KTjrQAyasodCzS5Z5DdTicYJ2d6JpZjmPXJJkGBv+yGzFbLxTSy1PsarFUHZqO7gRONHdd5cFslNqtshJ4k+8XTVdZUkSJ5eoARb7EOuMDTRATjFEOxS7IYKNAUMZ7xUHNI0K3kyIq54pMIvs1XczFmMUJdXYU3jPyJzNH22qtMmI37WO1PtHiW4DZjKRuE20ICc1isyWWsyVueX6Gn/k5Gq+aTovNAxFLFvTaUvIoUGlxN8sHndalNbAFul0y3IAyTwOinuIkrzcI4tunifS57um6fjPbrnwStDeBf6p82L5eCZT1ofwEbh/w6UqKLqJ36r0N6tyfqQFcvqlsLvAbp3Uu6CHqRwsPsYKkMA3FTjF3/9Rzcf+jt+OTH/0KnnxiH/mCIc9MXrAlQpS3PLBoQBs0LHSfJwDnCSwwv5yv52/s49+9ewfnTx/ggQfW+OBHunj8Uf4OD1Yx3vveHp77/AxXruT42Ed7+O53ejhzbiF259Ruibe/0/I1uVh3ewWOjkr84EcRvvudCA/+uMRtz0nxh38cY35thekswd/9XYz77uP1hcmOGKcmqbrTXv6qEj/7Rkb85Oh0MywOgXs+2cFXvhoj7uZ4+WtKPPZAiicfqxB3KyxPeE8ZP+NCPgrnCbaoHTPvPQGvUAbiDheRZaaEgIciZalaWLeL7FXG5iZSAzq2odAOJ8dkFOHUHkFXhdOjGOMJA4XtLVVi1KmaTTkmCpbVjQdFMyzaXdcJwuoB3dY1NiaktRt2BvPWmjLSMsJiSVBXyX1chx6G2ZMlUfk2dE5rDXE7CBt3ruEym4qNWSrGxhkuWfIFdmBjPDvbpI4Oi+XS91uNGs7Sbovj7d1M12Ife7NEJImHWKOgFwxTxeZxsB9w9roGUT5Hm8/i12v2BQYGDQBtHpa256v/vQbwdVec/V59kAuCcH9HVfJYHajbEQysa82xUJQgyjbw1B8Zc9vpm4ZIkg5rBTEdLO0c2mCLJEdwjqeWlsOZmi73q6q1UwJe4qjqRosaEISL3QBmuq3NILDDXmMLUn8+Ly96yUC6NMuC5et5mdbLkPw96syWGcEPbZ8ogbB7oapa0P+dzCv86FFgMW+sLzYU/YFla55sW0C/NXbdvyxo38RakQDh+Aw2DwTrJEoIsOryuubKJuj0v3swmA6m1sZrWYnk963OWY8tzTPO93DwUoXyZ++4WCWMq5EfBsuFrKF2MRz1kc9n8txiVh81UD16Q5Fdms/M+VXvZe7X9HdSnYn+TR1aLRxLTJ3EuTRA8eAUzpw5hXJ1gpMpNV0U1LP0xRJXgQHDoKI1EuqIOj0Zix6fzGRnwG65JV+jQ3+pnonL+d/hLnbOnka5vIoffP/bKLs34uYbbxQYJGggKHG3en6mlF0QxRxLimSLRJFALKVxgPOhk9XZmZxBX+XSa4r5IRiS/kuZj+a4rtMhmb/+BL1+l31/ODi4qngfzqK4OzSvMXJgEbupjpCmfYxHe7ofXOxHYzOOPZnSUd8oY5ZoSsZrFjHGwx0MBwSKlnGn2rFiSjL5bbFzkKVQdo7m2UwNCmLCyFIJ5NJRnt0ujFoyoMf4IhrYkilb5Hwv6ntSdLq5vL/ISIjJkyCgwPNfVuAFr+FjKhGvWVamQ111AV4KAAAgAElEQVSENcs3PFUFM1P6TvLIIPfhlnFiDba2hfFtsLXNdl0HVG2AsNacqn2mnqLlsh+q99o6nLr55f8xsOWi5WaBd+fk6wGuNtiqafmWCWbbmZtmgLpPbtAXNoJ2ydE6E4P/XPgIBE5kYmXayVOTrMsS7NzwFjx5dBsuPfwdfPae+3D50lQnsXg4QkWwzIVE/g5sWSsRcZGgfx5nsxonOEcK3HxbF+95Tx/nzsxx+ckV/vQ/9XDpYW4Bc4zGMX7336e49aYCly/n+OCHO/jRD4aIS5rmmrfWG97SwZ0vzLA7ZtYnA9sjDEYVPvSBGN/8OnDDTRX+lz+J0c0zXHo0wn+jKeq3qWPjZcmFrBYnTyY53vhWWrawDFHilpsrMWH/eB/3ghLv/eMuep0cVy9XOHeuwuc+m+AbX7NOQ9uyAmtFBpjdiTJANVNmNQsocJp/58YeSgsqPQZTXNENHPP8GdOiqPwQAnANyNpcm/QqAa8Lp5ijWmG8w83FNGh1ZyPrBtKENJurtF+0mQgeexaDFoALSUhqLNklrH4D63il6/b8mPrZCKul+TNR50ZWQCVL4ksyaWTu+XfVpW2j1z6uv9sp3E1NrWTpzNamn1ANznwMttz+m43YNnaNM96VwDB5C77HmjQ2EmZt0v7SsSaAIetgld1z8HcKLA3HNF3u2+3BW9E9bZ5cEggv9YUSoHd7+vv5D7RBlxEGJvixfw+bqhCbHQTl4+hhyPrBUL7ztIBwUKOkwcGWl2+5kQ/HFYY7psHks5F5pj8DgS16UZHdsvsp/ZY7x4cYH+9G5NubzpOAYdt81kGrs7mNWawE7S2w5etW+7nW/xYyKH0N1QGS18SdSn1QNsDs+ZvlBK+Z1RIOueGAQjUTiOjnguaKxqc/eijG4TErTfxHM19+6lcDygmUalBXsXPfGGXDVqwAhQpSKxlCP08wxDKtfCHN5sU6jMN84Ou0LCM8MNvsS7w869UCki6aHbWReD3P2Ii3Yvxghegtd99apd0dbeb0ZJI5aZxKiDo7OlJnm9BbRJNE86SIyRTR/LSgu3lXJ2LaCRAosRzFeB2amvXHexj01jg+PECnt6fsxWv7lxUlY7l7S/RHe0jjQmwQWRtG4JBGXDMEOkowGu6gk6zVecNTM4FfIqf3vlD/aNzB4dWHcOnRJ4HeDXjmM5+FiGaiKxp7MheQrdC7mNCPqzjC8f6TYOOkuvwEXuhEb3Qy/XiYJ0gd1dUrT+jvg36Ca9euabD0mD3Y6yFbLIN/TQeD4Uhas+OjQ0RRT4HTdLl2fUSPnYo5P9tI187PzHIoNWLKtgqhxBTmy4Q1X9bASNeekAkr5XU2Xy2R5RTPD0wUrKymTh3g3Wc8UFlgmdM3y4zy2MnIztE46iHppgJl9BKjlk2DK+qr9b+ilobasYhdmdyUV3jBqyPccidLh2ZmSrBVLRxs8ccZuUCWpAFbxty0OqA2lPKbbbq2grVO8NctLV5nrrX+ySfE9k/5v2+LRH/6q/0T76VdIShZQoyPbUDW3t4+FTqg8jKi60+0uIRW63ohs5VcoMgXde5RMoF0YW6o8mgOkpttiUKleVejLVeyi5hceAfiag+XHv8uPvnRT+NH37lqTuwqHVoHGfWBNePH0jSBBDdxfq48wrCf4O2/leJVL1mgiNb4r/cMcM/Hrdv34i1d/M5vT3D69BGuPJFJPP/QY11ZXdCKngCOeqsz53qYjCr8xrtY5uY8y/Fnf9rBww9FOHtqjd/7wx5uvJjh298p8JEPJLh8hZCfRVMyUAQ+5iZtQmgCJ/MCu/32AtcOI1x9MsHp8zne+W87OHemwmpZaI2gfukjHwSOpgX2Tsf4yffpBeadfdQ5utkpbVN69uzozxV1pNd0Fkx6SH03ONTLTJUPxo4mxnz5l5fBraDR65TodhPsTZg6UeL0TiyBfb/HcpGVEvk4BEyCUapMVIO/ofIbCYy0GZghrjQ+1txpbMaqwvFxhdXUDC7FnPVooUHQSoNl62rTewXWmYyavmqjU/PK8y9jX0JvPX9Mjaq2KbJs7T/b1kZqTAVfOQc19n3e1y26TCyIU9+t9cAvIOjBjB1jucc3tk2w5PNEr+X+e7QxCODINZpNF2dLMK8limPLwKaX+jZnvwOmwOxsl9eCTouVGLulzec0EsLZbx93Yd0IzakCm+G6xzuR4q/YDMWSFp+RSr3qYrTfc4AlOc2aZWQanVLH1QRVu4ZMHpJy4fH1RI5z9TVak4F5bjUVal9rGvBra09dzK5lDTXIat0Tl7r5upSUpCBM0E6wRbDIw4FsLgZWwjYgSzLAOgfJfv3wYeDqgZKmarDTrkxsVzK2D8021k3Hp1Js6MC1A0fj/8h/l1YrWFAwYcX95zTbjVYUmFdDQFhveW/Xwc+OzJgaVeScb52IArjBkYKvzX2AlheySfq5Vz63Yhcfs8eWqxID6aVy6wAoCErYvcaSE1uLl+iNT6PfWePo4EkgmuDU7tAyEXOzWSArQhsHTliZgaYllrNr2uCnc/ZuU2g6MmuEdYLxzhmsl1f03sN+DytmIVYR+p0xBuORWCPeFArI+eFpCko9FdmwgroLrHRqk74LE9xww7OQZNdwPJ1JR6UlMJmYboucK13cg69Wtz9SxxIzEjkYUpVJc5mTLlbmP1WWS8wXS3S6Y3OHrzKV2PqjsfRTdL+VpYSuMwbd+OlllaQd01eJxiXtm0tAKB1XB8iWc903s6YA5nOCKdo7UORqthA2GOkib/FIFOr3hxTuMziaAHSFAqlE+aZMXOL4+JDVYA0AAsPV0pgNauO4WNsGzu8N5AtGc1g6/fM6eB954iZzFsUnePEbCpy7DcDCxNTmHB9hvSDVojaaBmypxEBWlAPUaWtuZpveNLbbB4C1zXC1S4Y/jQ2rd4YmaLW9ULbJ5W0R50bp4H8YebkRqukBWnYq9SvZMzOxsn3Z1bRBV61rC1lsvgw35n2hCUJPtTmdepv2pobBFgTf7DIKOPu3oTN8LYajm3Dt8BHc+9X78IV7voMlnxt3WQaoq2XSwuQrAnotjdTvdUw7mAG3Pgt4+SsqjLoFzt1S4RMfi/C9+0o863kd/Mavd3F6b4HvfzfDhz/ax9Ur1hlrZXhjyQw8dnD33SVe+9oSs1WOv/14B49dKjEcVXjP7/fwnGeu8ZP7C/zNh3gqTFQK1BAJnk/axgxthLlkJ10yUrwfZy5E+K13F5pTFPTPZ5x3FIxXWK0rnLoIfOfrwH/9MDuUvZXdPL/kZh66Fc1Ak+OJvH/IXpQf17rO1fPuNzntc0EnMNMF0suLeq+8FtlLsB/sirluDwYRRr0cpycR9sYVdnYjTMYsHZlAmkyGrQVmlmo6LxPYq7UgCOltEyJQYDkfmJ1UOGGJv2ADAQ9YEdA19p1CZHZ+CbCFEqZGpEBc05lYl9nqg1FjqqnRGxy1awNQfmz5d1lwNHcmP9R4YPB151nbf6g2b7BbWP98yJTzkpslBlgr/bYWbHMeNBpHvp7HdNWhxsHPzN4naGocLGxovey9bBMPAEQsuQnPm89la0HLCbD+PXt/m/kENmRb6iUrRJh5kxOfy3gX0iWqyYhgu+0dGMApN3KWjfnsHWzpsM4yIlmucGg3n77mkOZrrV277nTjMK/7vgmG+fnaWlKmpGzaKjSsZ12SFB6z93SvQQfUymzkfchIrhi46/aBTrdhTZ21W+eRmK0r+8QSrWB03X8Dh7Ye2Lrql+4ieD+4aB9ikV8CdTP55TjVbQ1ldMP0BiadZVQqA7c2ssbaQxsg6CwhP0+mtTNoE1vB39fbTtrsavSGlzyr4mI77FvGny1qjKzJUUSpWsznR/tiebrM4qNHDUEOOwtHIyFwlq/IkixODshbGygp5jiZHiCCAQeCBQID6pPGoxFW6zXKnFqpNaazmaJyKBznzTBhOheELqqKdgY2+OlwzxIYQQw3IZYRh322nC9wfPwksqyDyfgs5vOrKCMLn7bFhRQ9RfUsy0VYr2ZaeAlGxGSVORbzmUJ8hwGgLBZWOqSPD3+f3YUmLGAHFkPT+iqlYrWqPbyWq2MUSzMrTaj/4MZFO4aMbFYlwfqgz3vGQO6V7okNdgNjeZkj7QzV5cgBvs5Wutdpd4BOOhboIltVVYzusVxHAk92JWb5EsvlXJ2h1MvRQoMndXZ/KiIJK+TLhRnPqXuLerFCYIkGsDGF1PkMWc4W/AqDSYRX/ssMu2dnqBjTw9G5CnmI9EUNGCriPdBuEMzhyIxsGDcaMHlaPVYbOG2P1m3vHs20LXbMT2/X6XCsNwCJUrcW9evNjH/Wv7VPelY++ulf1m1lp61gLxAmuR/wN8FWswDKN0732UJyXT/BxcG6iHyRC6epkAOpxb53HtHwLRiMX4AIV/HNb30D93zk87j2JJkbuseHLYHsDOeZ5WgY08IVPNPyLHfMNKrwwhevcbJI8OPvV7j7ZRO87W0JTp06wn3fyPGBj/ZwfMCNnSNLA8xAV+3MGuP8OTM1nk4pKyhUXvtf/0OE0xPg5DiShcX4FHD/jyJ87ENdrFfMVLUsSDE/bMTgQ8xcN9Uwoi+8q8ArXxNrk+p2GYVV4eAaJMI/PChw5kyE+/6RDHWOm58d4/vfLfGdexlHZaVCKzdW1s0YGAuWFd21niBLcKhVMzbgFcZibEyX2W2Ym1iU8qCmXSawcibm5zPsxTEGgwI7Y1pL5Di9C+yOIvT7BEyhc0meAEy4MI2XdUt5CTAwActI+jXa8/CTdFk+pE0P41465m0mTYoE8wRxxtSpbBjMHI1d8dLfJijQ2hlK2K7p4iYmkBO4EgYNe9nQ/PqsU8x2xUYE3UzzsEm2EiQEAVp6KAdXtju2/ArCi+hn65Jhy3gzvIZl44XPEpg5pUXUeq3G0sCvyxnk5nVtQ/fyYAMsWKLa/H3vanTgIjAbgBbfl4DXuuNc+2lQjMwaRfHjUxW6Q+b3UiNnFQsefI3ttvWAnaey+6EQPQjkzfrBOhDZjejlwwYkut4qrNch/7FZr5rv6xm4lm2jk9ItOpqfZflN1xQesw6PMlM1EOLAROBLy4E1VymcJWbyDCs2NhdMmmOfiU5QP3kkxuV9ltBNL7j95dIUvrY0c2Hdt45fO6SKtSLIlcVEMyZ5jdz3eX2qyAY/P38PY+V4/WGv+KeW9ut839cTDf9QB6nH/ptefFtF/U+vT6f2sQKKKZKfzZfGeEQ8rZHipAg+VhmK43g82VXO2PEBmSaOrBlmy4VKigIEJZmYHHE8loA8ivtyWmf7+YSZiR1qj1bK9Zut1hh0Ruj1mcloLAxv2HQ6lRA/VmeRLRZiXzosZ6yRDvbEDmUrGp3OcHxc4tz5m5Aki3qiKOsPdHlnp9NAcUMKqVai9Rq9wS76XWB2vK+bT+F6lq3UYi+j05gu8zbp+r2xgM6CvkEBmPV7iTIel+uFmDb+LkEihes81csIkbmF3NAS6sSoUWM5YSyNmjKVdBphNE+G9YruoeySIstAnVUqwBelQ7l1ywON1hQ0Vc3m5m1EK4mS1g2ZTGWplyvU2UmjvPO6R9SJsQQUc3ZGLGMOhP7ZTaqTTERK2vIU8yLG7ukIr3zrHIOdlToRtZCsKuRTMzTV4sS5whMKZS/BZdtOwc1p6Wl1W83q2wzZ64GrsGhvjOstZqw54YRJogloQ92ZJl9MmoX9f2Imbf2K7oF/1O1jd+tnteiETrNt2rsWPEu7EFidVllCC0iYtL6Y+6lMn4UbEhcN36x8weR/u+dRDV6Hbvc2JN0Cj1z6Li498DD+4RPfx3LG3+4g4oEkdLGSuaBQngNHrspcwIuOxpbGcsIxlOEXf3UPb3g95QTH+Px/L/Cpf+hivuIAILsaOhtbzEXEDqXQks0NOUlyvPy1wNt+JcbhExWuXSXQKHH+HEW0EX5wP93jK5w5X+GRH0PzWpuTbCysy0fDgn8O9hUXLlLXUqKblviFXylxwwWgO4iRzVmCt2gTApe0z7itGP8gzVeBZ9wU49EHLZzeF0rlrhUFSjaN+Gk6RMfU8Uqe86dFNRworDfSuj9JU2jzsV5Sy6w0PVrzxQ0hwaBbqrtxNCiV23hqBxgPyD5XikPjQYiefLq/wpiWOZLP2YlYYrEM+pSUmzc1o1Z+VKAx10tu4CwpMguWljgEQcHnyEXvdnftoFSnJcg6J5TDvK29BlBmhOlj0D3l3JjUI3fcxoE/11idhNcMbJWXkzzmyIEPr0WVCZVOQ4kmgDsrgwVNmObHps2BM1ib833zZ+qNuw5iNulK/f6tPFTvkrTfsa5Lhck/zbz3n7OmWAMVAlAtTRWfY4+diLusqjgpYOunSl76LXPfpyCeHpYkIVTxz6Pgs2VmpxKoO+NSa9LsPjtQ1DFFeqrQVe261vAZ2vfQf8dBVcMAhfJfYOVtTFup3dlEHthdjyUJaMhSpFSUGEDd7bJ9MFRK02rqmmY8zF0qcHAYyn2y5gsgzw+qHgof9IK2DlBOYx5sdWWBYytMNFlk1B3cT7/ut4HST9sdmoLwT/upp4r3ozff/bxqndG0M8ZkMpE4nh1ssyPr6OuNxuj0guPsaoGMsSHj04g7SxxcfgTZMoh0acRJx/diLaaIthFK4GYpL+5g0OsreJlnQLIwLIlF6MmPq2A+X0mAxQgZNcxjsruHk5NDAYbdyZ6yyioyQesZZgu6m68w2T1vOieVFju49MQRLjzjdoyTQxzs79NbXYBOugXE6A8H2NnZ08NhuZMPhjYSAjBlpsnAf/MNUPo1Ml3zuRYKZgs6iOx2jNmi9xZDqZnXyG7MoiR4iTEaDXS9ZKz6KU/RS24zdiIsqefg52aczkzhxQRKZcEuwg666Vj6KmYhUhcymx3VE4af07qNqM/KUJYLpPFQpqrMRLTuDmLBsGgIJE4QIxM7x85PAlD5bMXMfySgXclEtUMwmS9Ugj19IcFrfnGF/jCvwVbEwNuZgy0yWmxzrySOrzdAsQNWm39KA/n1rB+u4zYdVvBNNux649oDrbdYLffXCgWtDfD3/0TDtV1ucbBlp/mnXmC7o9DLt8ZKBSfv6yzYm63XzjrYazfnvEbbxWugxt3jkNpt6dIOpGPE/Rcg7b9ZHXJZ9QS+94/fxSc+ei8OrxDY75p1Bx3ViZq1ANIWIdaJXI7NZHirvjW0VBVe89oY73wHDzEF7vlUjE9+qoslY5wY2xQ2Q/rZKXaIiyVbcnLr3uV47g8q/O4fdPDMW2M8+ONM3lkE++cvxjjchxbjw2mFc+crPPSjCH/x/gqzGecOOysLA/kB0BMUGRylNN/8xc5fLHHnCyNMDyoMhrG6GR+/xPBs04WcTIHdPeDhR4Abnxnh0Qcq/O3HEhwdtRyz+Uqca6ERRBus69wEcFveXdpPzVriel9anNOxDneNyN5sJ8wXzJg1rg2dpINBtwITynbGhVivPh36ezF6A6ZVGJNEloNNB4sZDV4DkCIrxhIi4zLJanUs+5XrqltOqBOOyRVyuTftjEkIjX11MMuimQEG8wqiZlOdicGXqH2gUtlY+qrw++F3tfEFb7ra0yq8j9+nzYbApvzlzvEcw53aSsXYEHbT8qsg+GxpwNzc0g40LZAhMOFAyxzv68aVrQ5DgSHONL4ngU0gUFUubR0GrazVNALos4YKjNIiSAxwnBAoy2WFXaBhfyG5rPiXCEN2r+4WoDSa+6RsCAiUwwFfT4D7A8tXZHXJyhB40UU+MFsqf2kPcTYvRDrxZxV4H8To3iEqvWkjMt8wKA10lWtM7aAY3Pw1HhhXYuwR9WruS1bfT1pTSLtk0536T5UWeS/lSCBZp9kbBQaNY5Fj+WRW4cHHoCQKacNbOjge5gWswoDx5bZpAuD7Np5gdRh3GGj1Qco7kFvraUMNhBKzSwyuM5m32aqfBre2vxe95aXPsgCEKJV+SUHPwxGiYoWFqPxCom4Zk7KAlqYsQOHqwSFWqxl2JyOLP+CiJ2FfipQaqrJEL6VZqVGJKsclPYx2ziFO53j4wYdRYgc7exOs5vvI1+ymoXu7DY7ucKRy2nqxrAc8I2sUzkxlf5SaaSr1TzlLin1cvnoVZ87djlF6gqOrh0gHI3UjzOZ0l6ereh/5aoasMFd3+my19WbS4aiTw7a2LjsYh32BJl4bRagMx6Yonde4zNZY5BBTx7Ip9U+i6GM2GZhz+8HBQvdHXl7dvjRx7DRaLFe6192OCeN5Qme3pfy2dDIpNLnUZchSKk/t3aHKpmbPYotgLzjc8t/M3iFGorIhhbIpVvMD06aQtVAMUKbJMxj0VA7lvaD2i8wlu15W2TGmJyvc+MxdvPaXZ+gkC0RL6ngKEnHIZxWKRVgUFTdEbQlLMDbR3d+kvRhvDLrrdSL+c0bs9fRcekxPbw1hs9OWEk2owIi1F5d/zlv/Uz/TBmECc2ElaE/MNuXup6+6i8ZP/aH86pouL5eYq3E44dtdNr3Ill8YNygVxuoyrok7K1qljF6PPH2VtZWn13DpoR/ia1/5Fr7+hX3rGFKqsnnP6foYqEodXofGvyHtVjtRgVGa4GdeXeE5z8nx9a9HuO9bOkKpe4g6ElsUg8YmrLr1CbVYq4T4R/97D+dPFXj8Uo7Hr1CnkaCfArfdJlMLHRgunAMWJ8D9D1fYP0wwnHTw6b9f4uSa5RsK2JGBYgMP/16YbQs3EpPnAhdvKvCOdzCGCjg+LNEdRBgPE0znBIMmPB+NgEcuRfjcZ0tMTiX44bfYYKJCkAHF8LkVh0Q92xawMgsJ4yH8yzy8GhaLJf1a4yU7Bgl0dMhrQJf/tr0OfydNWSnooJcWOMVwcArg+xVGgxhpZYxAllu0CKO+OA/l0p0GQ1WuR4wy48eh+Dr4fimfjl/UcYZ4IS8vhjev3bd1LQRtBBiB6RL4aJUJN9js8OwbqZLNQFuzWqUtrzbWFb+whoRNVofGuowZmMwwkbzCJB24b8DO0ATgozKuW1HUPnOt929tzv4aWiZCiaytrTTn/GBMGnyfdPltFr9e/3IBDfc586YG7hmm5wzd3HmF0WmaBsdiMQmy3DDTD/7mSRlL70sGi3Oc/mo0teV+RB0XwafM20n0qW5nJUiuBe5zpc8Venjq9cqbD7RQWbnQ76uTDgaYjZnntasK4gy8lgPTPtqeFd7DBeOyTzFW2kqgHopudh8CaCGKaL6KMF1EeOKJCtMpTwTBaLS1xvlB2T6nrYP/b6/l11vrgwlHkAH8tN1gm83y43Fgcn/hFc+qSL+lvR0Zjq2Wh5hNWSpkDbmDxWJf7AwfBkuCk50BiiLHcsHcxEzgq5v0pRfgadbACkNdz2E4GaJYZ5gvplgswwIibrvAfJVhb7KDfH2CbGU3vj8Yq7WbWYpIxxh0I1y5+jiQDDHoWrZgUS4kg6AWjCyN3mvvBgwHBa48/ijOXHgeJn3mtF02hQR9o9gdxXJgxzYSgg5e10ohwKRs7fhC4EX2xwZ86NqqSsX98LU4sXVIobFqkgrZMyID1RqHh9d0n9jlyAaA1XqGZbZSXpkMY8mu0XohMH0cwGSvCLRKenRJXMwAYDJPy+DlxRqzAT3+j92GXbrDe1dF0FowF5H3T4WQ0OqaZyv9DmN66ApPPzSWZNPeAIMebSFWWK9zZCsuDDRuZaOANTmQ0Xzmc/t41VsPZBJLgbx8tVZAPq1URtQXS6TU0vDEqxg8L+KbB83Tfv3PAi49lBa48td5OvuIkK1Ymym2GLD/LyZpTb1r8bLPXxtVXudmuMfNhvahpYMwUEZ6XrJW08L45uFltDY1EMSbzira74aFkOO6fxeq3usQxcwOvYJVdoBvfuM+/PdP3Y/jfd6RPqQ05/2k4S1PnvSpU83KO+9YQumo3LQ7oTccsKL5YEqNZx/VcqWDlU7AHIvMk6HXl8e9FBluvLmDP/qTEZL4BAdXK3zx85Hc6fMyw/PvLPGLvwoMe/wfA7Pts+/tJZhMgC99rcAnPgQcn6guVncERkxbMMtq+fhRoM/rfuu/7uDZt1p80bWjGJ/5dIG7XhjhjrsSlUWHowjH1yoM94DDgxiLeYkPfwC48qQ9MAdSTV+Ybzptq4hw4n8aZiu8Ut0NZmuLOndqQCbBP53/2fFYRwnZ4s21zsYRdZhW4iXT1e8EZqeqMB4AowHAsIwRLSVYgpRk1eQIymZTmoVt+Nwi6XTP6UQnb9NdNeyMsLeLj4RKratRZq0tkKSG5zC2ff7Xrt1eAA+sBEGwGKEA2LQ+63AdTCbd7qFlHdEe3ppPoSinzd3tUgI7pe9vMcw89KvQ25L/GDAIrE8bLIUuM78+AxnBlqc+PWxOZNdjepnNmUTP4NsA4GLoQnGQYzWvMD4TYTQhm9t0zmkvajmaE2wxBiYj2MrZuGZxTQyn5rosHVfIRuQ9UWRb0HiqUScIm8hC8ZmqoSZIFTy3kc+O4EyA2LVLARB5SbgN1qx6YJYHwkzcBgWsTLPnbFYuaYGVnHU4JGCTK3z4HUb/kaFdce+rsH8EzJcuWjeWrGEljf99qpLrpwGg//98L/q5V7yw4s3vdSIs5yeYTvexmBPNUIzdkWeWWPvOAJPxQMaYRUXrhjkWR0da8OTpQp3ScCJmhuwWLQvoZ6X67ZosWYZhNxVTtsi7OHvxIpJyH0888Rg6GCCLUuUM5vkhkzMQ0/m9yweQoZsO9b5iobKl2Jv+IFWoLHf5U2fOI8+ewCOP7ePsmduVpzY7viIGjKHWBITs/JalRcqstimmU5ZNBuj1Gf7MDdy6B7tkeOirlROEEBjaozWgRqHfUo76ZHT4RXsJHhl4TSoZ9obWNMDuwSz7v7l7Ey45rvNK8EZEZkRulbUBhYXESoAERIqkzEWkNmqlFkuyLWssWa222m13z5lzus+Z39RnzsycmW5ttCRKtiWZkihSlCjuBFfsKFSh1twjMiLenPt972VGFgpAgaRs9VINPBwAACAASURBVCQPD4CqXCIjXrx33/3ud6+UdxoNar1YNw4kR5EbY+qvaHNB/E5w6To+aNAqbap+ID5agvvoXVauiP8YS54CfiWOg6NcDVipyZLfDfvCQsXW+I5h2gEncpZxqQWQGIghhmkXPvVaVC3S10xuaM12TAYBjtxRw/2fXYdnEulCFJdWarYKzBbBlpF8OLkM8iDb5rQW1wVbReD0Tu6Hm/Djcm/vxJS6iNolcOts/k6OpfCaEWvl/LK2TPTy2QUNl/7bslacNK1zdHGHOdYpjTUnTl8ha7aNIZEiGMeoPR73fUd+NmQ9wgMw1Qfh+XcgCMjSXMZbbzyPF556Aa+8CAwZhSWlP7Jc2mCCTBOg1YleuxeZbyg6LlqFULPHnbZrMrWROTog1CXbjVEyTifvLuM//l2IbmuAjbUcP3zMx6m3aM7LjUWGI4c9NGdpFmxw3wd87N7Lk5kKkOhsAt//nocXXmADitQpJD1By1tkinRHRGaOC93f/J2PY7cZdNoKNL73P3ycOZ3j7nsNmjNkl4a4/6EArSsU1ue4eMHHd74dYcBdP+UJ8DEzm2HXHh/n3qaTPQeOZhvKoiT/2c4qa6QoRUGXzeicx3cyrkaMmeViR9FCo6KJfReZFASyaRkylZIVibeoTNd6g3olQKXqoVphmDgbfBgnxN9bkb2YZ6oRsQIth6CUGXGu6JLrJsby+p2F/bLLnbzehczbcTjh02XBEEEdQb82H0wamOo4d80OZGvHfx+fMjvuRCNJTySu33pOJmNxrN9VYUMy2pxNADN77/O6WWdw+YntMFOBvlvSrc6q4Pek52DSw0psBsQg0xqWyp/jrk7HxKgKy0PW1/M+vZs+W7nVMY0F9PIZUoqznloEWCxp2z/HYMsaG1tTU64njvDQeUE1U6PNTiHXcMRwUW/l/P7YAma/epF5FzmYaGCL/l1cMzLlkG1ZUoooOUO8tCSvei2X26jnnfouFzXEjmH26MSJJx3E6x2DrnQt2lKxXIfrbNx3cl+9i+fsVMdV/AjX3Sjnz97/Mmt8/N5Dhuafaxsb6A0S1COagVIYHiAKaphqsCSVIaw1UCmxk4ji8xzdTgc5IslHFM8mlhu4e5Y8RIPN1SX0unQsZxQNy30sP+aIKSRHWW0ihj2xKRBBfCkSYJLELf1ZWJXcwTjJMN2cRy3SrjmCLeFo0wT9QRu5qWJmbhrD+AIuLQ0wv+t2CdON40252GqZQI1SGUGZPl4xQsmz4k6CLI8KUKURE8rMqYGpWJKK6Snfo8aA7nwoHXwaqWP9bkQ8rPV2vp4lRkH6stMwWGutYGZqBkG5akuMat3v2CjpeKSzLXfjzkGZn0M/Le4KqKnwKxjQZ3SoVHON4hsR+pfkHOZisqOsXdLvSfmB4I/WG7TuIJgkCymaEsaSMMiaHYs0m/OGYlqRDYkAY/EHM1kdB09M4QOfXBGtF7VarL0TdJHZSgYqEGVTpoDOIC+ALRULb528J8b79WJ7dnpjbGcfsfW1BU2XXM8t5YpxuW2nH7rz502AuS0i2omy4yjKQ4FUkeUSnGM7GWVhsQiMO11l5qzGQEoI+uXoWyOvs4J0YYNlkVLdhTyt0kCp8gBM+YMS2l7GZQyHr+LS6d/j5/80wNun+c7KcklHpBgQkx0mANOGZZ+aR8sU04tpZKckLXOhAjSyuRFD4Bl0XiJSkZzO+x8q4xtfD9DqxFi9EuC73zY4fUY1mzTV1YfSIR982MfnvkiyLUW1kmN9PcAPvm/w0ku+7R5U0TnF7BpbpXEoTtvxv/3vPqrlTFyrVxcNHvthgMVF6hUTyWMlm/aFv0jxwH1a8Xj5JYNv/3fe68qaUet0/weBBx8Bnv0lHaF9vPyCweqKmqGK2bDNDBzZSex8mFz3mVsnenl/fk8rvNcXj7sy9d8KrX2J4dK2gnKJHXE0mzYSn8SuRzYZVUKDhkQM5aL5VJsJBW2aNacbKRpdKymhC7tUAqz3ohTFbHnNsfNOu+SE2M5Tyrmou4xA5+4xulfsslrU5RRBgn471VyNHtZaYPwDe28UAMZoXh2Vel3lQnc6xWKPK4c57aHwUPYJzoHK3ml6v0nrrWrgWL1gkoYY00ouJc+hnh8Rsct5VKd9KmI4xHftpW6LZV+1/tDvZzV19nMJfqQMZy19htZNnv8mUBEAZEXgcq/LhkvZQgU7yhTpvDPZJKDnVH/mNnj8PGdIKxsHyzhKCZGslQNeJLw5P8hyqTFB8hlSnreMm3gkq6ZV7ClsQAQ14uxQZOwwQ+X7CTBIPfHAdDPAe3Qbvcu32a40OB6ATiri/rweNPQ+emfDrK/TJV3TqeuVqvq8lBngHCLp9YXeJhagAJvdLIyq8UuzqNWnUYp8pHFL3NYH9NfyPVTJyJgEaRojLNelXJbGmlkopQWx+ad3FkXkCnTog9XvdJAkGcJqWc3OaC9RraJSJivDwUhmKxETtD61XOkQtdoMZnfNo98+h1dev4IDB+/EzDTQa6+gPyALlAnYqNaY0xhK+63kKeY6wQjgk+gZvqcyO9SvsUWUn8muPR4nX0chuUwo0s2hNeWIZUBjxEdMNWcsZzCRXUt6LAvSuZ3vK4sgXe0zdZCmXovAiKVEudFY3qQLe9qXnTkBWUoXXeHvy8JI0exQxPAU03u6GDJuh4ayJeYacjJkyDZBGp3jM5Y8uZMgAFXDVHGRl7uUbJ5aW/STvkyufF6rU8KR43P42J+34aFbYLY8YbbSnhWYCtjSFnUtIyqN7CZmnY2shuB6f77L22HCGNW9V6FUWcQ6RW3Gu/3YG71e53adMd2kNQKh9sXueKyX49hkkKJkaefWJ47ZLe28ksQDLoRWLKzMqXZvuVKLW6iU49GSpNvJ8542lSPIo0cQBAswpoOw8gaWzv0WLzy9jN/9Huh01FFdtt1cvAiEpDO2CZOQKrLeV5wcbEleIm1ktVfwI4HwYgbKAcIs0CHuuQ/4d98sYdDJ8PrrOb797RCdtt5Tzq1bxfSZ5MbNzVD6bvCRTxkcOZLh//xvAc6eK4udAY9J2CWJ5TLwOb7lvOdoNjP85/8aYqqeSnTR2bc9fPcxH60W72HnA8ZOwBJOvF93SGdOe1hZsQDGUCYBfPJR4FOPGixf0oXnH74HvPaaGDzYq6g5kKOhZ4GisDkTg2Q8FTtgNooMutFgcuNFkJD1AZM1jqUHzXq81qMI2gjC1Dme3d3a9cbNcanMbk1P3O7p8NOoUlyvHmBRSDBguxuFeR270Gsntd1c0eJA5gAFZ9opraVY19MgG56Rj5QCDFmoLOgZATdbytrq21W8f7YGY/ND1RLFuoCPGCrdcIwh1viqFMuSo/NHyYwASxWkTypv9FlahSOzp/OdmGnaP6WT0A4hzcXT50qjli2fcY0ga1WbpWZQz69o+GRTMy7njkqeBFpioEmAYlkuawGhJrfacaeSSbXD0FKrPd6RrMFulMkyklywEiyXtyrzEdkvW74TGYKUJq1O2FA/RhCneYJipGzBmtpPqLeY2DnY5wmwkjIjb2m1gCB5wO8xoB9eqsctHYNa+Lbn+H+mgmFx5uXhj+vZUWi/1fHdJVMuVVCvhqhEkdUHKROSJgOpE4dRQ4CTlKGITv0QYbUpWqWkv4FhzHxCPm8KYURgxc47u8hQx2WYZdi0SfSZ5hAGFaToY2NtTbRTUYllMmqAKpiqV1EuZUh6XQThlEzW/U5buhkJuETFkTHfUHds9akmsuEKXnpzEbt3346F3SX0NtZFRBiGVekMZHmO358gZJiQMRvIQBxkzP5jZyQr1vTiKotGQkp+jBoasDxX0kkoDIXFI4CRXbukkrPbRLVYbpmT8mHAc0kTVgIcNYlV13YOWrZwswRDrUskQDBLOtIMQLBKTRxbnaWhNqjavEEuvn37PtSKGTF/rYZV9QAjCONxSNYd6fEUedIVWr5Px3hqWphZmfe0iaFc4bdFN24hZ7QRwSfjQJCh08pw9OQuPPS5NoANC7aU2cp6ORKSm1xbRmBrXEbUkkRBv+UAl5vJivYOO1xgrvu07cqJ27zg3XQhvtPD3Fq2FMPqLfPHqOy4pZwpyfYiTtWJR2N5rj4S8U2zgl5n0jda9EVfY2NlKIB1ZQ272+UuHOEueNUPIQ/ullinUnAJkfd7nHv9VfzoBwbnLxI+lzQvkKwWZ9ByJIu7LChkuCzQkeO07svCMLlgYi4e0kWWyQ7+U5/38IVPV9Dr9XDqVeD/+r/p+q4TlIAPAjPXBCL3gRYS5nZlOHLUx9tvGayvlpEHGrsjp5S6MFkQLCttDN7/J2X8xVcMNlbITAO/+BeD3/4uQkzqnJMB9aMFkKK7fxvQbUt69L169HM5Pv4ZD5feAmrTBv/y8wC/fGJ8vLyptSty6+JQ3BU7/dUkQLvuTliKfNowMAZyLhzILqI2SsaJ8UWYL13TZPl0Fr5REUZBoy6+4jBhy2QKFJjcwevGP7UMSdPYSonAzEdZHOuhchMpK6oljHhRsbRZOCdO/6Ria2VhBVwUmDHn/u0yG/UesGWwLXpF133oNizF3FHZ9FoNnRO68zvq38eWDboMWoNbQVGcOx1wVqmGsMYFXzDh7gvaN+dnNnIptwHEHDvstOU5cjrgkfOHuI9TwcHyNZ8zvkru+7icTFYpaFxqqNEiWCGQsYketCiSrFP+nPe4xlIK2HKu5gK/rJO7piFow5Qw6a4cKuVF1V05VotMFkGQjFx5/3GpVTbtPA7+TMgFa0khLBy11RovJB5glsFix7IDWbQ/ku7BQmfoO51n/xheJ/eQq6RY047phjKKEnzNM/3RE/tNieUCmWMydLtdsQRgOawc6C5R0TSZIHVhF1GdlyAeaLwPO+wo5M5y6p/YkUTBdoRqs6EmhD5NMqfkdcO4rfmKAxp98iauIapFYGhGuVKViYKAgciZ+iPGElDwyoicQZygRtvlLJPXixFquSw/S5NVnD+/hGj2dty6p4Lu2qqAilIUiRieQdEsl8reJ2c4s95m1UpZzeQCakSYM0jE3ZPJykWaeASHNA6V2qCyUAK1JE4HSLJEyhbiWcVg6nIZZZ/u8gRHHsoEaWTnqKkSawzuF6iHY4ej7kg51NltyfMrJqZRKOeJ51LsMLig8X6UcDT6l+kiSF8wiZEiqOWCnA4wzIdIxACWuyQyXh6qkWod6LhPPy+5USSyvSZgVNrS5e1TDPvA9J4UH/58F6UoHTFb3lDs1BD37HGwG7FMMdykZmukJynqQP5Qd0SxnGgnS0Unk+7yRSf5MRiZ1F38wQ6Rk7XbzV+VVzbWh4jGQq6xjWiR+3cMtkat5oXuRBdGLREcbFQYiXAtGJBFT1vwHVjT0BXLSpGNCCJ41duB8kdg/D2AWUQUPIWlsy/g+edyvPG6b4XqBGdMclDRurRDiSccQZLqauQ7qCOxlvUkbopsF93YY4nm+tRnfTx4v4crlzMJan36mRx79/v49a8MVpeVMRLYIrEzfF/rqZTRBNmX76F7GwvO5Py6UohcaQFTn/hsgEcfBdqb7NQDnn0aePwn9KfjIqr3v5TW2YEp510ZCAEpBG9W8HvwiMGff9WgUTJSATCBhyef8PHUk9ZXy2q2xuNna+lBf6Ngrgh9dgKFJkelY8L0ldu/fvQc2+YuAMyFIDvx/UgPdrVdhSuJTH6ymCmqfktFU1L2ZemMQEssKfxMQC1F84wlqulQkTWChreMMFKax3kjqZh6DJIcG6DMzLj0pe8zznTcGhTsQO7keVerjjFwcmyDq6wIsBLyeQySXclNKxh6D8l4ly5j/YmI+u3cJkalJWphNcuSbA91c7WGJ0al5TCXsqxav7jyvmqcXOcgu0vp5FPs1JRz5D6b0TcpKx5WnyVAS8XjjIKR7l0CMSnVjY+a6zb3RgKlXb6qOMJzHHJ+VG8svo947NlMRXmdfG3tChZQZo+XHfTadaiAj+V22lBodI0CrFjKnBoxRA84Hjf3N3yuMGSFbcnVpfKixc0fakZ+796X45xjpsoGh5DlYYNeT5s39i7o+Ov11JHe+/Q986Yf0wbBoNvpy2Bh6Y6xH/SyovFlGFJ4raZpUp5iVwwtTS21KKUv46MWNlCt0bspFnaoOTMvN2TSa0s+X8KEc3FB144/luvKUSjrEDMEB3EHaU6WSNu3mYGYyASbYnN9VcAFHd+p2xIQQ1ATRqhUInQ2z+P8xU3U5o/j8IFd6G0sSoA0QVk/jhFxkrYLjLNFoK1DhYCsxM9UUbsWXBglpPoWmgmybEoTDBqT8jl8bhTWEDKE2sswjBVUuYBa58fldspqSOgiezKE7Pxk1E/aEkuHfJhLY0EYqfkijzeOybiR2ZLZSj5bJy01fZWWcZkQfHQ7jN0ZICxXVOjIXDSJ52H51QDDFnpJLPmSUZWi+0BLusxwC6sCQGOWebMh4jRG3C9h960BPv7lGFFtKOHT9NlBYpD3PMQ93WWxBuHAlhAoo+wptzu2U9W1Mg+3/nyn98BWNmsLsJp4G2v9IBOmXeiKpYh/jbLiiL2SVcxS5BMT/Hjydu3Xo2OVXerVi6pMmGQerNGn60BKrLBWpkpOsNac1AG5EQtQEAMLq8FVo7wA1D6GzDsmJWjjvYDy8EksX+rgV08aPP88J8JI7SEIssV/S5kgx+KNQp7DilpGEIzJ5oy7cnrOpfj3fx/h7hMBLi0m4EYmTXLMzAOXLht87/8JcOGihqAIbLKNF7II0o5CV2pdsMl6UOgtuG6rlsngQ48E+NTngO6KEe+qH/2YTvIlZHLfcAGhuJ5ATUtxI2G0ZanVvkE9qvbvz/HVr3toTtFCAlhe8fDYd3MpSUqZzK7Xjt3aWh7kpFypUaivnWRjFmw7YHbtn21fdrTQa5vjGAOnYglTPONt0LaWOrXBgOd0S/CvjTNyHmLu/bY7DpEDW7G9szDguKOnFEuS1ZC6MYjPGnVinMsqoUYMUeCv7t8KspwWzd07TpOo5UgF0zoUJplf12xi4Zlq2AoiLzf+hb0rdN0V5wyueWoUpeNNv9Pk5OSYN861IedB62BO5m9mOkC1SaBFF3/+ToGYYjdb5pTPyDVMnlWJiBt3K8ZniY7nQcaUymmkFEerB4J92ecQwHDt0E5F8eIqGHe670myQrsE9X7SAo/Vb1lmSc1AtbmAoIsSGK5LfGhpUjsgnaGqdENSrE/2il2R1BMTYKVA37JXfA7Ljfy/+JgEVzrO3dXeygu/E3H6TpeQnT5P75rx/Uh43mjmqNZ9icqaqqmB8GDgYbrpY2Mzw+qGh/kmx0yO7iAQ3bnMX/ccahqCK6F/jZaiCFKoB+LHkBGCoZ5Hy1m8wNQ+RRTSm6F0KRKBR0EVYaRMDa0W2AXHf+cxXdE3lckiAqzW1e5AvLdYssuQDtoy2dHJXnw7XL2ZpT0LMtJBDxFF7n6O1AtRC+lHxR1ohN2zU1hdfQ2nTrcxNXMEhw7Mord5Bd1+R81KpY2W7xshqvDzAwlcVpsD6z8lzBcBhAIaDjwOONK0ETsaS57kHg5TLkK8E9Tg1LAsZ4Gj6GaElbATBwLJGZT3LPE96Z5LPRVBIjst10Wjksa5gJ9+nKCf5MLG0T6iHqqmiudcIoMqVWTxAIOkKxcvYfwOAXCpiigkHGQHZVWpYdLBjCGKe+LfVa9Mq2limaVQ3lgE0DGGfA938zGyBzHyuIz5fVN46HMdRLWedCFKEDXPD8FWR8g1bRWvcMVXgfx44iuUEa8lht9pOfFGz7tepI8gLNdNNAY0RYDljvkPBbq264CURd3tQAmO7Z0vN7Zlt8TKwwouHC4rTvhFNZCaUZJZZUCtXWbsTnzUpm/FzW7n7rqW5BTZ+01eSSvr6vuA8gPIvBr8bBEBfo/e5mt4+QXg5Zc9nDs71iixhCgMFickHq8E1ut9JKXGcgjD9mIL/qhVvP1Og+O3ASdv5/3OTZ7B7G4P8QDod4HLS5G4alMbtXJF9tfSJqCpyOMHmV/xvhLXe5bCKWxht5vO8A9/xMMX/4yTYg4v9fHPLCM+5Qvzq8djS4bMQHQNBhLTo0yQ1El5sdIhmjPAv/87Dwf2e1hfyvH6a8DjP/bQ50aksFd3oEXmFtGT6UR9/0MePvQRH888Td9C4NIlYPH8ZElwpwvAeBGSnrhrNsMrMOJ/+j2vXU68WgTszFYFRRT9FJwtjnSY7kRTM1lKFUDG+UIG3dh0laVI0Y4F9GcEooiaViCUwG4ryJdb2Zqs2q5IVworNn2KmaasL2NRP//t8iC3u9eLHmICcbguECTyMtqbSDMOVaclDwItiUNSsMWhODtj0Jhhmpvq4KhxNoHmW9L6QCwZeCwmkCKFNFdwR8TmBJoLE+BYcORyMgmwkpQMrw0gp8aJei0CHssgUfbiPCJlHeJzCbTsNRqDLGWlnJhdKleWtRJmzEb/cN3j3wmiOO/L+wk7pYQAK10cx+2Bsl9krsj6OkZsp2N558/bni2W+9hp6EZvNgZx1x7zN/pkhVnuXuOfzWm9vuwRZCwYNXh0qapVlRQng7XR0nJqs2HQ7iv75x7eR07sNX5YRiAxMETjFTEo7Hd76A+NgKVyqN1tuZeh5AUS41OOIpnUOBDDKsOVrcYqqgrtTxE2s/rIEFEwXy5Rl9EXep7ie14snZB64gMlLefi5cWyXCpluCptGTiCSyGG1B2J3YEEr8kgle7BNMOAPlp5HxudLvzyXuxbqCPts1PRF3E8u/pkEfPLKkhn7T+jB5a2tJN5Yr2bmiafYmAGVucpMlNGmdE+zHwbxqLxUNEyJ332p6pdREpnfQZjsw0288SJn9SyxKHIjiJHtVqTgOm43xEGj2iFgvtezM4ofg41YRUBWaVKRcqY/faGHp/s9hgsG0pUED28pM24HKFeJXhTPzQCO3FLCqdRq1YQ97sIa7NihdFurSAqVcXFni73adZBj3mQGbs8a6hUp6RLM8va2NwYoNqs4sHPdjG3QCMlFcHSBcLr+0i6pI7VX4sxIGpqan16ZCLapp3cjbgbgacb3QMy31r16bUc6bd5j7ENwiTociJyOc+FTMedHMZOnjMGW0WhrS5SWpqwEy4/2wqFJ3fiKjoWE0n7e9ntFrQw0iJuY2xkwrTdcSNLCevPNQLVMo2M273dgsVyoJTIyV6Xp4HoAaTB+yViK8+fQyl7Gv3NLp56BnjqSQ12Nuyy5dzBjRO9uOTe0s5F+dMFU4v2hl2zDL0mG5Dj9hMpvvF1CMga2I4mbjykQzjMcfq0j394zJPcRTY4Jn0r9bcicV3vWD7XzkBhvkYO0Tm+8o0Atx/VbLrlxRyPPeZjcYmbLu4cCIO0sC7VITFcZOlQMxF1LIwZtLk5D9/8ex+37M+wdinH2TMevvcdD33BbVvMnVxXMYDbb/fxwMMGs3MGCwsG3ZaPWsPg988YPP6jAHG89bU7GVVbn1PUgznwtf0yYzMJbAnS8WvXXsjeydFc/ZpxFJKeq+uXT3mMgq+sAJ2ggwRbyEBh5qhT8sHmCJYmGWpM9ogz7ci/i+Cfk6amaYy6I9mAIbEytoPSslbj47VZjtaPT9Yay3gSYDl9mbPCUIBlw449oNYA5nd5qDXVtoRzuoSAMy+4INYUV3cpCWpnpcOy0iRF6Q5NSgnIRDOnTBa97MTQlHUXVpmY5kF39ozrpTJWWt5TMTo34eo7Z7sA2cHM+1iMRm1XIJXKAsoscBP7CGqsFAxr+Y+d8/r5NFAdEFTRqoFAjOSIHb7Xg/LvzRi69ru40eTGdvF+3ArElEXTLUqpZDDT8FBvsorn4bL11it+0hhsAbW6wa37ynJN1jezEcge9JjJmmOz5aHdy7Gwy0e7k4vHpttUy/rysfftNWSy6FSuwYycD9ldlMEPGQNTlsHNhZWxPoHXEAsGWRjY0s0g4yrNSXtIeh2k9OfhBUgTDNIeKqUpVGo1LSMmKcKoioSuz0P6ZwUYJLF03DXqVWRJhkajKkHRZHxYqmMJRXbszDikQJ86J5NKfXgoXYk9KUU2axHW1q+gn9Rw4NYjqEdk1PpSoiPbRsuJhLmNzATkTcmOShY72QlIE0A/Eqd86TIk+GLJzGdAb464tyH6tIgW1yxrik0DRep03NeyHpm+Uqki8kPRW3EA8yyFTcleTAcD8e+iwSsHOJkuGqNGUVXADsEfz39/0MVmZ0NKphXaYbBkSGDH88qJImVYdYRKqG43kg2Z0I0+le9CnRg7vngTSwBHuYJ2a0280wg6g0oJkR9KuVd9YejdpUHhDNIeELbnVVSqwEOfi7H3YCLYU4OoATMAhl2CcMteUdgpmq1xvIezHxDc9U5LhTu9Q4slxSL4ugbgcmUJGfyuxblQQnrvAdfk7T4utxUWQ9eWvcUiYgyu9FzLsUnQs2q7nIBekhvGMXFWt2Vjj223UdGXS0+N7txlMqbzunRrKVjhm0mZhbYn0Z3IS/ch85mSsIwofRZe9gae/pXBa2/5OHNWO4wUA5etTsvW/uw1GLWe2w5L2W3nakmwew8XTl0Ev/wVYP+eFButquz6+wyop9gKXKwy/OgfMrz6Mo8v1MQC2a5rg4rEu4jwV8uLNCz9D//Jx223GaQDg5VVD9/5LnDuDDc3qgEb5xwGMNSHsVNvmKilhejcbJNCloow/ytfV6als5rh/KKPpRWDN18HVsR4VR+6mHOKZnwZ8OW/9HDXnQZJixmPnmxo+FmPfT/DmTO8t7fUWXY67kfP26JT2tLJ5doL3Gj7tyjN8Jyolm/7OKPtwNnVANaeX+t2L+ea60FZ9VJS4OZaJIwY53PO49SVaYer3j+2ecLq13QMWEETR5nV/XHNEf8wAnLpx6KPpPqq6aZGy5hSeQ/171EYYHouw9w8JCKK8TvcUHCpkBIjmaktmzketlo1OK2l2why80/CQnVj4jEs7BHzSLU8lw5YCaKOS0GW+mkRKKmFieiu9uB30AAAIABJREFUrMyHzJlUakjSsgQo+ioLviy4IsgSV3qyZpknBqP8HHYM8nNiFw8krvQ6f1zrGt30EH6XL9huTF9vnLvfsbR/8jjQaAKnzxgsLvEcqJh964Or7eyshxrD3iMNzl5fF2MPAaTiM8i1P/QxVTfYbGtZdQK4nVxg4IteZPo3cWIMKxVB5PzIqFSTwayaEOdB5aHSmBYXcpMQcHBxVx2WxNnwwhM7ppn4Z7GUIDYMIiSn5UOEMOQEGaPfSyRGp1pt6A1Jba1nECcddLp9VCqM7anCDzKYlK71wCAhMNBA6enZWczWM6ytL2NppQNTmsdtx08iMh2sLJ+XXbMfUsukGicV3BoBOQQtFHUmcQdlyRJkPE4qA5269TCqoBbpoJLcQsuoG6N+WwQz/C4U/xL8iMDR585dRr4I52meytIl6XGxuAirqIRV6eQT9oymbsxTHNJlP1YdDrVZ0urFW42MYIxyVBcLCV5S3sA8j53uwGreUhH1M2syHnRgMpYaGbhbEnaB3TA8r9SFLeya05Jmlsk1UZdoPm8ox5ubGGbIrsYYD3wmxdG7KLpnMC+1XzQ29TBs685KHgK2qJ2xsfZ2EhyzM6p9sKvxJPjaCct1ozLhdjeqhudZvyX70Xa36kpmRfZIssxsV86orChz6E7KJDczU4wlzarDsguInRRHu6CCW7VzoNeyls1ss4DLvV5tI8aRGm7ydguS/luDfGXRsSBTnP9dS7j1hZPPkQy8ktgocGeflRpA5STy4D4R1SL5DTB8Hnka44WXged/b3DpghSpZVMg4nLeawTuNntPrVJYeld/IQFctEARawjSQwHuvDvFF/4U6PbIIHuYbWYYJNqpVammuHjWw//73w3W1/gZ1nKAFIiUZriDUTaK7FRjysPf/WdPIqZmdmV49RXghz8EWt1QRdpaM7GaLeJXPWaN49HoIm3pSuT70IOKgdH7Fjx84UtAc1ZFsKde8PGd7zDwbCuTZGTh/db/ymgsg43zwMy8gtrz54DHH8+xwtihHT/0mlylqRq9XlVY243Y9xpgXV222fGXkCe+m+O5/msJaJTVopaWswANXQm8HOhhWVDYMQ5V65fo9FdybLaKIN1jtlwoDWHc0FhHE3ePUOpnbX/RaPiY2ZVjaprkg5EuRObG+hGbdxnKOYAfXxk1e0gvhnqUjDpXBCDxHiFba9ktZYpJbBhKZqUSwbWJJTwRoSesqIx9tiSiZ2R8qnYQEmBtG3PYycjSvYjb+T+7DIc+egmlLARyvqS9uG7B8bi21YSrgMj1WcqbGxnXe7Yr6403NmQLp2aAdku94TivMdHiWo9xwd9HVDLYu2AwN6vxVjzPly7nWLw8eU+Ov53B4UPqF0YJwDgyaPxpHEd7FjSvdJORQ1se3n2HZww1WH6JVgSyN1TRtlHTzGqZUTWcDDmQc2VmUgKkulCSrrmlXp+S3We3v4Zenw7oDe3CoA7I5JKzWKtXUCYgs47sgUy4LNfZyGB2NHnK8JD10Y5DFeRTzzVVr2uuYJ8mq3Up95WpRUo20Gm30acuzG/i4KGjlO+j1+mKtw8HsZRhbJQNXdx5Zej9lUgLq4ZniyM2v2fUQJUgIhvIjTnoDURTRYd89aUqaSh11kO7l6BUa6JeqahTftJXwbxHS4cpYdUk0FpKdOwupFCe/w8knLpUaqBRq6McDIRd5JESACUxDV8VFFIHIp2gDPj26c5PgTvLpH3ZofCakHljXiRvXtLqvUEm14G7vDo7hErAXHMKptyQaB6+Fxc/6rkI3GjYSj1Zt8sEASYKBLj3QxmO309PMo/ZxKrbIuPX8ZDQAZmaANo/cMbhAm0ZEY4xcZIXEz/bEssf7gRcbR2hNwBb8v62jVln8sKuRDh6gq7iDWFdpgtlwyLAchhoxEDtSJdyvUlCQZ8cmhNR2+Nx2q2RWWIhV/GqG9XNdTyN/IrUywk7ZcN+7e/5Oyeyd7ouLU+OOy+5ax+JZO0HuU5FAWYiaB+fNAIlmob6pb0wlfthzD7A20Q6eBF+fgr9zRz/8oTBxWXG3HCc206ucBp5yqQGG6tjxdbiTi8uh5oBKkkNMj6o1+HO28OumQxf/VqO48fL6MUVCUy/eCHH975bwqWLIevZursWYbX9brJTC6SceOQ48DffAkKRThk8/5LBjx8P0G6TtWDXLcsymUgDZBMldgk+2Ior78e5SEouibJ9tjR7x10GX/+Gh84ag4ZzvHUG+PGPPLTb46n80G3Arjkd9x9+BJiu8H42ePMNHy+/muPcWaDL8Ghbztj5gjRmE3g/HzgCVCvA5Use1teU8RwxbFd1Pspd6a524SOFH7csxXhpcb14/5bhKM6ZX4aGFSoXy8Q3Kkfq9xVYY7+vXbA9aq20k1zsGlhloLekBHirfx3jkMQ7i+J2YafUJJbzuEbyaPi2xiexq92Ipqc+5Ulps16jK7yPPAoRhB+A783CxK8A8XkE7PqznYMc62rZMma3OOWwe01Kg/yT5kR8jq08UQIpJb6hdseqporpJp7sh53tAp+j/la2QzCl3soTwTa1VqzesCNdDLNHfn3Ky/4h4sx2Ps6v/Uye56lagLVWjv17Pezfq6x1VPGwtGSwslbYxF6l5dL35ffbNQscOMicSaDXZ6MC70mD5StWOmDj4d3YY7fh7jlN0Vi6QoB69TFyrZ2egrBavC6KasbzqHffbfOG4EpLWrqQC4KXhVPZGnFyl8WcnQqQbkU6QacM2gkj9BP14KKXVbffQ05fKpbrSnQjV60VnZfZLcfSYbcXi7EntUbMYwykG4iDS60OeOE5oFkbde2/LHfJrhwEZyRjNCsx7vXVSDUKcGVtBSkaOHLwNtQrnmiYKM7XLkO2JJdFr0H2isJ5ngwGfHJS7Q1jsauYYkBzyN2FJ3FABFbaakTWKtLOEIY8+4GUB2UK8+iMzxOrLcsStUOfrSrFwT0k/T4Gw6F4CRG48uZm9I7EIYnWKRAjU3F1p+2GAE1G+HioVQi2lG5u1psyAWxsrGJ9bVkyJQfDHJVI23k5eVPLwGsmzBZvtFQdjWemI4TVirBw1dq8lHD6/Svw/TpM0pdSJc1bOdn0ex25EQ8eT3Dfo5xQSjDs56WNhygBxyJ5MnRs3zeSkaiaOqXs7WD8A5cRt1LzIz2XsDZ63bZ7yO+knKzmVxI0a/UNRZbrvRbOj0DcZBVRAaGUDezEu4UpGTFbbtmwmNKZJ7rzoF1bBfPEgucZ7VTG9P9k8KxzDJdzUGhzF9EtFxeHYZlRGt4BhB9EYurI07fgJc/CS5fQ3kzx1NMennte9SQmbJBkt26FtnTHsUFgI3mLQxiCI4qIefdIOXK8vO/d7+GBB7gq+bjtOEOXM/wf/62Mdlu1Le58ibUE0Qfb2slspBmOHAvw9W9SDpEg8jM8/Rvgpz8tIaH+kNVOkX+Nx4C44/Oz+d2LQhruJkc6MODeD3r4638HtFc8Cbbmwkovsn/6iYe1VYNGA/joJz3cfU+Opcse9u/X5hLey8/8FvjFT9mxdTPC+O2YAx/79mb42t9qWePiGR+/fpJMtiefvbmZ4/nfMlxb3eGrVbp0T4p1d7LwvRsG6kbvv3MwN1much2iY0sGZSC5Lmz/uFos7Sw4xmd2PEeogF9BFUE4rSzYQdmoA40aARk7ZLUkWA4yRNL4ZARszc8GCBsEY4xLYuRUheUEqcYYNOGXppClS/AHq1r7I3iypqCsHHH8Sm6hMB6+yG2ymPm4ykozC1F1VNoBSJDFvzPUhH9n3wfXZ9FVEUxRw5gGiNMM3YE+T7RW0jno5gJ31t4L7eCNrvo7/z2NQblX27fgo9lUenx9k4RJjgO38Lt6WF4xWFomu1XcQFz9mWTEdu/yME/wJK4xaqNx6TywSVujLZpCTs37FoA9C8CZS8D6mgNtkzYVM1Oqeet01dh50uYF8D54x0FDFitkp5+Xilg9KtHiYIjNru7yuPhUyL5QisELa2LJFxwyeNaWKCpl7eiJqg1EZGGEjuegoLeVLx2OXM/ICA3ZuuCXBLSVvFTMDeMkFcEZnxRSUM+SWZ4ioD6Du18zFNZoMCBrVkKN+imP5p9AY2paojwuXT6HVr+OW4/cifkGsL5yEf1eV/yyRPTrMSJkgFavJ0CH0UTqY0WEn4t2qlnnpM3WW25nylJmoLcIAZDLnGLJkMdJHRg1a2IYh1CE/6StE4LTOBahv0nZeKBlk1LIcmlVzg99yVi6c94munNS1syxChEjNFzMSp6hl3TQbW2i3R2i06MJqYpDa/UAaZYKMGNXTS+m/o47FvXFmao30Zhi/NEAtVpdqGyWM0l1kx0cxF0BpDQiHIp4Xru39u7v4qEvlFCq1ZDHXMR6tpQYIOkAeczQX5rbGwnZznyd8OS7bAe2tjJb74Tpknthi0C+8DOX6eb8ogsVOTk2x7Y5EKURGaohkg2DLSk64FWo9r3jmaJ4DFvB1gTbZcGWHqe1fNhqV2Ff4Jyh2WElnVcWKBStJchsue8rMUyu1X0EQq0QthCv5HQpYjhIRpimjk4fZkuQGY+BAvrKg8j9O5B7MTB8GUHyPEr5AE88meKt0x4WL3EXbYujLFXTTChJ4EV1eHFLymLChkonI4XpGlTM1U42D7JI6etvO5Hj2DHgN7+uYHXVg1eKNWtPnMc1MmXUEZmn+MjHA3zmUf0OVxZz/OqXwIuvMt6KmwcuaGosTLNW7t4kJJ7dkzwWsa0QUSK8mDpOtYAoRwGO3WWwMJuiEQG33aaB1fN7DMo1DxdOe1jYIwQ6qBSoRsDbrxnRhN56i4cfPJ7hhedupnSoQ07An+T4qeaI9zTDtL/0FwaL57RzjmQ9F2WWmCja5nLz1K+AA4c9yYF8/XWaumq355FjqsNZvOChL4vLH+/jWoBv+59fvciOmL5R7uT1v2uxDKtXapINlEqLjLVMyoUNmpaWyGQBc/PMOdSuSoamz8wSpJHppRGsj6iqukBpKOE6OrQmolLmUyaLoIE7AVcKTBPqmrnRyEd6q3SoTKl6WPkCLlbbBNua0dmLfXQYsWY9tQjU9D6ynmF/wMv9hwDovCePHzPYM59jfZPCfBLSRiK4KPlfWVWdVKNhcOaSj6VFof6v+y337/Fw9KiREmQ80HD05WVgfbNY5h4D/bkmhLm8smbQ7br3LjDNvh4Py7viRbZNSd/7xH0nDcNfY7Iv3b6AHA6WlY22BDUzRJk2Cdwxs+zFchoZLDI1JIym6hTMMx/RIIsVxLAcJ5wCk8RtLzo75wgeiKjpv0NBN81KCfDa7a7E+vCzNC2d8TZAr9sWvQTtDsQIVHwqfdTDBiKyOXlPwAiF6Vm2ictX1rDeqeC2O96HvTMBVhbPCXggCmY2IW0N/LwkojYJ56RfOidaucNoPmekw08ElbmHwbAnIISmrQyxJkVLrRPZPwLSqN7AoN+Sc8LyXn+wIZ2CpIApnKyWGErtonroFFy3lgwQSwZ+tujjyPypiEsMTHPfQ7PZRB730OtuiNaNn7Gy1pVzzfgMXlRJ6cgtYONuJVNxf6VCgX+G1LChIECN3aOMEiIwq07B99lsEEkZMum3kBgtXQY0rPUDNKp1ZEMGg6/j3k90Ud9Nc1ru0HvIqZqMfdFt5X3LCo3sH2xXlHORFyMbbdu+6rFToHWD541KgK7c54CYMxF1cTkWbLibUJkgdstZTx2rXxKDTgIcy3a918zW1vOwjSZ+otyooIrn0HZQuRfY3nZ3fKOyXwG9OSCv/mfjMNpRSVGCgbXsWHy4xinRckoZ1mWtSc+6PJU7OA7AvLoXpnwvPO8o8uwKvOQ55MO3kcWJMDm/f54lNvv8IBQPO/rrOTsIt57pOXdMo53MpCTILfx4F84xLPHJslKxI42C90C7YbmqWUf4j328hE98qoS4N8Sgn+N73zd4++2Sdglz4yfiHKJU5y+lxsAqmud5obaNO1SN3RItGOe1jDY4Pu44YfDVv2ZOqI9eNwcjW9nI3O7Q3oWmlmS+M7z+qsGvfuXh+HFgadngjTdcmcI2O9xgUbjaCFUlAQ99CPjIR4D2hodB25MS6679BlHNw+YKsLBXs4EHPSPgdH5WKUuWSg4c1W4/Bo//7OecZ/Wa1hu6G6c4WvWp7ForlEFuuuz57lf1rYv31TyfLmw3D2H1GtMuRxkIpwnSd9qJD9rWY+E5o0UQ/yQLw5LS3IxBr08WJRdmjP0eFNBzqDKbsmzofajDlqwW72OyUnyInoqb5h7LVuxuU3F8uw+stYwAZ94PBF1jP6vx99haAlYoZnVio0vzxyN032608Ji5aTmw347RKYW/a23KHXz0+wa75vUc87tRj0Z2i5rzXs+VxyffmczW/JyPel3iX2Xdp9ZrfcPD2sbkXMhX8poduoWMmYfLK2waKPYY6ntXSnoNtFdoe0sW70PvO2IajTJa6+vS7j03G2Fj/QI2NunZRDf4VMwxWf6TEGrWuiXktIRqFAqA4qTOrhAGznKRh0fHdFpDaKuE71fUoyvZkHlTXk/dUzkUvZR4eZDdp2eXm+TktUMxVeXMIP5VNBalTQWjZwy7DbsiwidAETF6O0GaV3Hbsdsx3cjQWm8jNbF0JHLnSjG8lCP9kmiU4v5AOphYzhTmiTYPArYSed/NThtBUEOjHkn2I0t8lUpZWuHJloWVCP32phWnaxG3HNbUHM760dA5PmRbkqTdK5gapJkwS41KiDTroxfHkv/I3X0yZJ4jw7M7aG+SlatI2ZEdmCLAz2ggm2OqVpHP6/T6o89jSZEXm3oEEdETuEr3ThVzu2alPXUQE5wpI1CPbBeaH4ovmrAKAQ1Oexj0UgG893x0A/tur8PLGG2yCZJXFPWnbZG3yK4aEal1dlnpwOM1ZLs9N2mym7qRy3sRjDlwtUMwJlOLfa6Eg4jfgXa3FSM2Rn5Tlrsad9JcrWPR7jnXmq3naELDZP/9hwZiMumP5CYFhX+BbnMMl5QT7ZNFrm1jfPSKqAGqso0uWHZsNeG+r0zwW4CXgK0RwLK9bcK2avsjd5bcJ3jRSZjy+5H5czD5GXj9FxFiGZcvpVLCW9sELl5UPZdMl7znqLeipQq1hgT6FNaLDiuUbmH+mxSAjEtOEnw48b0YJ/PY1JfPPSiO5+OrXze4866Akn2cfi3Dj//Zx8Vlvc/l9NkoFzk79Aoj6GInLwEoOxOFWaOthGUyxjkrcoY++oiHT37W4LWXgYV5Ai1mvDGeBRi0mV/qo97M8cpLHn7yEx895kxKJNjOQNbWhUfZNT0H9brBN77lC5tCZotdUmS0N7sURNNTz0NnI8PqJnDHSW0gYGmRmiS6uhOgSRnKB372Uy5OWr349BcUNF446+HoceClFzxcvKSLD8s4R44G6A8yLC0y006I/1HWHzfC22nQHCAROFSIydn6/fTfO1/4FRJvV451NhiTJZ5rQ7KrP3MM8LYr4W5/5Df7UwcPaYkUVelZpfIPasHIXOl8Q4JhbDgqXcMT9+e7L/2Nv+vOzv0f5txsf565ftFE/fajbDgw6PRKWF9PpaTKe+DSZZZDudYY3H4MWNjt49IlauU8XGFJcWUSRNv+bNGWHzniYdcu4MI5DWdvTgdiqnx5WZsH3Ct5ZJQ6HbiVzX+snmk5vhwwJcGIUTuJj6IV3TXZ2I/de4chY5GIfQBn5BCeT00TJ7OSoDiyLOzukPDbkvpvCAij9mE4RJLT5Iv+Bixf0ciPzvC0LQC6LebrkVkqy0nR+V4ngIxdF2yvFZNNtpqHmtsX0uKAswF1VSWUqzXkSR9xSuPRTD5bndZ7MhEPUnpLkZHLsdkJsLDnVsw1la3JhwQOfXGjJ0iT0khAV9c2EtvRKN1/QQSfXmCDHjq9trx/KWIm4pSEc/PBc8TuqWHa05rskDmEHAicCFn+bMiOMaYNRqLatpINgSaoG8YDicrxwyl1JTZD2QVpOGcfcZYijbljZ1wRq5m665LIhZKHRlSXpgEK6flo1NnlOVR/L+Ik5j5mFBn7shug5q0Uhmg0ZlTfRj+wnIOTu26ybkM5H9XqrPhr0W68P2iJ/oGnnwapd9zTwh0f5MRVU/EwLULYFjPwMOhCI9o56UaeNTZVplAWUl7sort7MYy6ODttFcHvROdVAFg6iRf8s7YLERQsYn10WHoSOt8dxJg50ffRXxRBiNN4jYijdy2c39n0PFF2tP9who0j23YnmrdvKR2MnJZto5OzhdgObEmY7GimcCaI44lXgs5FzDvWtTiQOY5AsoL6UogsvAte8D4pBWbJywjSUwhyNpJk+NVTngRPr61ZV2ZOECJAt3EyI/dWQezaLWiZJ7keFlRpWVYF9twAacZhrHJUyUv18Pf/pYyZ6RRxN0Vr08NjPzC4ssxNnzbM8HkjGbCN61GWU728NBPI+odZE9TiFWs2DR79ko/33W5w+jX1m2M5f9DL0GwCT/3SQ10EtR5+/YRmP+rn6Rw4Km/dFFuki9LCbgVbM9PAxlqOi+c9PPech0uLOXpdFel+7JMedu/K8dopdkd5OHkXtbHaNXzLwUAyX3/3DPDrX1ng5AOP/ilw8oSPuJOjN/Dwk8cNLi3qtz5+3ODzX9Iy76mXfTzzmxy33Opjbj7H4qKHt9/WBhC65NOCgKUZBdbv7FE8R9u9w3gZLYKq8bh1/OG/pcB/Z9/cgcMio7Yz4LOz979e9+eNPudGv9/pEdzoeVvBlv5796yHhX1Av5UjqnOcerhwXi0pig+Cm4MHPEzVMxn77a6Hl06NAdDWsTQ342H3nBEyoFL2xIiUc0mlrhtCGhXrQ+c8ssJ7d2sJcXWdciOgGtKTFFhd572k9/WNHt5HTx4yjHphuY0Ld6OxF40mXc278DI1FJXInbhr85XYqehCX6lHCGy+n/pN0aiTpcJKWEaeMZ+PcWpW78VTyIgBGhgMWUocwi9rJ1IkZa5QFzgiFsOQ0xCDLq0MYsSDLoZkrwapmIOyOy8MtEvPl9bxDIE3xJmlBLPzh3H84JTom8SgoVQVBk2sKTKCnq4wYRR+i0bKL6M76KHVaqNUrmJ6imVKek2VMOy3MSSgoW6NZqMp/640OzVX4tlFqjFsYJj2FdiRRUNZTEqHSCXwmd5bfp5JZiGnW5YaxfcqKEuNt9fuKEMVZNIl1YuH6MUGs1PUrBFY8nszOqmMTodl1xqmpiJ0Oh0MWeqssJSbotdNUW2UZKESa4zmvAQM12pzAvSyYYJqpJ2eAyIqalEYe0Srj4xgkDv0IVIK4jGNfYf6eJgZieUIeUwxKgGXkRLikOam3OFyEq8o2HLhs9IlJ6xAYQheC0Rdp9RIDZYstFvAzah86HRY2+i4iiVG5+TN9xqzVGOH5cly3DiotijAv6pkeaO76z36fZG5cZ2IIgp2J9dZQmw5R/xOW3HnVsDlzkcRcLnDdhYRo/egGaKkMWh5WN7fFnBGomM2/ZbnkIfvgykdk1I1hi8gH5xGyR/g3FmDnz/BXSoEBGnvCusvNRuQS3lBSUxq3Oerm7mzD1GGT8CkRGRpP77oYKztw/yCwd/+pxJ2TTM0naU74B9/EuDyqgY7CxM6kYnIrawao0pjHrNIyYmNomsmGYTRVBwY/OXX1LiU4diHb2PuooeViwZPPAGcfptghA753OhsZSGuXe6ZHDZ8npY6HRt74IDB177JsikwHBicPu3hsccK18KCuSiitke5yj37fHzoY9SvAZfO+zhwxGD1CvDiS2TcPeyaM/j4pxlsT71RgDNvAT//BbvP9ZM//CGDQ7d5ksPKiJJO30O1boTxYtPB88+pfvT99+XY2PBw6mUPL7zArutrA66rGYDx4r5zTmlrz9f1AcJkzND1n/te6I9u9B6Tv9+uW/Q9mkTs29zoeN7bT9vpu11ddiNzdPgAdW8syQMXL/h468x4Xt76zrcd9cAo5o0NdVPY2ATavXHJXtYQerGFHg4dYONIJmVDEtas+NDiiTrG9ZaHFsFX4dGs+9L1SEKj1bJmtb6PjQ7Q6Vz7mLaea+/DJ/aaDBGiUC0EaEVQqXnod8igpPCptYpCofk9U5Iad58LdnVWdBPUXuXDREpp4tYrIINWEqlEFXAiVQt/3tQphgm1Smy7DSTXkAt9Jh5WzvRNN5VknfhQlitGtx+LEoyv46RYidRwVdzcs76CHtPH8kaCud0nsGchQnezhShsSAkuHrSRJgM5vtwkaPe1248iWdpeMG/ABGXMNKZkWs+GBFWZaLFonU7TVi5upOkJouQlQ0YBkSWh1qsmQdcETvVaEyYfSAs9RfRk7AJpOqAZK0O6WboMNPWcXaBBoKayw0TDv7MO1ttD9AYGYeCLmapf9lEph6LBWr2yKo7vtWoZvW5LnLxnGnV5j04/kVgKlh4b9WlUKg1MNWcQBEN0Wh1EjFTKY3Tbm3KsYVQXAb1nYiwvX0CpOqW6gaSPMFjAnj057v7IJUwtlGASfq8+PAJGEo8dTwxOZcEOA3ghLQKkmIdcWEw72Iv2DzLqtxG4u59vAWQCdqzPzbZlO2vv4HRhI8bAfoa83qXc2zKGgJRiFl5BOK8L2hiEOTBSFNZf1QG50znlXT6vKNeaOC43RzsazDJdxfPl/LpcfqW8l81pc4fFczfZQDB5HtzzxEOvgOJGnTeOeWMJjnXs8gLy4E6gvA+xWYXpn0JoFpEnPRG6vvKSwetvAstXLHDSL6URPLYdXnVczoySpeEx8NKxQbkByy+8E7XDcc+BEv7jfyDQykXE/NYZDz/4vofNDsuFIm4Ulol2D84E1cXeSCnTDSJmJzrmiezXSNOlZ2Jhr4e/+gawZw/Qa+V47lngySeVKaK/nxa6xKNe74UbltFuPECY03jX3R7+8usB4l6GwYaPJ580+PUz195ZT372JIzRe9SIAJnMFfPeaCFw5myOp55mBAm77oBHHglw/ARTJHKcP8dSr8FFL52GAAAgAElEQVS+Wz1sringIqNVq3ro9qjjhGjHnv8dJNaI7fhbO7O2+6Y8Fm7EJdi6bJAmqlG69uPaYGk7rZd7n6vh33bv896wOjcCN9v9/kavufEouf4z/tDvf3PHp0Br5HVoFXgHb80xM6O3Phkk2imcPaf2FqIltR/ivgu1cfUqcHFJ7S7sfk2epVo1vT/IOs+yt6fC5oIAb57OZPweP+ohLBu8cQZi4zJ+GOyZo8+fiFvhlXPZXLAKuNmihGlraXf8yqvA1sMn9xnqkwggUpOi2+1INpPP/MH6lEy+1FYFZVomeCh5ubi+U5sUxy3RPTmGiGwQjTM9Xx3pOSHL8wcDic5hfAE/i7U2fh4tH2R+trYRdHxn9I4yPBqO3azW4fksXZEFUgd5Q0dclh65oBK8+B6mGjOoBC28/NYiZhfuwrGju7G2dB7tTiyWFvCG6PfayPMQ5UoFZQbjMn9OWs/VdkJctWk0StaJpUaWMYVB4HxEp2qJhkaFQdpIJCy6QtgtCzTVIVre5HdjRyK7J3v9oVgqNOlxlWaCniu0oeZ+tVxBLWSEUKxgi9FDgxZa7T4SaqvocF+iNqxqA7DVVJYNBo16HbX6NLK0i1arq/lhPhmzWNqAw6CCXXv2k0PDNEeY6WKzFaPemEaeE0jzuoXSJcpdfZ4OEMddRJUQjdo8hklbchoDpLjzwTaO3sPBNiuj3ww3xE2epcRRTiKFx0w+L6kmRuN7rB+UnL9xGWpCMH8TAvgJlqmgyZLyoGOsCkCuCDaECxFSpMgwFI7J3iNjhssGxjpjw6JVxM3NJu/q2dsBOzfVCDByWq0tJl7SpWdLq06HJZ3FE07z4wVa/HgK3mOOQnfWK1wsi15c/FLOj4uicvHwHjUWOCbSR8bIktI+DKO74Pm7YfIVeMmr8PMlhCbG6XM+fvtsrp1AGzRspAM79X9VFS9LSY8HrR3M8oWlPmpb/aljJIMqjTh0wNfOwWMnDB540GB+Rv2t2I3Y7lLO4IshsYjfbTyPlCH5YDciu47JXPM+K5YGtnSzcSI9fJQMEzDocHPm4fKiwXe/R/8j1dtsfYgGjeeYzUFcAETHeXOlNi4Mn/lcgAcezrBymdY3ajtx+qwerdMyyfXZUrLcejzF8srHP2bw/ntYsmHUTI5fPBnglZd1ETxy2MNDDwMbqzlm57hQ+Vjb1EYA+nyZYYalSx72HvBQnwI6G0byDfl3hvL+8gmWOGlU7Y5wzDhsV365+54AJ05muHwJeON1D0vLOaZnqIcz6LRgu8EI8ugptZ2lxc54se2aD97VzfpH+eLr52e+EyD7r/E1D+4Hjh9jI5nmDa6uak6qDau4pjHu9uVnzQelFOqWPR4OHwQuX/Fw7iKlQRo0f+te1UC+fU7F8sUHjYyn6wYdYXlp7ZBjo31jc96rwBbjeiiaZtJ37pEp6qHsVzA9VZea5oAtD1Cn9SEF8INM2BAxbBOAorEvtI+gmA0mFuqa5TGyMdzFUgdWrkTSWcQJVOQQNiKEICNNS5r/FtADako0Syxr0diT7jdkt6Rsx8UjqOpcS0GttH3T2BFoRDWY9ApeO7uO6dkTOHpkGnFrGX2h0fm1tWuvFDWFERsO2uLDJbYUcVuM3ao16s7o4k6hPtFxCSXmIVrvI5b3CKYoGBaH9zLRcE0E870eGSZqsFhCJJhSYMhzQxuNUMT37MakUWoZjSoZN87JXQyTDnoDUu5GyoIM8hb3fWGEPAySDFPVKvbtm8Xa+gaW13toVMoCuMLQR5IQHKeoNapYa3UQ5D5mGyGm5/YJYO13NyR8Nx0GEpckmV08LpY1CYozDQ5vTNVEB8eA605XsyU7rSFO3JPh4c+xLDgLDLklWIGJE8n3YldiSoNTLnjU7DMeg4SB02y5HUixnng9TdY1wJcDHcVSXvFnDiQpfPClMcABAgFjzL60ucJFXZYT5VIbxPHhJmAnUB2xXMVOOWsT8a8hkL8WizYhnJcV3AIn+4visRVF7wK4LNei50FtJvgYhVhbICvnz/6S95kzS3UflYqhqtWaWCNUssHyOkGBSrEL88U+l9IR5NEJ5P5upMMLMINXUA1WJZeV7NapN4HXTgVYWeHGzu0YuYnghbNHbbVWLg9RvEfyDD71VbzT2XTD6yjPo80Dffmk1ijH4OwimKmohhksHZK1GoqXmBhJcAPGzxT7Gk1t0HvazkHceMHDyXsNvvp1D/6AcxXw1FMsH5a1K1jeaRzY7SZv5X0JFLVB4UbGprp4jFmW6Wngr79FDQl9voClCzl++CMf6y19t5H/1Kj5fSvwGGuERsmIPvClPzc4cQdw7m2WByEasBdeULHw++/28dnPMvvWw+VlSMl0bdUXpiGs5njog56AWpraljwPd9zGbaeRrsaDh5jd5+Hpp4Fnfs1SzPbgkmoS3rOM2/mzr/g4eoyifiMA9qUXfRy73cO+gwaLZwx+9Qu9Du+/35eOvNNv5FjiQrxjjdj2Ivp/DRDxP+dnFFm+94bxK54HHaGT5WCWD29ZYG6vke5NMq3sMuSaRKsmmfKu0ju60vxkc0QRgM1Pezq2NgK88bZKDxoVZp6qsenSCkuD46Nj2ZEGqARk7ORl5Nb12dZrX2HvwTv2GZa6aH1FBoYmeZxAOWkxMHnQ1xxCLyxjpllHiW3bOWNd9OfUOFE0P+i3ZeEOy3Rf19bsZMgyI/FCoPYQDLjudzXHLFCnaAUz1F5FssGUz2a5Thzf6BMVSBYhtVL9lDqrspTlTKpiAu7UxRBOJt02llc7aMwew50nD6CzvoR2pwc65NMbjGwOxf2dfl8yFaOoImJy1nhLETsNI9kxB/T/4WTsFliuQgFLFaH8iOajZMCYUygWp2TaGHMUlURIzPBsfi/JTGRb6WCAYUYDvEjMQ5OEJVku/mXUKxGM6eL84mXEXUY71DA9VZG4nHa7jV6s7r6VqIzmVFlE7mSkpmemkGc9bKx3MT2zB7PTZSmTlitTqFbK2Fi/jNxUUKlVxdmeHl9BmQL+HtbW1tBs7tLOTp816hYSwnnPl2YECvwHvY7YRHRafczM9/DIl4dozNbhJQuAWYOXtoRcMF0gZTmRRrQR675kW/jd2DzgzE0LYvkdzDYTnYS2s9BlyF0TbIlFgbIJIxBWZLmswNp5Xsn7uLiMCS8dZbuKgvut/y7qu/41AFehOljUxI+CrJ2x6cQEpkZd8qNinA83L3p/qe+WWHlat382qxStMbQbSi1cRJ+1hYUZ5zPq1Oce3IxQJK2gywI2F33ExILwGNLoDnh+A1n8JkzyOhrehmAqdhC9eRp49RR1GpRuEQ6VkXNw5dwcyQ5lZFjrQLHotXjP0hGe2jIbXCAiflvqn8hCHIHCQGoOkolomaxR3JBly0ZAiRYQUoLUBeeue4C/+KqHhK70gY/nX8jxj/+om5/x42pwo2eLoEtB243Ete65BFNTU9SjQUomnU0f7bUU//JLDz1m12WQsh7nOC1dTpY43NXduvtnZ9df/mWAXXty7jXRWvfwvR8wFkm/xSOPeNi7h9UDspSwkUnb+7dzCn34o7IPFc8xNurkiY+NQY4fPkabgjHrVy57mJ7NeVmxsAAcOgJ01wOcfJ92XK6ss2udeblsIALWV3VRJKuWDIEDhwyiwMPbZw2+/322+o/HYLHLLgp1AxAnHuo1dX8fDMaL9g6mpP+fPkVHhKgCfRqx0g9T79dqjf5Tyo5Lt52ThOxgvN78yRrPO24DcuKYhz27c7Q69MD0pKmGmwCGO9OeodfV+YXXUhMrnBBAS/fbBZ4zOeLArRBD08vLHi4uaoQeDWmPHvLE/PfKqsbxOEDF8Xz4Vg8r61oO14cDnFeX5K93L3v3nThosphMRl+652h7IGWs1KAahvIzAQR20hRtVc5ImgGG0EBjk5OiK4keiSahBE78soNhH2XJcqEfFIXfMUxOywfqutS8k/ou2kTkw4F21QnAYoSGnkx2CLHDjoyMn3fFwK0+1USWtMXVnqCPBnDMDvRMC5cvb6A5exQnjx9Av7OM9U4L7S71U9ytksmhVQJbmWuoVLkL5nFpbiBLEBmd5EUjohM6tU/s0uNOnd+LICwj2OR0RiDJYejTfT+Sy01dVr1eF9E6Oxd9b6idhiwTspszUHE/vyuzGSmIZ/l0c6MjC5T4XZU0gmHxSk9iReZnqgIu+dlRqSyidzKFpVKOfLiBJA7084MAteq0BO1utpaQDmIEpRoilmI9g6npvcizVbTWO6hWmhjkqfiE0VONoJYWFfT9ajZnhIGkzq3fpYu+jwc+2cWhk/RIu0VLLNklmITh1L7otpiVSObAr6jW2IW1stPURcuMbsJr+W7JBVerCCfCdp2GW2/gEeNTtH2w5d6JkqV9zxE7MPLfksKjZXbGmiBlt3RBmOhGdBon68DwbyGWL4Ku8fkYxwEVPRCuAoEsm9tpSEuJnEgVbLls1BFYctYWXKxZNiZuG00yBbar0AEquJUmpAXxPO9gbqgcRhPgY+ervBTAj25HVrqL9Wik/VPIk2XU/U3ZdC2uGrz6MvDa6z4229plN3rQSkW8r2hxwWPU3FM+JMWAlLHNX6T+i2X3kbEsQR/lA4Sbci0JxhT46FdU82M2v8j7ib6PpUmLXSVPUU0TGcXz+c8bcN+3ueHh8ceBU6+Nd9WTYuziFbsxwLpqvNsSIfUmf/03wFQTaK9RX0IQAhw9adBtU5hu8OLzQKni48BBg7UrARYvpcIoyakvWEjIP+FhZs7ga1+jOWeO9SuBLGy/fCofCYX/7K98HL6F3zPH0pKHnz6hbvlX35MGzRmdv9auAH/1dTr/51g6Y/DyKQ9PPzN+BV9Nw89PftoXYEavsPseynDxoo/2JpujUkSRh/aGeqkx3zLuGcRDNjnlmN/tYXUNmKsqQH/i19zUUuvr7EXGn3XvvcD8go8Xns3wgQfVAPPceYPnnvekrX92Nzs2CV6pVdVry2QAhg3vnC276nT80fxgDDzH4KBU4jrqw0+N+HbtnvNw+BC9pGhD4WF2OpCq0JUNOqYbSSBQRunmyt7v5CRw6W82lNE6vF8BFa81y9dkV8hA8frNzTpfLV+i7cT7z+ojtyuhE8AfYdciDYiXjCQ/8MHUh0P7rH1KL8DiUm7Blo9KlEvnYqfniWO9A6d29dhmo3Ttc+QdmG0YjY/RzjF2ok3VI4khIItESwV28rXaPZmg6fGkMgqNmZFSW1hGmaan7CDyAtSjEKmXCotFAEO3GwY2E50QXJFNGiaJtJwTkFTrDfF2ot8UF3xOnNSPSXRZiYJuH5VaDWa4KQZutZkZ9Fsr4tLOEmSjMY356SlUwgRvnn4Dnf4s7r7zJEK/jaXli+jFmbB2ITseKWaXLsYSUsb20EtHFgW7W861O08mYz8F8xvFaYGZhBLgbBBVStqdl2WSrcgGAj9nTEOEdNgWwMVzQXBG+wUyfqpLI9hixhy7LjOw4Eimih5enV4XG60UcWYwM0UGjZ5YOQ7fegtqFQ+brRUaAqFUps8YY4dyVCM1RF3bWMcwidGYXhBj2DzpoholWN3MUAnrQoFyUqHtA1mQXqcNP6hprnR/Q69hoHYejP5hH3tUqQHoo7N+BcN0DsdO9vEnn+rCC2Zh0n3ipRQMB8i7OQwnuR7HhrJbHm2SGBvkPE0LgvQdGZxasCWAocBObQU4o9IO2/ktkzLeg+mNNC7BWPDubAMsmzXBGtmSmQNyLnhcF2ENcJb3FO+4ybzBa04qW406Kfy2OkVZwN+lhUSxzCglsZFtxZjZKh6bY+wcu0VNoiszCutlZWxOG8HXioaKY0c09eMOR2GhR9ON1XRJmoItJdLyTJoNrLcXyUQLuLSc6SElkInugCkfELY4Td6C6V9GFPZESkDa/vwFDy+/luPCeQ2d1aTTAMZmCKnY37qry9e2zvSMK2FyBEWYpGTcY3TR7T0v5qmFuBdKAQgyrQBBvLysZpP0EYcBRdyf/aKHhz+UY30xEBkEtVMvvuRKHGObzK1j40ZMVvH5RSDIsz01m+Ob31LRenuVdjlG2HPeJ60ug3AN3j7ry++PngTWl3M89zvg9BmIVUOt6eP1U9R7OfBtcPIOD5/5LMsndOH28LvfQmKX2JkclTx8+avaGcYJ45dPGjzzO1eyu/bO/vYTHv7iq8C5t3KEgYfT5yAdmjpiFNBMNwz+7H8p4ejRHG+fMmLeubA/wJnzwI9+kGHfPg8f/rBBnJfx5qkh9i4AB2/zsbLEDVGAqUaOsGLw5otAqe6hVDH4zVOB2GG4B9mMz3zKx10P0G0/x9ycmoRynjp7TptEeKwEj6fP+Hj22Rzzs3TdZ+MGcOpVSLmW3ZpsHOOi/8fmur/98q5lOVemJriam9G8x07LYH4XxJuKFQl+J0775SgXeYwATfUCF73c3JSPU6cN1sS3aqwFdA0N7wRQXe814otOo9DIx5GDRoTrNITdbFNGpA7ynMdm51QMv7HOMrKPjZaWvfnYyhjzfrjtsEFzFrJh6A8MrlxRFozrI8Hmvl3AZpeRPHwfPauM6KnVPCwuUst18yXUiRny4K6mqVcrmKkTTHjwy6EY5GVxjF5/IBmG1FAFQUnKbBqtk0n5kPE2FJ0J60WPraFBEFH4niNlF165IW70ZLXo7UQAI0CEVgopUG3WZHeaJUMMRDRaHnXG0fyTXYJkrvg6CsvJnkkIc0qLAqDGHEMpxdVRi9jd2MNzr5xHhlnc94F7kMdLWF2jMSmNx/pikEoLBrJM/D48Jg2qtkBInOvJgNF8VIXjFMaTOQvK3O3S8T1E3O2gXKmq9svkqJUMWhub8CNmwXHBSMRXTEtV1IyUEZYYpxCjUlG/r36/g+XVVXTbKaq1CoZJinY/lazJW/bvQqPC8O4Eu+b3iXZkfXNTzgVLdL1+F5VKE83ZOaQx44c2ZDGcasyhVq/K96VdBsOw6eUlZcx4gK68ri7HQcaS9hzsXEySHjqtLqr1GtK0JaCuUZ8TKwtqzHxMoTGV4P6Pr6C+h2XJ9yHAEkx6Fohp/2BEz5HGmsXm0+RU4pG4MNs6OnGAQ18CCoQGGbvLO4ZKRETjBXsEsGxdSDvQ1H5AgAMoqOZCO26bdianDmyNAZVyO5IiWcAiCnjYLEFQoEzOyFVBQLKCLU7MxXifiUWxIKQvgkLRjFsj0VFZulDSfPcTlX4jB7q0aDb2E9OJx8baFJgoZbMceNRyvDvu7WQ1xSBrAi59X1sOE4H8+FqPMI1jjfh7ZiwW6p2itywEb4vGM7oDaXkPMmwi7Z6Fl3AjMNQYL3BxNHj5ReDyso+1Ne0KUocbm18qZWvnEK86LSllM3jdJgW4XEaCK3EQF5xCfy0FZDoW8pFXnOpEbXekdCfqY3rO4M//ysfRwwylzrF82eAfHvOwuj45IStELTqS39wVHx2j5RYPH2EHpCcNQ7T/evtNSETYnlupozJoVNlEYFBt2DJg7knMCFvUm3MG9bqHM2+qhxZLJnw88CDwiU8EOH8mRVRhhxbwzFOsAnjYPQ/82Vc5t9AM1eDpXwMvvKIG09fyDKOI/8H7PXz8c4xMM2iv+Xjm9xDBffFx4NYAf/4VZhFm7HNCr03JSIa+8fDjHwFXLnvCkkWRlo34efd/ENh7i8Gzz3hYWwa+8CWDvXt8aftfb/n49rczLC+N+RcaT37xCx6a82waoscgcOkimUGK+TlyPFnEuR7Vmh4uXGLQsS8LOSeClRWD117LcfwOH3sPGLz9mnZZRnVWawwunStERt3cpX2Pnz0ubW0tH4chReE5jhxSSUBrQ5lcHr8xPmZmWLHwxI7lyoqyOTQGpWcV50kyzW+eNzh7ZtK88z3+Ale9HQHh8cNCLAt7y45Xqfxw7veAK8sG1DDKxjcPxIrhwoVcOhZVPjDeCrJUeOQAG/NyJFkJZ0/n6EqGoj7ozXfoVvWXW1wezWCYbbIRhGVMx3bd3LcudkJ6D5zYZ6pRTUTRLPvRYV0X5xQh8weFZqPWhwJugiSJb0aZ35D2BcMcQ6OlMFL6NNAslUl9DTFMSe8x4Jm7G4IPoMvQakkyZwQZTT850NnBF4rmiSeNO9wg9JElOVIzFG1UGGhANP+j/QA9vLKcjEyVdqEImGfoD3B2sYPcb+LogUNoVBOkjKWhTxejf8jGyS6VDBNDoAnmaFTqiT+WYRmNbFSZ3mEcjB5CBmoHCZJBC2leQqM+JYAxzemsz+6pWOwgRE/ieYjCquxy/UA7HuNBB36JjQcU/TJjpyTxO/1OF+UgFKf3WDyFfFSrdVTroVhscAKN+4wL0om/w/PrU7c1J+8zMzcvx37lyhUBb/OzZJxoKFtC1GhKpyRLrWlK9o+U7Bxam0tSFi3Rp6hURjLsyPUeJsx/CzE3M49hvCqAuja1W0XJvofI89HudHHinlUc/cAASO+EMdMw5nfwE3Y/0gYiR8q8RIrTraO8OH9wa8k71mMckDNWsBV1nierB5LS4QjhjE1Kt9NHjZ5nvZ5kMXN6rW1sJRy4Gt1CIybcZoVpfWVcirLGpsUy4sRrnf6oqA+Tspy+8VUMnP2Oo+O2b/ZuWa3ibS/MqeuecwHL7nO2NMYVbSDce3iMZrGM2xickp1U5ouAU4+f2q3tJhwFu0UxPsetitMnNXCi/yq0Y8sbcsNDGMw+7/JhoFwVo102j2SDDipe36YieKLjeOOMj+efM6KjSAaTInIBTQKQx/YjHB9+liOnxCFNRl2AWibcaqDK+ct1NnIzqbEfqvlSYL5rD/C1b/rYNWuwtkTGTcGW03VMvubmJuhrPdvF9Dz6OYPVS5w31FF7bd3DhQtGFoaDh7UMNL+LLLNBr6X2DdMzRgDG8uUcmefjqSc9nH5bBwbLbI98gkDNF1boO99j96CyAwcPGHzxT2nr4KPT9/HjH2eSH1cJlRFhN5d7cFH/k/vYnWlw4qSHYycNVi7Smwj42RMeFi8royW6HE8F+Y9+Xm0ymFlJVo0MORkwmlKOVWG22WJSGYh9e3186cssOhgENLlOPJw5Azz7rI+NDf1uFN5/5rMedu/x0FpnIxMDpQ3m5z2sLNE53EOladBaVb8w4urdC774wfGxa4H5oGwe0S7WmRnaWwDlisEbbwX4+T/pRv1m2Mr3ZjSM36XIbIkhs2Qh6oPB2bcfAm475qPbNeJDxbIZtXQsvV1aVrNQru975slqUbdFVwJW6llm9WQ9ZzXnxVczbLY9sVRhn/p2Hbfv/LttzxrRgPTW/eoYPxxQmmRZ8pwAWzsEmR1J41Hq+F57i/FTk9o9Xp1qZPC+Exqp9eab/ug+JavFNZipC2ROVzaV8ZKNhMf3JZNmsNnZmX3J1u9f1Ed6f3Js3tDTiuCCu0vqEYh4CRoqFRuyTJ0STUjpO8W8PzkvGlpNcMRSGbvdxAKC/jUsrYWMdmCXI78gDQJD0WmxNMAJud8nYOKFb8rx6UJBVJqhLMJ1cok+ojBH2mfyZElypwg+uv0O0oTddQY+Y29qZQF79Kjq9Tew0Q2wa/4w9uyZlqzCXmdT2JBKbUpEtByPnMTjNJbuGeqVeJwESMxrNIO+LDylcg2V+ox4cgw2NyS6QxaKdIDeYIAwasjETfBVa1ArRRt/dixmyA11a6yBd6XrkSxYha3KBHGmjGajiV0zVfRbl3FhcRnlahOzzXnE2VCAbqUSYrO1jF53iMbULKabDbWqkG4rlj9jYQG5CFIfNhx2hXEjmxjWp+RcrV5ZtNE5AcL6LCI/RavTEoBTZigwS6oEqZZBpHl9o1EXtoxxQmQDuSjyUqyudnHLrRke+lQLXmMGSB4G/Lfgx6fEc8skPhICLhfjwZBr35bbLOnEa8yoppGrvBO/i4WBTg8jcFXoiHMDuChaL5YYheUadYpNsmXOFsKxaNIhZjU3fN8iAJpgoazf1sQxiQ7IlROvNrMrlvTe+aTzzl6ppTTLcI0YqwIqKojbnbBdxfE29NqyVU4rWQSC/Lt46PFeIai0TJlMJNIRbG0f7KE7wb2cO0eTWfd+9zMFXGN7Dd2JstFEy4E5a9HhAkqlJuDFSPstSYPgRqvs5cRiuHyZoMDD8lKO85c8KfuoOJz7SeYlqkhc2GvxtmDMmNrF+ARzjPyxQErGlgwAaxHiSo+81yTtYRJh7j8AfOtvy6hHOeJBirfe8vDt/8FSw1is+86u5Pav4ruyZEa91sFbfHTWjWhLfvADz5ZW9VszZofmqmfeoKzD4N4PBNi9i13lBnv2G9FHvfqKh5/9NBfTR87l9z/Acqjuic68DfziF3TK1uM4eQy4/2E2OLETKcPvf+/hlgNAc5ePs2dy/O43FKb72Ls3x/69Hr7wRYPFyxp4zc+N+z4uLgKP/3iypZ4A5oMPGXzoI8DKio9soMw3w76f/HWOV18le8HzrvrJqx+09vDwqU9r/BDJ7UEK7Nrt4Wc/M3j2txrczFeTmTl2nOU/H2fO5KiWDT78cR+VhsFbb9COyMP990LYwMXzPqqNHFNScmPpUW8mdkJynmNiXWOa64ePf/xneo7dvP7uvRwX27cpsAQHHNxPQ1DluWhr4JcDDPqZmAl3usoa8hxcOK/F6sPc45Q8zM5QM5tjs61JL92Bjn3mCHIpfq3gzv7efpf/j703DbPkKs8E34i49+bNtVaVVFJp39GOWCVAYGyMEEjYxt1Ag93dnqe9gP/MD3BjZsbTA34M/dPjx/bPxhvzzA9jVi8Ys0lgNgFakJBUkmpXVWXlfvOuEfO83xJxIvJm5s1SSir3cFmqKjNuxIkTJ855z/u93/uVz+ZhSmbPk7lkeR1qFheXI0w0iSG0asrYWCqaMu7Tnj1KRtc2vTmzRT9JsmSqxXvqqaLaCAvf7JhWZpNWJbSaOHKU8p5IvN7I6BJcV+0gzua+o1dduS9b7XRUp0StgrELdYaXBiyPwzp9KiAnqBpQFAn++O0AACAASURBVD85IcaY3VU1+tSsQRV3iw9UpjHPLKpjivqjLMPCUktAlAjOqW+iLUR/RUAYF3n6ak1OjaPfW0WjMS21GDMW4uutYGV5FXFMnRNDewzdaSFVitvTHgvbDhDFDfGs6mdzODXbw/SOK7GfYKs9L6CB7azTS4wF/cTXkAakri1Rm4ZIvH2YRs5FYCCZec2JHWgvL6Db74p9A4FbStF/Qnp7TI1WeX2wsHMXK+0VrLTUY6zd60rG4+RYHVNNglfeaxv12hSmp8Yw6C5g7sxpZGggqo1hYXFeaiNOTO3WQtS9RQGUjYkd2LNzN1alDFAbE2M1rCwtI0omNCmBwctuC7WkQVk7JsZ3mcM9WScaq9Jlnp44k/J8xsenMDFZ1ySH9ooUGWdNxH6bzGYdUY0C/h46rVU0mlOiPev1+mjUMtz02lnsv4aZmC8HsBvofQtxb1nK9lAkT98tqe/bjKReoniTkVVgiM5CalK7kIuaLYC5KN4MSPNsxEBDVQJcVgORkzNDWmQFZRzSNDJY3EO9l2q3VOSsAudKuEcMay3kZ8BFQoZWykYsISSyoFqjjT7DMhkd2PnvtovVWgPwggLcHqbz6J0k7ZIBExZOWavctspuSQBVIKAPwaaGV4u6bSEIE9AVMHvF/enzz/vEwsUO0uQ5kFWz/DkBWi4YS2l+HCFr7EbUmBIQ1e+toN9pIeuuSMiaFH9/NcLiioapDh+nhiPDGS7AOTeitVhlQ8fwdq+DaJwaUDrz6rvuYEoZqQCEk7UgQ1ah8xiC+oW3juGma1kkuCc6qc9/boBVC3edzWQ8/DvFOGUa+vt+I8ae3QMsnla/n7/928x8p4Z/e2omw+23xZibj/Hc8QH27CEbBTzzrOpyWELt7ffF2LkHqKWqY/r6NyIRmvM/v/DzEfZeoGwZQ3JMd5qZiXHsZIy9ewc4cSrD0SOJ6GEo2m+MscJIhIk6Q6opGuMxDtOe4nNrzR8vujDCG38+w8xEJp5hLKt7wUUaMvrxj8gccWkxVtEWToU2CiBedWeCZjOV+fq6l9UESBA8Um/2k0c3LxfkxpcXXxzhzjtYIYQZbykeuD/DwSdivOoVGS6+NMLhY8CJ5xiGggBWLsTsO68ruX3PeutnCpkT//aOqQhXXRHh4gMEwszo07mNAJeg4eixGKdmXc+lIe6brs/Ef0qSDHoRllYUZOzexXWORr8DASRPH41w+PBQanvrjR/6jY10URmaYxEu2g/s2GF1gunqPs8KCYxM8L3PcOoMRf1ldouEwfXXqo/m7JlY7otzwfKiOR4kKZaWyYTqvfM8k02yhDWsSDWVte0aLZNYGWKZU151zb6Mmil2/YBMB3VRGdmpPtoMkTGUNjGNqXHqeVirjA1KkfVYQke9rgbi4MwMv3HZRfK41Q7d2hPsmqQjOwssM1RFaiCRB1+v0zuLGillChK6owv9qeG4Vqct2hkv6kwEy5CdVD8loLO6gaLHGvQxM7kb9Vpf2KBDJztSsuf6Ky8UQCPWBl3WG+QLqEWi6cTOxZkTZZzV0JyYRLMxhn7WwqBHkpQ143rI4oYcz3CouNH3O0iScbFi6LBWIFL0mE243BF/LPp/1aIEu3btEj+rOtSmgSDJkwoYAs0y1nKrSRJBu9URi4bl9irGG01MzeyVgdNvr6h5bHdVQq3tfgtJVkfSoAUENVk0FOxirDmDnTt3q94sWUWbyQwsSDs5iZXWghS/5u6w3twhQIEJCvTVaq0uYtDvSd1JMpO8Z4aQo2RMQrwEt/RS4+LL58dithdf1cUb3jEQv7JB+w4gOYG48zAyIuZeIuwWQVfUoM6Nj1vTt913iyxiziwFui3XYrmA3kHEGo1W4NdFYCXgKS/lYhSahxQty0ynBtd0hW+42h8U2qVyKDFcdAU8BCL56jxRBVghOPS/l1i05ymMr14/BF1OYklEIRTNG0FAsMXecPA1LOzJ83tBaw87ChAy/yz35wqdwV3LFTrwV8FgVQ/mDKWK8At3eAeKyjgB/YjjaQeixoyEjAf9VQx6q+i1WVkiRbPGFHUuKvR7ivDIo9Tm0KuJP+Oo57ZIWSp5ju7rI4Q6VbUWjMl1W9rDXvxZ/s7EFMtS5L8pOr79VVon7dGHMpycNaBm43FbliQxU2VmZATWY3z/b0TYuyfC6kKKx34S4wtfYsWJ9V2si3FSNreMI7KIKc7bE+Oee+mdGElh+aeeBv712zQgTZAkA7zlLWTKGEJLsTBLd/8I+85PxcSU4KTeiDG1M0NrmeHcDFPTsYR5ySTMz8Xin/bk4ymOnwgZP8lTlfdu954I994LcQtn2aGdMxl27VTR8kOPRnjw+wzrFGExvx8Ch70XkM2kJyFwzXWxWEGcOEpRezmLsAxI9Nqu6mowzPjWCC9/ZYbvfxu48ECEZ54GvvxP+vT2X5BheUVdxRmSfM0dfA7ATx7OBLCGBYi3CW1s8TRleTwB5J2vjHDxhZFk7DHMRruQnXtiCaM+8B1uvsORyWLPEV5+K20xyAyrez83qvNLqtsjsbHvPJIHEb7xgNolvJQfjiTq+Ai62HZufBaXLLy/J8PJ07Fot2j1obrSTIq1MxzJtrdWGTLmGNUi3wSY1HLxwznozFwq2Yf0fCM7fLa+WjJnWEfJ6L/mgrGMIKQ3qIluarweYUxKVrDAM0NeCaYmm+ZgzqLGNQw6ZwRoEfBR+8Qq5XxzKK6kQSbJe2bKkabsd+grpeyLCNFFm9TEOGNqUU0y7dIe3db5Zyo05iBdRXu1i1qTNQrHxNuGizWBESdf1kTkAGAZHkYdeAyzGJlCTibr8Kku9u69GldftgfLKwuYnTut5X9YFqenxqRMCiATxlWH9yBx93QgITTZ/bNPrBAuWSaG6hr1SZajFqf1CA20W0sSSmWIpZclcs+7Z+jsPo7pCYKVDpaXVqVUD8EoARIHMcOXLHBN0NNaeQ6rrQGmd+3HxOSYOM+zjI6EWVNlEZaX56XNBGzUqFGv1e92MDbeRJy2SPBicnqnljyKWXyXmaMNNMdZO3Ee9ZiJBAp8muNT6KxQ50V7ihaWluhDRqd6AqwxrCzOS+3LHVQnpm0sLS6I6H9+8TRayyyuneDN70ix/+oMcfd6dGtXoDb4PuLOc8i6fN5Ar6UvbY0vrXhvqbg8FJ1TJ0fGQ0e4Wj0MCzn5773kjq6AQUFpgVFaYDz/OUEYmRtK6cjecPGjvkvWWWPDmN5vZqfKyii17OCgCp5C2wIFXWVriHDyqYY7HcyE597uyaoETt26wRi6IIJoE0pxdb5XEsEtqnLn/lySj5ezi5qRx4+MMya2CFBVM1gFWpoUoQCsSEbwqxFk05rBz1mcW5Me+NHQop5LQo22LogWjNZ33MLVmsjq48i48RLpwQq6qx3EZtuRCjuX4fDhFKdmEzx7OMMzhwnQFHxK3UPRdVFDSSsbzTwU93kJM/bMib5SK6aUnqp3Vdrdir7C6i5u0wMOQ5hXXgW87z9m6K7SHoGZdxm+8z0PmVSNHDcPb/Gbt9wKvOUXMjz3HOflDA89pGCLelUCnne+iwCI3j2qXXn6aIYzZ2Ls2zvALS9jlhYEbNUbWrqL/kUnTkc4dSITsblbJwyzH2AXNcczXHcDdVRcDDOcdx4k643Ffllq6cw88OjjsQAomk1WTWBLmphSbmyRDVrWU3FAud5ISwy98c0stB1JnUmGo/75y8ChI2WB9XqPcxR2Y5uGwoanoabp0ksIPoCdMwyzqacZs9q5tjLExlDyI4+vZUK5DN51JyNTLD9DVkf1eLQ8IEjJEo1YMET+8GME4hsz+2d7v9qXRdhYZ4HyuNZ/iQBC/kO2l+FqhgLHm2RTMzTNDoQMKY9p1piJm6BRG2BpWUHZxFQmuEUCbaCebSCbBybDHTtJtloBvwa/nv/9cl6Mrtxdz5KxBN1+gib9r7gwCpXfy+sccpLlBDtWr6M76Eixad4wzTUp0k4J/eKa+FZFKTVfunskuJilNwoLWo/4kau7aDr4zro/z8XHthgEC7gvzHnWW1gyptIeLlYu7jX5UL4Ac4F2zcqacJWdR27ZFvU8LOYDRbRJujCsGz4yf6kcTDiAsPOvBwLWnQQIJiSzrohPVynnkNEYpjcaRlHL8I/UsNSLEedslGQR2iIUPENxwjfbAPbl7/3OnGq37KPZc2ZGWsk6LOm7gow/HSYKqsQ7yPs2f8bqoaWZiuYcblp9F9NrWFMnXgcIJVZGfuWvvDZ2GMPl3lxFH+oLHQIg/+5mfT7ia7LuYXJNnxuC0FcIuMKKRWS5mCecfwx0eSRPw43m/2rTXMFOaTaTj2k1PdUQrWi7AgCVj18Jc5r5bFq8c7w+n6KMk5RsuTgWloCZ6OiZxGosIzWiGdn0Gsf5qvxuQLDPrGED21ycaYJ56MgATz5FcbOyNCctE8/vO07G1EiZY5GWETK+1SxZPOSt0wSQWZaxs0P5e0K9pxXDDrNjR32mWmpIBfnOqHk2Isf3y18LvP3tCRZmFTj+81eARx7e+OwOBoaBArIgb3gDcMcdzEJTPdJ3vxvhscc1BHfe+RnuvifGrh0pOis1fP3+FE8cTNFbpQ+TCuu5GF94SYrleQKnBP/0DykOPlNeNOX9qyyk+jOWItM5iuJ0mqFefJHuzRiSnJ9lpiWtfgjqmAU4wBjlCUkkhbLb9PYbcvvDrjWsl3jcnt0p3vN+iucJYkWWhi9+IbZMtTB0tLbszbkCtHhvlxzI8KrbY2S9CGcWU9HMtfsZdk7FklXIWrUESrQAqYIH2hswvExLDCZCkC3k+/HKWxPMTEXiJsDSSEePE6xxtJfZwVHH91aPKzi74aHFcH266foIY4yDM9LVi/D4k64RjDHZHOC88yIB7xI1W9UC1DRyb6+maHWYealZqOw7lyB4e6vPefi6uP7dceTIRv7WS3dnosUSCBejm9GEU60aGNpjJmK/p2VzqGuSzDmyWMm4HEtD1IgOzAzLUUQvobq+0HGsrdeNxrFsRaWrzdlqo7f6sH52/DnYA1GKj/zOvDJtVi2gWOjLlgX5YA+y+Rw8ykLuAJWaIMlwMp1ORZQtrIvQXGrzwfHrdgzCWElYTRd2/XeOVsyH285rTJiAM4JFt4JwRoWqIrOJKLE262nP1gOP6zy2HEiZV5eCyOEHK7hR0CDHmJZLWDwjFF2vFYY3wxMKN8WyNzlwVv2Vi8pz8CmJf1rOJ/xIQofVIA2rCfnPpL81j0LN/IV9VEaMkyH/xnCRSPvMVFnKJDohKvdCR3CqC0wTSMab+q9epuCrTclAilojwgKdxzuchFM8/kSEg88wm9GfNZG1M1lWIsjrMXodRtH8aekweuyJdi8ik0+mTwXd0hhBjIEObMjeuGSkus7zlvPJuZm8lOHn3xrhjjsjAVt09f761+hav7VgZTjnMiz2798b4cLzgCPPMes5wlf+GZKJyM/rXxfjVa+mI34PS/MJPvP5AebntL/oxM6i0zfdGOHnfpFhTeppMvzL/REefTTDQEJV3rf5FmzdCYmFfnfuIUhIcPPNGS69DOLfR60ps+jOvyDWagY12jEoKKL26McPSlVOO285OWGz9YV9ev11EZjdOf9cDEpxnzwY4ZvfTGUhrvIZz9fG4+xm46Ifh4E7CuGvvAw4fx8d31N0+1rjj8wgmUiygdQc0sD08Z+mOHx4LUuz/yJWgCkqBsjzncxw5ysVmNFtn5GVw8dTHDpSfH+7a0uG7KdXaRDjmiST9YLPJJQt+PNgBO3aa1hNIJZNUZf2Dc9p8Wr23swkqw1EWvM4UhD2lIBO/fAYMqsX7ItE7zkr5qXb8yHFktemfcWV+zLqcchSUfMj9QMbLMlD9oqx0TH0O4tYbVPYTV1TU0W1DC6lquWh5xZdmjucAWSiYTx0UvxxFtrAqQUtrVMKFW3PvfzsLP8Ge+CjH5jXBZyJBcZElbIR3UE+fxvUd8tNTEOQpcPNtVZaA9GZthyYuTCeK7WzbFKGhou9sjrmj5nXT5TxaiGxtXosF9hXLA2cOQvYRHmZA33WMAbxrB5hIIT3tjor5zqtEGR5pqKHQ4tjGNoPAKYYF+sUxMVX7z0R1qfM1OkiQOCjHl2F2elaHVfZ18zDuvLs8vLJagwastAe3s3PZ2WFPLyYs5Es/+WldhgWpaCdkkyOsUEkC4WUOZSkGmXO2ObDx2OcOEozxBRHj2ZiiqhQr9hJq85UC0cr+NH7LTgVAsSB6D4lz9oBF8PmFnZVpo/jtCx2CRdvZdK8xHh5REhPx8A990R43V00M82E6fnHfyTgGHVhCB1/9Py792T41V+NJO2d5Ug4fRNocEEmEHnzz0W4/sZMNjFHnsnwpX+kX1ew2CLCPfeluOXmGCeP0RAVOHk6wqFDKR74ptt+6DjR/y/6dT3gMjGZYf+BSBIAXv3aDDffFOHEkYFkLC6tprjmGibWABNTFPnH+MEPU5w+yXR/7YeM4Zpq3HydF4zM3h2vjfG6N0U4+OhAysH86BHgwe95CHbrJpZn9S5v8KX1AA3vloazL7s2lULh9IeifQalL7Rn6nW1vBYLeDODnx51DPkWNUerFw3BsTKMPC8T3Rr034xTfP/hGAtz4Xjbvv4JgdbYWIKLLxpI9iPH+e49LCKf4fQs310dOWEryLJefaXej0gFsghPHswkaYYf+r5dsj9Bc2KAdicRlrsaCmUolYkFDCMvt7dPlFaoUCNEt19xXiYptzEnO22czCkDpu1z9egi7faUraK1QzImGUmsoSRFjRuJhBXpoSSibqkXSL8q1jNcwamVDGcoK5IT22S63SPyZ+f7N9EDzmL8/u/MGdjSdHUdc+4yroDJwVeYURjeZA6kApf5qu5LJl9qf/IMRNUbyWLNCFEQJnRvKfF64tIqbJC+0oXHlLeg0CNJmE30g+VMxpAtqoItP8tWQFjRP2W7CgVRPvXova0BdCEwc0d7tUK199K9eZRCciNaCQrLv/nqBs7x+XqrOkyaIOvHMw+LEGr+zFgL1OxdCr6jbMPh80/OeHoW44BgT7NBpU2xgrwifKlO2Hz+bKeb3orZoWXBsh2iG+3qjl8yomnlknAnnAhIOH5yIJN7r5vi8JGiEDahnBS+lgLSxmKFvE3FGiIMNfr9V1kJYcg8NCn3ZgarwTJSyHtTYRre/58TXHdNhvnTKZ54DPjcl1jXdKuvfrFA0kPq3/+7BM2EyQUpjpwA/uEfYmGsaAL5y78C7N6t/kVP/DTC/d8s63UIyN761khE5QKM+RL0mFCV4f/5f2OcmS1CxvKOD6mrV17iC0DMEO1Nt1G8nYrY+8AlGWZP0XtQyUP6Zh18OsXe8yOsrMT46lf6koFWPd9GvcN7fOsvRrjw4hizRzLUp+iQr277Kh8oM2XVc72YYcQqwOC1JyZTvOG19KCK8MyzrIyijudkAn/8MLPyIuyegdg7MMlAfLpHrG1443UQDRjF9PRBW1iJ8PRTERZbOmsoY66+ac//UwZt+/ZGuPqqFHUzxqYv3EMPM+HC3AOCOo1TEymuvZq1MiOsdlJhsegFRr2g2jXEmBhPcdVlGTr9CMdOZJLsoDOJFzBTt3oCyjZDjEOD08//LqPXXHdBJoqXdCAhQGquaCfQqI9r3T5mEabM+KMglm6q45KtmKV1NKemRFTWWlpCuzvAGG11B30pDJ1EffT7K5jvNDG3uh0P5Pnf7M/O8NL2gIOt/+2353IDTXc/zwGIGZ0KUHJGKCjfE2qeioWMLvIhyCheIiIqBSAGSCyDUXRDFLoPtIA1w4J6iLFj/BtJssAmIjQ5FZ9WMRIt7ENK4Thpv25choGtqnavel9VwLQRI6bt0Kw9vU8HXYERn8XqwkxFZxwU7RbhRT4n0U8FP8thpmvrKtmU4f0U/VRmAEOQ6fBQT6Np28pU8QeFYWJR7JpMum4AQ+DJh8RAnsvTHEjLtYw1lXGX2PO2cB/FsWJTQ18uZ/a4WewyHMMFNxOzUIYamQIvOtTSh6FGhsIVtSuLtd5SX2Z0VIy/1rureAf0d4VeSy0JXntXJIvJVJPR3Qif/WxqC8dG7/X68OPC/cDdb8uwYzqWENT3vh/h+w+qJQQz2H7pV2Ps2yP5AnjgW8APvk9j66IfaOOzaw/XDGXB9p4fo7WkxcvJuh07zo2Lg2xtIwEwGWV6YIUATEFAsXiTdZIxlbBmYoSxVP3Fzruwj+NHY0zP0D5I++MHP4zw1a+ybcP6YT32JcaeXSne/+tcpIETh4DxnRn+5SsRnjtugOKlnS6HXj0ES8yuu/UGTQSiv1wvzXD0RISjh2m1VIzGKvcZsmXV0aGzR4Q7X8XKAxmWlzKMjQNz8xwbDkO2fz0P7+uGlzFhC4gbDA1yrKvW7OSpCNPT3AwpkLpgTySu+Kfn1ZaEovdnnonFcoSG4qs9becF5wFXX5HhmUNks4e3nRYoYrS8faSWjvdw8/Tqq3dn1FdphUDGZ1fkgrQv4Kc+HqPbYs2+SHycpsbr6DGLJ2qI1QPZq3anhZVWivGJKezaOSVFk3sDlsSp48RihvnWNt/BOfgS/KxJo/cAma0cKNniHdZMLAGPIMzI8E8upwqTHUyzpdlwPom7lsPDZJKaqJqgwMjShczObKkDsxp3Fs7itnPPw5WFVqqIWOhizjU3BEajhg3Dex4KKIckjRR9GOoovK22cFXCjToD2PGu/SpoPeWe5JlYJhDDbqarCq9HpskF7QRltFwo8JcucKydSL2I85fCOplAXjOTdWp3UX2ocytGE+GseX/lyauamq4au3LNytwyIopl0xcTTMuqrqy6Ai8Le9IdfxChM2DoJUKSssqB+g+xdh71XSxyzELYjz8e48TxDC1RSnhCQTiv6c44nKx9AakCKxdwe0ZV9c0pH18sh1wQWF5raiYSxunYkQwtVWhs8ClK6xTgRs1eb7s9xV1vSESnMjWd4l+/A3znX3VsEIjd++8i7JhUjRg9pX76ZFkzo8tyivEG8L/8lj5/gth6I8XJ5xJ873spnnyq3DRqvW6+lVUABnjqiRg33xyjO0gFIMyeKvR4CruZPT3AzI5YnO/veC1w2eUJOu0Bdu5gyj+wOBfhez9g6j/Lt2ga/yhu7gR9114b4e63sYi4JKqLXcCXv0yN2qih2c36fvt+X2WkuIjfcH2Ml9/KUBtNOSNJKvjJUxyr5VD4sFb4qArHmm919u4EXv0K1UCurrL4N3DqTIaDB1W7lc8DazIFn9/9+ix27ZUJLrhIPROXF1Nxe/rp4xFmdmnJIbLQtBo5b4ey2czP4yin8J3z+8GDhVXIrpkIV1ymNRMXWc7nWIZesGEot3j7wqLVnpBoyU0XNTMaWbI2IUOAzJrjjoXZiCzlwrIM/F2MpuwEG2MTGBuPsbq8IFotmoVFg55ovWgcWKfDOe2AmUmURji20MNyd5jH0fN7MD/79r/NHiCQ+P3fnJVFt1SoWgCTTt6yKFTE4+FCny/KwoDwRTM9UcBa5WWAhOBQoCU4KtE/5Xu5xsr8uuznxe/N3kEcdDWBxEOSoWg8P5eZhWqoiT8dzuxsNcS43pMuNFTBBGhMnrN5Xo8wZ2/CUj6B0F7uQUKyecrmugMsTyStFLFW0GWFuvXByAJMuwfvC2cYNXFRdSV6bQ856bHOjvmzFnBG1lPOZ9Nyn5tEffb5OSTEaIp66siEQVGbCrEYcf4p1sLp8pE6m5HYbVGES087GYP0AxyT+LDYnpw+HuPoSZaqoR9VJmG3jT7u5bURi5UvomJBoens+VjPQz7rZWNtbu+wXvvIHN3z9hg335QJSCFQ/MY3Ijz8iPY9Mw1f8doYOyZZ33CAv/974NiJIkwXhrUuuxR433+K0GllWJhj6SJ1jz90LMNn/rbMJDA9/xfvTnH9jQmeeDwVzzCK3h99SAtVV5mF4joZ9u2N0eqmuPYaNe2kN9egz2SBWMAxszOfeXojoFT0I2vhvfJVKX7+F4Bnn6E1QoYnnmAbtp+1eSFm6smxCLfeluKi/VqGh56OnV6Mh36S4sgRGb0jX3ZiXDcWLEl00YXANVfSPT5Co8EyN7Fovp54OsbxE9sPQsNx5A1mMfVLLiLho5ujbo/RNlqQxDh8IsOuafqypcLikeWanIjRTYGp8QzzyzEOPikvuwjrWdVgz07aSUVYWh7g6DFG6eSlDwuGjRxeHblThxwYXbWvnjHzkBXeObGNN+neroaeSb2G1ZaWtKB4njURKaSfFvezNgby8xgs6ipaLfHeicUXi6ahnGTnVjLMrW7/Q3o+N/2z7750PcCF8b/+xiydQpQBch/S3IQrAFtWkLoszFZ63MFDOKWEBZJD+5CcyQoE7LrIKitSCLr12pKZKFlwlolnWiEvxuyhOu1FDUFSYK9rd6FfqvbyMOZmFD2XnyfEQSFg07CABQAcSEoBZbVK8HtVAKEAUDQ21nk5uKyEDquMllfvDlw7TEwPOlfJ+chwSdsGmnwg9RFzAF2wfiFACssnsY0MQ0lbzY5FXHUCLzQ5Jm98wC4J2+WhXR1Y+nzFpU1tI6RGhArkhfky8KZRVs2GFBF9T6sHcJLnvMY50dvBc7KcDUOMdI7n7ym4ZRmUUDjv48PZu2E2DA7E/E8XjvO7wxma57P7LkAvDUvf9e4It9yUYWUhwvyZCJ/9YiqlW7hQ/+q7KY4HBi1qfzJ89vMZjgeZaOHYZkHp8w+k4pP4ittZEglSoP7ZQyn+/svlt2DnNPCLbwUOHIDUxV1e0rF44gTw+S9lor3Z6MP6i+97P70VM/RYSDiKRNjOenb/+A8D04kp1Fh/1dFiy+/8FXUSn2VB492Z1It8+BEdf9ILQb3Tl27GzN/+AEDF2DlNVpK1eFnuSP0pV7qsC0nTzo21WSFLdvXV9OdiaTcNPfLVJRs0TX+tQYrWsurAfvIE1rCU29snBVt81ZUxrrhUdZUnBBwZvwAAIABJREFUTorRu5TNmV/UJI7JKeDwkUwyMPfsVmavOa31NZ94grpCefNB3R+LV6d99YHrdtzoVKsQhEBen3jZ0mJUfduo/RDdQoE8dVkU+kZj6KZtSR+l6ShrSvU7A0mX5B2TqaJUtUY/rkZDCyrTqJN1zCTTK0Wz3hAjNdKNtbEpzC6v4uRiPxffu4eVrQDB4jRqk3923L/1Hvi9/7SAuK6lNZSlCAxFDRCFyRQufM/L8+SxRF2QxMbBrCCEHqcexhkMA2y+eEvfMZxkeiyvdSjhJwmfKfPl4akc1BkiKRiY8lNQQOhFjUMz0GLx2AhsVdmuaihSmj2UdFKNmbTTazcGxqLKsgV1HCsu+LlZq9SsLNqtgMYyDUWbVNyvgK0QqRlDNjAdEhNo8qxH88QKq1c7wKn2h7MaznaJYakANnX6D73LBEAFYV1pEgGZFJ/WQvLO6rEyBWtkYBAjZe1SMYxX0OVleLT/VeDP+Y41X3k+7pg5WXeZBUXNmOg6KEbm7/vCeGVZguW2mng+83SE5VVlaT1Drvq+cnTKcF2vikDFPHW7J31vzyWXZrj99kRCp488xsLUhaj41XcwTAVcfGGGxx/P8IUv0UVdn0H1QwDEhe6KqzL80r0ZjlFbM86M9BjfuD8TF3gPGF9xRYT3/npEpIvZ48CZOWBmN/VXGb7ylQiPPVYshOF1dp8HKap9+WXAvfcpE8NqFLOzAymxQkD45X+iAbR+a7M+Uzf+GI0kxSx1PLUM938twVPPqPygKGF+bs629NW6lWC4X0OtPhArjJ8+raFeVjTgO6TAJEO9HmNOxOXlZ8ds1CtZL5B6pybZvUj8uRZXUikBtX+f1lY89Cxw8BBtJMLvlwXm29lL1GXt3JViZlwLqlOPdewYRewMHUfodlkWizYgEebn1dSUJZQe/SmNv4dB7PV1i+u1e7PxM+r9egKYzIc3X74369IRPYO4sLNeIGtUNZIYcT3FZD2RUjXi2pzWxOKBZWaiOuOgLF1DywhS4JCK6TQUVGO+mkxWzy0M0OoXYcSqhiUPb4za+iHHbcc5brrpJvzhH/6hnP2DH/wgnn322efRotG/OqqmZ/QznvtH/t775pAwdNOkVkKz39gP4iofNl/CO/ryeFhQ/InEuLYw0+S3HKwUNhBiTCDfJeOVe3CZRqhkEZEDNXVAN9cuBSmyKAa6oiCz0QGWOtFbkeog/KltCsX3xc05cPKMR66+ufA7X4TL+/MSs1WJ+AnA9J8F+q4wZCr9WCLPNZSXj8GKFxeBMLOMFefocwgBmN8NgZizRS6u14xGXfb4UWZKCx/LYjYC2a26Lg8vFv3rYyLPXlzvZATVXg9SEghsPAg419bxfmhhQ32ZM2kEd97zwmbG1HaphoTCbjJejDSS6eI4jgYEbuobt7iogIWL33MnUzzxTCxmkfQC0iyocAyU7R42m+A3/v3aBWVjdkfbMTYWo1ZPsWIgRZ8YXfpTNMdjXHyAdg/A8WNa2Fk/zgAw2qF9xf+95tXAO96V4fRRYHkRaHXoAh/jH/9JS9vw3dp/QYJLr0rFbuL6q7VgMkv6kGVmHx0+lOEnj8Y4cCDFZVeoaeszB2O8812yA8KpE8DLblSmc+GMshi7L4jw4IPAd6XMUBkQuC5Oe0f/n2Pwqmsy3PN24NihGOMTKVZWE3zus5n4TZ1Ln2HPnDDntpsj3HwT+07XXY7dgwfJ/KQ4cCAWsfzJk8re07D2NPs4/+h8dusNES6/jOMSOLNAN/YYvV6GfedpZiNZxh//lHUrIZmMPjYK6PzCa7H37s6wc0eMi/Zn4PB79DGVn1ywP8KpUymeOwlMTau9S7tllTNfYEZSc1T9o30gWe9DuFQ/UuD7jRfv4JIiNRHprTVI6ZCcIa7V0UiAeqzlaJiREiUsBk0Gqw6WiomiLuK0L3UUKaLjx0Mv3Pm1u20sdeobara2Ayg935eDA/XjH/84fvO3flNO9clPfBKf+MQnnu9pt/T9/1lB1xpxNYCP/Mc5DHoZ4kYENLlDFV5Cp8NIoHwButyqIKwMIH5LhVYnF1mLsL0IVRUAy8IKbosgb0eojeGiIcr2IhyXZxoynyosshyUo3E2y8BeHsqTnxuzYhop13AVWY/h8FgbepT3wsBTKGgfNqjEW0jeftvUCMDQiVb7qXBi94xFB5Qh4ySTqVtwWEhRGWs9L8OB/FseAuR1fB9FYMSyPcFap23SH7h1RFV47/fjmZvOfPt5Qk0Xw40cDjKxmSGqsE1xzdzfy1UIpA/Fg0s/3lQyYk7MCVBkyFNHgDB2PKcCFQtFuhuY2WAQoRGgsSYhMyRFl9ZXY9eozj6iVozhxUyK3ko4Mk1w8OkBTpxkuRsvZlR+msXCyhCvhmB9AndRfRGmzntuQ33OZgAubMGwY+3plcqoDBuDtIG46+di7NgB0W7dfnuE07ORALmvfTWSwtL8UA/M8NSlV1AonyHtZNi3D+ITxeewdy+wzMV/HlKb7qILYxw/mWFmGti1I8NKO8NDP4oxNQNcc70usFPTGb72VeB73y3XRFxvAuZ0c931EX7lV1OcPhFjeTnFU08B3/pWecHcSt9tabLf4sHVduzZBQFbLMHDLFKGEOkKQEuTVks3Jbt203gWeOzJGD98iJmaItG2UV6Ard07lVVkmJwky3OztERhMpxmxfzghwXQ2mKzt+1wPhVq+6inZDUI1p1gTUR99xT6jJIUsW0NshPplZXFLt5GW4OGsKvRDRdPZZwYktoYarGmQ7NIMfVZaX+AQdoVupb+Wkmsab3NsSkxPu13Wuh0W+h0uuh0+7Jo1pOafJ9GaNR9nV6mZssXsY1vtxo6ufPOO/PJ/5vf/GaRoh2cZj2wRqZqJxWUAA4dOrQpU3XPPffgU3/xKVnzf+3Xfg1f+MIXtvvZrHs+v4fXve51ujBVHNM3agj75Vz+5GAr8Fj7339rDv1VunzHiCYyRHXdbbIf+I7z/vM9U1g/kSs1NTVFCqBmvXl/BTqNIixXZsDMXKtEqEsIUlY2y0KUlVkXBw8zrl3kwl4PdTTlv7tDvZu36jl1J08GRUxV5WZD53rXpGnwJRzjzurkVzc2KgdzElpTAMBwXq4BD+ocenjNWa28TeF7FRIEOQ1nB1TFXnKCwo8rZLn4K9c6eZYjGcyQDWO2oWzwgrJAYe+Kfq5UprB4puH7UnZnsD6QZ6umuPqIdWwpYaagi20R8Gb2Gc6oSV8bKHetl4jYxZEgYlQyN1HkvCi6fNO+SnajoGUtXcTfU8+61MqUJcqAhbkYC0sEE9ywOqwJDTXZM2qWKvcgANzE+84Ybosn0Ho6MA8VbaYTU7C/a3cs2Wu87dtu02LUhw9FIqxmWCpcFKdmdIm67NIIb/slJllFOHNCNTr7LgDOvxAChE4cTdGcUAH77HOZmJqikYrGjEzY3BJw/GgktRMX5sup+8MXYW3XO+4FLjg/wvGjGc4/P8Y3H8jw0I81c1PGwTk8qV68P8IvvBlodyPJ0lxYUk0S2cKpKereYpyeHQjYIvOjJXbKxiSsKfhzb9D5lgVeGCrnGGVx5kPHIBl9HLd08Pf6ludKl2w9KPjCtXwrQC+6fM94Rv3V5OSkilkHHfXt6PbQR4LJMXoYJcJ0DdKOlVgxPUN7VdAlUXHW72OMhawSLiIJmo06Ov0VnJgfYKlXL3kNjXLrl1xyCR4kN2xc+FYB0A9/+ENcfMnFcqlRmCouzjfeeKMc//DDD2+5vaPc02bHzM7OFsrO9d72YKQdPXIUN99882anPed+/wf/6zzSViaAiy940kgQs2i1JBeqcNt9rPLGSxmXoFZe3j8OtsxFnoxSwL44YOLEkbuTyw91AXZGRcCZGG8WTulF0C3Mpi1CllqyR0sA8aOA0RsWhDpznVSQnejatAB8KXCw0CnL0Nj5coAVGJKyYLKwyLnfl2nXzFPM72utTYGKwBXgFf5WAlgFgBjjZ27t+cOooB8J/boY3h6Y352HGkN7CAdgch07t1pBeG1KAxFmF1EdtC5aLvjIYDdpAKQAW+p+rxia/aQso+u6xBTD9GXiDa9aXNOt+t8Luw8JgQroldxHZWAZdrTsA/5dKxFQcK/p8WS1BEANGKak5owRA5b48VJENIMeyMaB7vU0oCSbcPI0pNTIejt1S4MY8ns+V3X7l7TKDT/DwZOWEOJ3C2DEc/KehodI1hehc+yyghsNUTf6XH5FjF17M5w5Adx2S4pLr05w/MQAJ48Dl10GMGuQ2YbnHxgIaH/qSabwq+3BAw8ADz2Siut36LG12QLIYs2//CsRrn4ZcPDxFN0u8MADCY4d9xH8wofHzmZS1vBuhquuznDhXmBuLsKFF8aS3Mafk+VbWMiwZ3eM3XtTscH44UPAs89yklC0RRhJAfxVV6aYmY4EsDGLj8wYlx+W+aG+/NvfyrDaCcNlZ9Pi7fqOL3o6bvX5mrWNXWKzZ75dLdnqeQrT7gzRK67ezxlP2QSyWvUa+ujqBCUi1KLUBUOD1CgsM+2Bni/9FEm9jumZCaHeqe9o91oSqx9r1tHptDDfrmOlZ/XCttBSsjx/99m/w9LiEqZnpvHpv/k0PvCBD4x0BrJaXyWvbJ8H7n8A73jHO+RfIXt2LoQwwxuaPaPVcXmvZOM2+xw5cgR/9Vd/tdlh59zv/9uH5pF2MykaPGgx5T5F3EwQ0bnQQk70E/JFMffgCkrxlIBTIJh3cFH1AVa6OQBK4vxugCUoaO3Fwp0Zc22XLrg+fgodUdG55QWs0HrxiDLIknsU1FD83M8jTAvbZpJi/7drsty8NWSy/LsOmFiuhCE3yZo02ws9hvafVhQ1Ry1lUKiHmY7L2rLGKsPwpDI/ihoLJlGv5MyVs1pkgcRXlOy5gBI9SbWeYuG7pefJdXEELzmrY9cI6XsDfiq/KyZizyAV4bwwaiHLbgBJGhyj7zcqFgx6HPs7ryAgP1eGqSc6L3OrN8ZV7kcc9YtRQTE9i3XLPNrPQItCJdtqApZF9ZRS6yqNEJ+qp4+SpVG24tlDQJv1HNtVwFP2z5K+MphUlECS5dmKIp2tcHh9Vsu3FUXgpLjvcPErQrJrQQwtKAhO+ZxY7ue8fTFayylmT2dS5Po1r4swNQH8+EfARRdRsJ3gn7/cx7XXxaiPxfjud1P0mZU44ofvxGWXR7j7bmq+IgEXJ04BX/q8hqW83efa4u2ZkeyvnTMRxsdSXHkFPc2oudKsu0ZM1o7JCtTiAa1WiqcORZiZ0tqJTzzJYtPAhRcCUzuUMUz6CQ4fyzA5NcAF55MJi0RoPzfL5zJsx1+Mhxejj0a5RqiLGnEYPO/DQuH7Ricjc+ib5ej2y/ZkfJCcJOgAzx1Jt9tFt99RMawtSM36uFpC9FviFt+oN9FsNDAYdNHppajRfIY7vH5PRaddWkZEaEXjOLMovvlbCo+9/vWvx2c+8xl8+tOfxrvf824BXZdxq2OfKlAK//3bv/3b+NjHP4YvffFLuPttdyMEW+t1zLkAvBxs3XfvfTjXw4NnM1pVOzTAf/uvi2IPkvWAwWqEQTvVzXgjQtwsFm6pbBAu5GJIWmQeehvkZ0G2Xrlt5nkV1t0LxpBsNLwsjwnpw6lbFoqqANu+o2J8DzeWy+SoNmstmNJLl0Xzbn3g4vVcWG+AJARN3hbJwPQX2RgvLUVUZOHppcgUMlwQ6tGKQhVybgcgAXOmOjHzuwrE+AoJbBLOFfnFAcMAmDNdMgdYuFhtNYt2qEWE93wxoevPi0nf79/3uq6XqNpHDEvbFzd6AyUMSwqpRjsIMV5lfUwHWGaNIenjDFsrKM8NcLkJtdBj6AdGYJXPT0HCQz/VMSbgjdJACu1FT6Ygg0lFch6CUYPgPabLZgOsLCcCxI4cVr1Sq0ObBPcKWmtPUCxOZZBU7Y9RFrHwPdrq8Xk/rKsoKweD1tOksSgJQQQtIijan56JxISU6xSz6MjeOCgw8iZvtv87vHdqy257eYxf+uUUzzwZIe3RRgD48r+ohYePtOq5zma+eyG/Q2+s228D9p8fYWklRWc1xvKKjst9ezXxgIka1HAxwYGAdedulQkdp3A+i+R4GpjuvxDiov/ITyI891yG1fZGQVQf4+dyoPWF7HnnffOZfMOLhb0UveKymYyTCcEWH8RKu4eJiUk0EsrQaJtfJ/2ATr+HLBtD0/Q14/UEXdTQ6bexstwBwxq1+iR2Ts+gFvfQba+IoP7kUhezS2UueRQxuAMmhgCpp7rhxhswKgj5+te/jhtuuAG/+7u/iz/+v/8Yhw8dxq106dvgU23TKG3c7kdaBVvnAgDc7nvk+f7PjzQBnEDEYqk0kRSGSw0o46Y6iRTmlaTAdRdf2EEEUyFXqNAKwrMXhTPgyqaGpvyuhwr5d12kdXJ1xqQAbwoK3YdLCgRbmNENVPNSMBZ2lOLGHh4zUJmzMiE2qRSpFvASgjkDPAVTpIu84Bpuk2gEyvAhM4At9MW/yz2aOafq2Oy+S+yZm7RWSwiZu37YNhPXF5o17Z08ShrquCp/FwgVPpOqbYSdiMcJ6DKgRXDtocdQ9yVRz0SZMbbHQ38yHvIkBQWxrsPSvmc7yuFGL/9TAkVlPxoBQ/yQjSJI5bNmgV/Jb+Wzys1zzYSTpT5oK+HGucFulhYSkqFtlhQcPzw2ijVczWuJYL+vdjm8jPh9EdD11fZCLSq4yYjR7rN8UCqO6SdOJeIxtTjPVH0T4w/VcA0DNmU2aBQwVWarXAe0Xmkb2Q4EwvoCHhcWBGrTYXUA8pp027mMV++LRYnf9d4EF+xNceYosOd84GsPxPjud0LWbTON2gsxK27lnNqv42PANVdluPZqCuXVCoEWHHNnNHRdi4GpKRajVs3cs4cinLc7xZ7z9R069VyGmckIZ5YyHHw6k4LehQxiK+154Y4dNi5HGasvXIv0zBpol+1o6VL+c52NrM6ubcijmy6ezuiYTFQvWYZjY2iON5D1Bmi1Wuh22zopJDXEUQ3jkxOoxX2kvT6ypIF2uyWTx8y0FqWW3Vu/g8UWvbsa6AxUIL/Vz4c//GF86MMfEr0VP/z7n//Zn+MjH/nIhqe69NJL8YMHf4BHHn4E73vf+/DgDx+U4/ewdPg5+nFQ5WDr3nfci/vvv3/D1r4UYPBsui/cITr4+IOP7kCa9ZH0jwr7w5AiQwH9tnpVUX9ADReNHlU4zjB35eohU8XwooEULcejDIWakxa71RC8ctGUcR2K6lUzXTjMB8cIPnCxuiToKVOhoUUDZ9JEDckrw2QnNC2WnMMy4ZyGHiZ+l514wIwN06PnvRHYY0jI0wGf2FZQp6RtURrHndmLjEqZOIJsxXIvG5sTMDZyD5ubzAeoTGOmbrXg2CdnwCyU6HhH5Ax5voJAW+n5RDywyiBRQoIyLrSdrssjPHE2TIX3Crg8pMjImjw7gikCPLJKQT9qn6jeKgxXq5GqAS4La7KPmZlIryoBgdRrSTsJIgnMrDpalGoGo6jza1Kr0dk4SdCQkI1O3ARtYqxK4GWCfNZm9IVQIhE8j9w/owmsNZhJ9h/9hggMF+ZjzC2kWGrVBNitSgFh5RLD2pMbv9NFRYeNA3Ubs2ijzhvhuxjCQ62wWHbXX++cWm7LkwzWrjsMw73lLcCrXhuLTuzo0QG++rVI6mC+FBltm/VNGSaXQ3hSkHtvKjUix2rq2s8jLjqgjCfrGRKok/2bbEJKHDEB4SePMbszFvsLmvM+9mgkxccJfLU4VvFZL8lgKw71m93jVn5/LjOOXgexyGKm5rDYeEbX7J/KZiYmkHAy4JAepJhfXpYXnQamk1PjArIIxKjZavU6MkGJ6WnCSu/Ub9XlQa20FrHa7qE+1pTvTE2OY3F1gBPz7bw/N2JrfJHkn/S8+i+/+V/w/ve9H4cPHxYN1pHDR3DLLbds+Gze+973CpvlwMxF53v37LUJd/1pg6FLfr7xjW+sew22n8ctLCzgoYceyo+joP8973kPPKOQv/jiF7+Iv/7rv5ZjR2GpBGxlwH33bS2M6MwIgSbbwc9mYUj2MbVtO3bskEzNUCP2QgO5P/j9JaTRpZwGEGfHkPQIuLi7j9ClIWSP/kXKcGU1z6wjSWWp+DIDaa0713N5KFEWSnsqElq0zD8Rkhtgqrh5aXYjNYj2TQ0ZFRYHulCbgLuqG7NFOmdyCCxK9fqMATB/LtdVhR4Juj6YX4uI7s1N1AxJCwBVlAsqhO96swIu6RFmxa+dDRPzVgKHVJkU13xpeFE9xORPCyf6ufJ2+givAK6iTWVcFb44LjyXvgyMUXPAFZAJbhYbzgEhuBJ2y+teVko5afYYQ3661xTAIro1utgTCFmGa5AxGbZTdV5at5HfYZkQLlIKCMkg6rN3ywgF8vpceW1eXcaMMWJyXY3xynFcvsjg+jOWPpZjVScmIU0CLPP94l/4dZqx8rQqtlehvwr+yQgyFVI9wpjWwf/ncf6hJq7dTaUOHDfD88splpbVhZuFfVdXYiysUDIyfD4cRQdTKq81NP1+c4aouniuXUzXE/OfHTjifY2PZ7jwYvXtOnQoEZNMy5mtWG2MrgXbcFF6AX/JsChNTJvT1O7EArQ4JzJb88DFEHD19LM0LY2xe0eKuQWa0yZIooFoAmV8SALH1gmR7bktf75lWOnnLo+HzcfT9rRp47OsHaOu9dN51OcGkU/QlVQMo1NEd95wYcbaQ512C+12W+qC9bMEjUYdY/WG2DiQhWBUYnW1g7FaExMEZ/U+Bu2ululhIVdS7YM+GmOTmJ6cQtpbQa/Xw5lV4PTyZtkxa2/uc5/7HO648w688753CnBgduGBAwfwxje+sQRy8odibMZf/uVf4u6778ab3vQm/PjHP4azRW+8a/j3wiv7sSELVgVJXAxOnz6NBx5Q0T3BClk49+jKz2fv6dLSkhwXArP1HuXz1WzliQEjADbXxLEtw/p0uwCXalqKSYvn/T9+7ww5b2SYRhY1kQxOSX1NariYVTRox+K/I2QMNVysXsCQkNkZhCyX4KTg/LKQWQcrAOGkrBl4GnYzgbgtynqsvcRhtp+QGhq20zFQZM3Jom6gKwxBFn1WTApus+CGmoVw3oXpGgX17xbjTXdErm0SJiZnuxzgFO7wCvZcC+bATe+t0KwYiJSbtvCaabMUOdj9+rzrNQhN0F8Kdw4ZxFUGzkXmArbyJISKxUUAuBxcOcvl9TPlmVZ0c744lO0eWE+t0H4JsVRaL9Uh3sOEm03MCsIUgBVAxmwnhhX4tmROZc0sy9GAmI8zeaayuDmAM88wAizXjEm4VMeF6MACzZjaVzgDptM+/8l5O+8T61NJhhD0bayWtUsZthSr3QjPHmHoidlskHIts2c4zyvTt36dQh0/heKu6MnhS2a5p308agix5OlhAvUCNG/2jEb5/dDstVxrKaNzlNOcs8fEkvxBg+gYzSaNWVnjky4Baq5LTVtYGaMAMmql89IBrc1AzdkB6u1+UM5Yhck7NpPml5LNSZTKBskrnvCXIoewo6Ir9zYyvlRTzTFkwhyozwjlIbWkKWwW/0d3Wb7kBFB0lO92+lKImttGAq6J5rgwXfIaRjX0Oi05diVt4uSiFCva0sfBluu0yHQR0GwUSiTwOfj0wZJGS/RbpvdiaG6jBWMY2BrWaB5Hlu0Nb3gD2E6enxmEf/Znf5aDKnekJ2CkuJ+MHBmujT6jgq2NWDIPv9IWwhm4Ydf80Y9+hAMXH8htMUZh3rb0AO3gKlDhYvN/fXhOdSgEUdEUIuxAls0i7rcUcNGlm7YQHQ0p1cYyRMwjB0tHBVmKYYNCPy4TPPuvpQ0SYrN6gNRXuQbLv+fsEGNMEVmgWPQ53i9rQLcBiIHUTyxCdOXaiFpmJo1jdUuSdpilA/Ga+KgaSArF9mYjoOtBESJVMKU/U3d7020Foc9C2G5MnGmacrG+g6sgBFeEH2lNoFIAZwS1PA3pE1uQqgxXZVBUNV15mZ9gwbfKQHnGX3VcrXWj1yNCkFRmH8lg6YJC1p0fLiA8T1WP57/LmUg5WkseOesXPnMHHJLNaMjO8WFe0snXauubwkaCXoMh/FBrEWG13ONL2DcmHvE4E+Y7MyYhRQNXdlF5LjSo5FhWNKjAjPcrxxQbhJ5tLtSmwspQGVhTqwq+Ei78TzGIYiwsAgvzqZTa6XaYXU4rikxsKcjWrayorxPhm4uw9emMArPyN3JE2fzaBICtz0Fr23UuaH62fh9n842tMUHVfvn/Tz8N71tlqIwplyC8zS26xSn5xqnAQH/v81AUp6JD9pJy0XX7p8VFBbWa6LTiegMzu3aiWc/QWV1V92MyV/T9qdXRbi+LAR19vpsTE4ijPvq9lpoFEkHT1HQskUmvUa/h6NwqTi+vTfktrZOVEiecUBwM3HbrbRLiEtbmq18F7Q4IXELmxf/uxqQhIHPQ9mvv39yodGSwZX5YzHZk2PDee+8VFq36Ifj72te+Jn5fH/39j+JP//RPN3xjQrDFUGZ5QSi+Oox18gWCvxMWMABSOgCKlHcHZA8/9DDuuuuuddu0XexW9fp/8OEz6uwtZjwDRNkUomgPUjDfeBkxi9GmEbqtDFmHNTkHiMdUACpLo2QolnVcZK5yFisb5GBKl9LAbV4WOXMiV8GVAjFZtCwrLRR365KUO9Y7eBTIx8QSAjOxTjE2w/Ra+T2L2JnHkI1SPZcsTQMVXMsLbOGrEqAzsbuApFyHFZYk1Im0YL6MQQxK7pSfn++vlOELmS0Fo1Z/UOryGVBz4b2NkFKkYR3QJcdUBfM8v11epKGFZl1E35yUhEEMGQYpm6QCctEoBU70PqGFGiY1TFVVkpqUquQqXN7LA73ojzCjsJq1JyFBA1PeFgnhGUPmz5NAmsdyM0DtFu+HcyCLXavOS98/T+CUcUmxv0eMrXFksmQjIlY8lhAgJdAKsKnXorBoAAAgAElEQVQhTmXCBCIS0HNOpr2ETfkFA2aaNHteutn0hCgtxC1tYZUQCaEG/R1nkpTQ6enP+DxYb29+nrXogJkdGZaWI8wtZGKeOTHFNqmx6coqDTF1YxEyZGvKRW04I65X47BIbhkt0Lc+4BrGrm3SpP8pfz1K2PiFvPFzQQgfjs1STcOKgXA1jMiNtAjjY60swdHJf3P67EndWp2Jomsu3JPVeFC/j+mJcUw0G0ilJkYf3d4yTp9uiXiGpqdjjUSMTfvdLpLaOMaaE2g2ObH00W73xGWek8IgbSOJGYKcwLHZRZyqZCNu9NB8gXD90t69e3N2wUGEA7DqIv4nf/InePe73433v//9opfix8EWhfaf/OQnt8xsDQMcDooWFxYFaG0UInRg4/YTISiqsmyuLwuzLs+GcXKPMt5/2Ff8NzVdZPump6cl1Mq2bxYeen4vWRBSk0U3wy+/bgEvuwMYE67K1NDRONJ4JyK0EPXmEQ8iKemTdZmtGItTN6WDSSOV8J7joRy8WKaeBt6UnclFz87uyIrFRV2z7/KdSsBuqYap2Bzo8w/CGqbjca2YFEo2fU+oNxJAZQssFxwuxqzEkGcQ5qCsnC3nTJeH/5Q9qdZX5BvNe+BLrGyIWLS4C72YeGoYVErPSDzKrSkMdLvzvIPE3BzVgKEjq8Chfo2sYzOWK2eZCluMoQDes03lhTY2kQSOMC+xWjPwHsk+CfCxMGnuaUW9lYaa6+IWzzqGOmo5vvwdUparLPrWZ+ssoILQ8H1gJVgl7PU5hdtGH18SasyTMvS6nHRlCjarizxBIMh+dad693/TDWsBqAXoEXxZaIKbXJeGuaO+3Jt0ijJ5FMrLPQxSLXtlOrXUShLxceYAkc7hFr4Uo1aWQ7IxKzozhjtTr1nK+reUmAw0vE+gOOCCosxYp8sxqCwd28Yaka2VGHGDBYxpJxCLDQHPyZ93RdTv5q0vdBivCra2wsI9v9nvxfx22SMsp1tfzCa8ANfaGju3HQ2oemgVYUTPX9erSAEk0WhZUkas7wx7nkBLzY71WHlPb7x8X1ZHjInGQGhkFqJur3ZRr9dRixO0+5TNRxI2jGsJ6qz9lfHPMWMINBWdTNdYY5x7OQkzsnxPktTR6kV4bkF9tvKLrkktK3cRJwPqotjqUD/locSQJQon76efflomktCPy8HOf//kf8cf/dEfbfgsRma2zHyU7WDocCOwItqov/uMeH0RmIUhCllbAsZp1DDiKIyT91XVYywEn9X6j2cD7LY0uEU3FaO/OI83vT7FXW+J0LCdryyoFI5k04iiHpCuimmuCIsD4TwLoAvDxYwy4jQZ9aqPyceYLSjMECMLoQLqvGBgbvlQfEEBlp5Phc0yVi3YkZ/adUPOhNkrF4YOVZ8WMGFBiEkXuTJL5qBK343yBBlqtPz1dtJIKGq2I6+9WOi0HFyp8L0IqznLoL+3momqPNf7tctrBmNRBDwPIVqHOTvjTM1GY6DqyaUg2EJjdkHpTjNIdSF9KKivvjM+gSkrYwyftZ2O426o6qL6EGwx5OsJEvy6Mz3Dwr9rtTwqRXegzeuLX5ZPqMI0FR9lu/yZKqjLAZjrqoz2KetmVATvTKvcoyU0eHYix4ZEHVh4Qc7FTrWfhQkdAog1Y9K9wtROgtEJrVVEVqwoDq7vAkX1rlckAMtB6yBBGvcLy4pwQ0G/MBs7uQ2KZN8WoJH6oV4vwmp7gJUWkzBjrCxRJ8asucK1f5X+WdI2DevLxmUTdVUZbKzlvAr2ZLMzbWlWO2cPLpzszg3t07COGh6qLFhnzUIdXsHgher4YayWACjblJE99la5XU1VG8s5lu8mWS/fiEW3XLY3i5M6krSNQVZDbYxmZ6uoJw2kgw6yaAxjLKXSbwvAGp+oo9NN0e7xBR6gVqtpVmLKl2ggO2zaRzC1OR6kOD7f3rL1A2sifvZzn12TfegCcNo6UC8VfpzNqTrNO9iq/nwYsNgq2AqB4HoAyNu1nrFq2A6/fsm6I9z0Bav/O9+piQPrAT3WhWQIk+HE3/3g7+Jv/uZv8La3vQ2f+tSn8Mgja/vvhRq4w847Pz8vC95b70zw5rsHGEvoRURfmAxZjaE502cxfEIfIopPehH6HYgDt3gWNch06USuwvkyYMj9Nvl707d4X/FYYbCs+HRet1D8t8zWgeGrQGwvXluBoFeuZyxYmEkn8iYprG3C07zgX2FJEYJCfbE100w8oUSUr4uLjyk5nYV6BFhK+80NXtZSZa4EB+S2EYUHjBqgmjYnKMcTmpaudblXYJyPr0Asn7ffwmLVZyyLuHvLWIkQmZ6sDqH0XcUOohReNIBCp/ncjNUWdcW7JvgNNirKdpog3C08JCRXvEDDllixAMn1WsUC7c8+fP3CmpwOqoUZsliciNENgIs+z320/N4tO5E1E9VGwi0oGA0oelFCiGkqLvPa/6kyWsbMiZ+X7Qk476oPVwguOJ70iTq7yt/nOXci+Hd7FIrrdWHwZ8K/O5B2NlFDmg7Are2iM7OxyUc6SCQsyg+1jDpoi4xg+T4N0yyTmMkKYpHB+xuQ7eJ3Ek3SIju2EGF2biBzAt3Q6YxO7zFeg78X8LhuKaFzF2Bs71xbjOry+H7xGaGzua/1YC/XgqSmPnOdnm+YX4hn6gL2cJtU3Ik5MVq2s1nFiBZU28KASrFR0a2fWhaxcmHwfnAbf9sV+zJmHHLyYOZcrTmJZsIU0XnUojqmJpqyEKRZFwmF7xlj+D0MBlpwemxiwqh7Tmt9e1HoRk93yh6On1zC3GowiY1QZNkByrce+Bbe/va354sOJyHPSrztttvEEsIXA2dyfv3Xfh2f//zn895yc1Q/l09wMhEGkzV/Pko2Yn5cBniIc6NBNgxsrQfM/PoEky6m94nXwYRfi35jw8KX4bnDkkcu5if4qmZmvtCMlvsmydzLwqcLcwIOOojw+pcD77gHGJ/QkiV8yaS6kz0fhhPJUInb/CBCv50htR1wQuF8owgTOcMlYyIIk3noyLMSZW0M6iCGWSbDnmUJ7xKEMVwS+HiVWAkDV/ocNJyX2yuY/koXoWJh1kxJs7XIs6SKuoUaxeQCa1oeKZisgn+xV7ASPH5eNdPzLM7yDl8XNzlhyZBPdWde5EjZroIVC/vTwpCbhRCt0/L5JvdBq/SwrMliXCbhP11ubeITnVCuLpNyKiKAt1Q9WbwtVKpOCizbbIWljdKvZlqFmiwZJ8Z0KYtkWiBDMr4QGHlYuM9bpqH3l1w7tCGRHxShzvCOHQD5RCyhBmOfCD784+BLiVIzs2Wo0BIyRAcY+KMJMRgwr6L8spqNUvBcmC3VOoqKUcBWJMaXDNF3mKzBMGyijva0mhCdlpUlIsAVLGQAcUDQxB6TbIACPBMIya6e2ZESXlFrEQVaWppLMZiGG3PbjQB86lWUf5TFixt5hjApK7BEgNOzBGQR5pcJ0tQottej/1hRXkmyOzct1P1vA5Sst8aUNoTrHHQuC9351o/RED0BavUUjfEY9VqGqUmWBuzj6IkIi0tmWZPb5I7yXEeDfqNpCC2ZRAQoqqk0lZb4aOkGW8c9hzffKY496jXD0RW98baLsvbqAElM8XsXk9MT6PXb6Hd7Ei7ka7G82kKnV8OO6SkpmbDS6qKe1FCrx5JRxuP4Z8LwTr+Pdo8O1000khgnFxZwZgvWD3wpaZXwPz71P4aW2fn4xz+O3/rt38oF574gOAjbs2dPHqpjd4fAjecN2Y0qK/R8mK31Hu1mzFb4vVHDiOF3Ngspen8xe7Iqmh9tOG7/UauLc/IcOjLBxrj2kgHedV8kZSPoos2Ad8QaerbmEmzFXABEY5Ih7QC9VeoHM9TrGZK6rnXyCUOKXkzZFj5ZnCSBywrD2LHhhOXAyj2EHKqEgMvgwZCQsJubKhAKawy6FqywwtBwYmFuqto113Q5s1XYOegSFYb6pB2h2tyWsTC8lwMoLpqJLrBuQ6Hf9+cbiPdF0G8dak7yLvAvjYZNANewkVPVfbGtqnor9FpslLNfvrjr8luAMA6TXI9mKdbqZ6NPTEXyymzpHOFApmDrwk1GVRjvWYxMuigYrVSy8pThKX4uOg3bzbq4PWw3MZCYslqHKMjTYtn8iClq4J6v7S5+5hsDZ6kcwDsYKvqZmwAD7Rx+BuLc9kR348oWKphz8a6HJAlWlVXze2Yehzvpy7tnjv8EVbJnsfp5PpfyzyIZQF31vb/kGVqJImfW2A6GYkWbZ+WM8pCl6cm8nBZ1xm4s7M+OAIyfbh/odlg8mRYWTM6K0F5NsdyhmJ9RGD1OyDBhWMsLdjEH+PJYrT3pC6z2dgFg/PgXH7RtZji6GRDj993lfHNQOuxt9s1JES5XpoeSUgXhIhZnljD1tpILpJtIFgPnq0pJSKMBzEzGmJrOMDYBqe/I5/v4kymOHC0Yp6pb+7AWbfVnsWSdr5/AF9Y2JKCSOzbW2O2yQ4E8580eyYEhoc/oTS+/KqNFA5Flvz+QIq4t5vtSr9VuYZDGEhapNcaxZ8c02u159AcxJicaWF5ekAKpY+O2k4nH0ayzJtMy+v2a1E9c7PQwt7JJ6fdh2XIf+pCEvj74wQ+W+s9DiWFYzjMVv/SlL4lrfPjJxeIZQCAWfkZhtoY9vFFBGb/7QoOtzQYXw4lPHXxKDqvWl9zsu9vx+9BzhK82J+LFhTnZQddqaikyFk3itusGeM0dK9h5njECXOTlpSXbQb6CiYua1SGO2V2g34IYoDKcSMd50SSJTklDeT4hix4rMCVVl3kFRr5IiuWBVecr2uxZhkGenLEea0v8FNmeOq6CBV6YCfu3iOSd9Sg8p0RXJqyAivtzZsSZMQlLFQyTdoT0UOCirixa8bFJpFLz0NkmmSykzJAxD4HGi+dwVsjDZBJ1NfTp7KHru0YZK643C/+U73l8URJzAkpsDdtRXIW4SpIOAvRWznLUewp9uITV80SAIf5C/juv0ahsl5vhak5CERmILVRWgLcqg+utlXqIXGS86oB5aOUAw8N97swfeIq5lUVPdLGyjFkZIpcWejhSx1cYplNC1MCnsb3ChHoY0uWJNo48lFwAJrP9kGdU2FK4GF9Ck8aQefajAysvu8TsRPr563+trWRNDQzn9hQGYCnsV7CmNHgIbEXHZnUkvTalhuA1IcJZTv8Z/3QQRnDVHWTodTN0ekCXstABMNeKIckDQqOp0akCVmc65UWzR3l2gGoj9qQMmHy0FdcZBqj8KAdT64XiRnknRznGBeLiMSCyDN1cUATeqGegTpI9xPHNuaTOcZwog84thszPBlR4PX6XyRSsFFJvMIs1Al2kmlwL6imSBHjsSeCJp5i4V93mjtLiszvGvcj82yVWyiItOi9y3OtR2roIDbO9ElbYivlUAWx0x/WXZFmsWYarK61cK8A9Dk3SyFYJRZbU0KglWJg/I27yzWZDFqf2ah/9flcGa63eRI2L44BVyCdkUiCrNd8azWfLwY/orD70IckepKg9DKGFocQrrrhCwm0eKnRtUshYufcWu4Qu8uEutPpIRgVRox7H878UYCsEkW6H4fc6igXG2Q3Vjb8VLkQXzNRx8XkT2L1jApONJnbt3oGF5R4WZx/DJVeewf4rBsKaDrj758udAAMWTeR8yIQNobgiAVyDVYYV9U2OG6m86SIJ0uKKQT1FnUxlgspDRmaIGgCUTGrWucN3od/i7C9sVxCHLzOjRQiqCPsZcDKWSyeaAkw5KHPmpRrycp2VZiPagi3rgb7pYVKAYhYrup0HYMwawgifnH0o+XgJotUFJQeEBXBUMKdTitoMaG1A/UGoFfNFvxy23GwsOfBSsGkZDwGA0jbzBmicrGxPLqIPtF8+vqru9H7Papiqqjt+1GdKA1XCrvnkGUgLSplEtiP3xULDWeVajD4R+zFip5WmOWvlP5dakGyLabO8jwQ82mLEn7nAPnyf5dmT+Qv0XiKEFtNbGxMG7r2GpgKWYswIaxX40oUMX85Emb2F2EtYO7Xwum4kJEQu9hMK7sN3QaocWSkkd8AX7aVun/RYqwPpcg6GCdVV3xYz04jJMGNSDRkwX+Gs7BEBlwA4oelozqo9SQZMvc4MgFqEpmDftJg9/81agq1uKm76AhpSYKXNTMtMSh9Rj8xwZaenY0Wc0swjrygEVh3la+HPaKG8YbBpM4BXZuAcgA0HYnoulZQqU6fZqYWkgfdX45ovU0KGWi1Gs673zsxTxQQEWPqdJNFNhD9HAWauYSQgY0zN5g2CMwFdNYYNU3Gwrzcy1Mb0PCR8JsZYGDzCd38YYbWzfg9vNq9s/ff67nF+kcxuDquBbsa9dqtNevn8K0ydTYdM8GHQUNjeIHTtkQsJnL/m2gNZp7OKlZUO4npNxe2c0GosIcHFZSAUYLvdkUHHj2YaJuIwz3qIab+HTq8rmSVEeGmfNRQnZdEiqzW7pNmIm4W8vIP+4i/+Am+75234xB99QgCXf/z7YvHwnneL8JvlcNy49IrLFXyFH37n9Oxp+VHVBqH6QEYFUaMex/O/FGDL+5pAk+FVfqjx+uM//mMsLi6CejeK1F+Mj4SxLMzCAcwNwH948/XitMvxQvFrZ2UZy60WFpaWka2ewGVX93DFDREo+xuowAqZeGxRWziNKFtEMugIwwVqubomnmfZEwrnWeYnYn6spuSXxoPprRyYODOjYSsTyLuu0I0j7QS+8GvIyev/FKJ2fxl9J5xn1Fm4sgghmgBZEgF8oSrYtvJzsZCkkAsRIiv7oqL3QvuVv1vBtfQ8uit341U/d45nnB0jcybNsYU7KM6s/lJWYzHPt6sI7oNG++aoDEY3Gm1eB9NYrtCMKmfY9D6cMVkTPQ1OrySFOb9L2KscJghF9mFmY5iUEDJixfwTAkkyWwXIyLVV9jz9eZTCixKGi3PhrO6QbWEzUzD9nhbQDrMZq30ZkF/5nfO7WjOxYEAFSJmsyv/u4XQPF0obzQtIvOMGbKWOL8G/EjYx4OKSOWGUFNCo0L0wlHVtF0ESWS1h8EwnxiHGsKFkO7I3qBU0f6KcSTUw5qyZg2GeN0884Dn7AwFhjL4IoBwoMJJRL/2gGxO9lnmWEWSI274DBGW1Embi8/GShQQd2FN0TYtDtrDdSdHqqL6IthWtDiNBej12HwX7ZNHEa9LIZWfMpP3CHmvYThhWAzzKghRVL8K3pMqI6bzj7nwcI3nitN4f59dwuosgemqCJH+eDK/WSYhIm1lTkU7z5qNmyT2sH+nidG52CT5YX5NAS8ZEzLnVrHM4T8QaLtSNMce3blJlA2Q6U6lvSpucRAtk8yCWGuKmmkwWcQMLax8/HeH+b7Om54vDaIW97zlAPjac6Zb3lH4LQnhqgoZsGwykivl1znGVn6UDMumHWy87P+MM3u+nGB8flwfT7RTakDo7PmFIsS1ZiARV/QGBVoxGo5FT61naRT+L0ajVpbPTLJHzza128dzc6pbW9fWMSH0Cc7aGpqIEESw2zb9XQ4h+0VG1UKOCqFGP4/VfKrDFaztopccYbR6klNHb7t6wr7b0oM7y4He9/hop67S0soj5M7Por64gibtMr0C3tYpalOLAFSkuf1mGmd2222VYkeE/MlxxgjRbRTJIEbG2V9UeIggrCmnlYvmgRI9MGqz/STaoUt9Q9peB0a4DIv1ZYFIX1vuz43NXcerMggw+fYGLkj/KChkJbXYRCkqL0GKY5cj2Cli1hU9rGRY7UgVUDmwLBkHeGZq4OjiTlcjYooqbfK7lyrVunMBVrq6LfRhOcdF+kKBQYThGHR65F7PPrzlFo9orRYsKGkRIHyCNHHQZuJLbC/RQvsgWbXfGg+J6BZdrwVjhj+P3oGHp0CbVNEZBqLPUx95s2wevYS2dabLC2woodJXWkkIKcPxeyYLJvXj5IPNUU5DDnbgxdrL2FQyRgBAr0i3hzKIWUrHwE5CYlon3kGdGev3R4Ll6Grs64Jvzvt+L3bNWXtAwEms/yiUDarsvbJiWTQqrBeT6/iB8yFAlWUhn53LGysa+gK80EYDIY7ju8DlR4C//5iOzMURiTP/N7EvtLwr5RSNmiQryngZIWxIEImW4hPuQ4woZgLN9FEOz3zpt+oMro06Qd+qMvjfNJh35U3SYTdkDxpsazu30lF2L6XojvmrWiUxeoLRHrPQ0jZfMm6+BBCnKqqgxrTCtyDBeJ5tkAFKMxS17m6MkUo80Se6hdY74QSmTI8A3UebJs+s4f1FTldjYl9+JrpSgid9VwbhKN8jUakKLvFWWQi3jl+cxBk26xsKItboeRwA2MZZhYbGGr32rj1NndJ5UnkgzEV+oT8g86WygeryyvYz6ZhHH5xuMTdrEtovJjJD1xli/4przsiQal87jg2m3lrG41EOtPoY6eybpI+300KJ1cMQUfVKLYxhLMtRr4xJm7HW6MsBZgHrnjt1oNDJ0Wi20Oh2cWhpgbqVc/yrsuGFsV7VUT7Wj+Z2DBw9iZmYGH/3oR/Gxj3+sJJh3ZOoTVVhncaMi06OCqFGPY7tfKrDlgDQs3p0bms5M48UMJ1aNQt9+5/XoddtYWVhEP+1gcf4UJmrAjh2Twt4sL86hvZrhoksiXHPzAHv3a2FgjQzqyyuvIndHPdNrDAbIuomI5/tt0xTUMqBZ2EOIeD5/dT3k5qui+nDl673/OGC3hPnI/brCURkCgLUWD8PG71BWKiB2BF8Yw6YieKuVKNQ1J31/p9QmQxZpmyw8u9KS9uyngX7LdvkEVwrG1ARTNWGFyL+o5xjqwPRu/B2rFB+U322F2QpwlZ53yIY2t4UQhEwWrMiAC78wlO2yRahwVC/CMhIOo85EQI73nv7ptgR6PwqAxSwkn/cdbJUXgjyMU8p0tmPl2bltg4dmFZB4IWy3cJC6nAylBWWCwnGkejVtp2TbUj8l47dgbfQ5BeybgDBeS5cyfVhmn2BhSAkXETg4iCRoyAGAF0IPxoAAQJPdecjXmRoyXnlo0B+senyJEazcmwH/ENB5jcjAyoPtcpf+nH0VYGTJCrLBV80Vz80+FUBopYr0uwZekJg7v/p/yf2ZRxlbqYylmVJakWYf0+K0z9Cw+ChpX4YfMkJ5aSz7hTNzvBaBJs+vYWAWClfrDa+S4Po+g90SpnUNoYABTdy1B+AiP8sGtXBe/g4asJbMZBGy6tcIniByCdVdyfECtIp/y6iOeJ8GjliuySIU2hcpGjGjExYyrkQQfD7isVIqysLwAuCYeZhkFoJMMcZkhl6Eb347xTNHdA4uQFDRu9sNuniNQlagLGgozXDgJW039jXXapkZdPnpa7t5znxTk2d1p4huv3J3xiwOxl5mZhL0u220WIhU0u9rGJtoIO0vYmGujThqYOeuKTGiXGq1pDaiVFxh3BZjrPgjD2hltYWoP0B70MdydwyL7fXV/tXG8t+jMFEeSqToe3pmuhQirAI4B1ublcwZFUSNehzv5cUEW74AUhTP8CFd4u+77z7x4/KP69vofn/rrbduWq9x2PPZys8caOVhFfbJdeeRp0Z75Qyy/gLSuIZ9u85H2lvE3MKKhFBY7Hx5qYv65DxuvCXCgcs4IXgpEwVcGRoCDuK0JzouhhXpw0PANSCZygWJmS21YsEcMifkC06e9VSglNKtVoGYLmaFO3pxcCGsD09QBSHFv3Xy0o+aSubGolUdVsjChZ5ZtkApeealg7SfdAIxrxoDWPnEkpf3KRZ/BYLqTq9NKrKNikxGE+ZvlpHouq7A+iGc0KqieenTTSIIYVTQw4rez1XtVmhL4Mfk4u0AHITMV/jMNJtRRcBulqrPXTMMvf6iTMgGMnJYYQu8jjlP2FBwFjJdlahpbocgYUHXV5n+sFqfMWcdzV3f9SUurHcxu4YmnSlTECLrqQEed6nXxnmIUJMyeA1hhYJFsAqSCSACErLUE2HNSX+13B9M22nmvAHwc6bNhfnhnK76uwLoyDMQllrHOlvcSwdaLsnuUxZqA1bCRpm3Ghkx0KjVfx/4skm9SvGD837TdqqAvygoLvcU1KH0Tb7PDTy3VMAIbI9coyYLOhmhgW/YTEOYpALCBHRXbERyjZWE7zTc6yJ22RSIHEDSjxFLNEDDmO7Xp+DB2CgPD9s8ELJTwvjLqZS10sLw5ULy4ZwmY0m6WdsgIJPu0z4yhJnL0OBxZNzABCl9dt/9IfDw40XNQUmmCp7FVtaczY4tA7kik9ifm/F8Ku63LOH12uLsm6rtWMFCE63EAkI6uTh/dP0le7IoU+uHqclxdDvLaPcycYNPSHWRnu0uI8UYGmNNTEzEiAY9LLWlmAYmxuvodjtYXmnL7njQHYC5nFzo6UB/aqmL04utze6/9PthpXq8I3zAhsLvqslpvuu2szow83Daeo0ZFUSNehyv82KCLb8vCRfefTc+/elP4wMf+EB+u6odiMXslMWzNyrqvaUHtsWDX3mpTihJNMBEs4m4VsNqp4duawWTU03s2LEfS4unMb84j+UVajE6uPmVEW66PQWpZ2ooNGzCEc1EDR2T4sdFNoAZS91YaisKZjBqXUJBUl5EdRb5OAmLURszMwxYubO8LFKcOLkAh26UJVanCBGGLFYRPnRWqdBdFd2oOjBdhNX4sdgtuwarCBU5QJMwpYCfguPSmnYWwszZMGcoijbo+6UgMV848gw2LRck9y2LivbhSJ+gVqN/v/o9Yar8fOEqXlnRQ+NT+buZhcqEb8c6EAvngBLjFYQbQ6Ccs4iG9JzNcrAlKeCm0SpCDDFYzicEV+G4kVqdobiKGqZCgifPSco95cWhlfli6SFlfJQFYxvyUJHVXwzb7gWpRW9lzJYsrhUApiV5nIkr+pz3LqExLtTOFBnop8bS+ybXSznjaoakAs5cp24P1wGzjpfCDFXDSh7y1ra4ea4zJu6lVR4nBbsrAngV5iNIro8AACAASURBVJVE9XpvFtYOCouTiRKRfZ4FXIxdAdDGYuU0FUOFxojKc2BIUipMaP+owaz7zSmYcPYvHyMlfoH2AoU/nRBp9hwc9Pq9hiA8ZF19zAnocbakZsyg01OBy7m+ywRVZLACnZhdWxz+XV5hpbwK4GQZ3XTuz1l1zaJ24Cy54lIdwFtelC1zZp2/kQxG2yDKI0tS0YBzfFKeRP3Yo4/G+O6PBugMimLP281ihWMpBFvFW1CeV936RKuPhJ/iG9StUdjPOZd6P61TaxmYQa6PE5HRTZeelzXq3APUUB9roNNdRrubollvoNdfRS1pYqIZoTY2iXoygX5/GZ1OTwxNe6tLeO7MslCxO3bM2I6aTJcuEpz855a7ONOykRdoANabqBnqevDBB9eU6hl2/DPPPCOgjqFEls1ZL9PQsxv//M//XDRezxtssRA11lpJDDvviw22HISS8WPB7mrCAF/ym2++WYp6cxQ93zqMoyy4Vfbh5fsZigYa43vlrV5YOokkS7Bn1zQG/VWsdHo4PbuE5c5AwtZZT4frXXcCN74iQ32Sk56KPFnHUxipWOtyJhRwcYMwyMSza7AC9Lr6uohGgK7zlrrsoCm/B9uFyGRmFHwJuOdlesKwUyhwL2fx5VxAqP/KNTOqssy9vwxYiShWXPLKmX4lKwlrsIYA+Q9biIKip4I9TCPmob68ELY51Luvl5zO9WUy8bpwnxkH2o4w01EXZ5t0QluJ6mAINGu5j1WFCQtZrLXZlQbuNsJ1VsbGvbkk8drpywBYsWmi5eJf1qHOBBQIW2BhSu2YfGdeHceisbEsx+qtiy7G2iG6I9HdFHlKjnkkL8NsSFznpAtaqN3TkFjO9gQXI2PCYSlZmpbk4dosBaH67rCt7gEmWhKW+tm0AI4+Y2fLHBiEQWVl3woj0ZDF8uvmlRfM4FTeO7GWD+0k9KaYkSqidgPPsoQHgNWBpYvePfNN3g8BSWLAZuxc4bTvbJiGB/1alsEb6MK8a3OAaF5Rfi/8kyxgDp7MrLVcpcLYOrO6kXNZ1N+90orrUCPnwJpGmNwQmzWGAGbqfhSUqoKi2BT5/OX942PAs2C9ykGeHWg4u5g35K0oGFnOJ2xLRFG9/o73SVCh989uNS6H750z3sZo6THBJjCL9bs+59EOwnRhBFysTPP4UzEe+E6Gdsf5JCv5ZIxfVetYfc8KTq/gnorEAj9nIR7x7xdMYJJrNnllVYoZaK/osqQ/RUqibCNxlmzCbPPhRagVfxW6L2Eb2c+3XH5+1hB2oI/WakcKibIu4kS9L3WpksY4sqgmWYccBJ2VRfVJajRFNN8dNLBregK1sRiDnjrIj0810e+30W71sNxLRg4jslEs1fN3n/27LXtCVdms8N+0kfjw7314qElq+PBGZaxGPY7nPluwdf/995d3xWtHWeknvF+GD3/0ox9JWNUzNatf84XoYx/7mJjDHj50GHfdddcLGE4MNTK6gNx55Q602itYbfexd88OtFpnMFbjOItw7NQcTs610Uvp7TaGHc0E5++pYdCjuW4XV1zSwW2viLDrAmUFmPGjZeEIkOqaOZN2ZHITHQtdpzsRem3VcpDVFk+uugIjSb83bYkvVj6JVfvOQVih0ilAl7/OPjl4xmIYkXSiphxO1B2os1/yPXmX3UHeMpBsh+n1EjV0EIAtY6303JKgbs0vtGkh2xDeW+475roty14Mz5H3iZlU5hO9YAjNnnMWQybdimeXTOp5On5x9SruWQO4rPRPNdRWyLbUj81LzYShmhKrZJcMdNrST8yW4yIVzhdizm9aJBd2h+eqhrRUM8XxaKFYGyChyFZdp4d/5FtrgLyKcuVZGm3CrDsiLs+w9RI6wmCYrsTBldxXUCUj3EAUDsAuynaRs7dPA6IlkCN4wBhRySLUYwXEBJYNXE0LrZ8eUDqPHZ9rWqSfhwNRb40w8oHaUp6bEHHWCAvXevIEf6ymtwwPBmJ26WhtT5Bsm7dPwaxZ59rz4Hrmnn0uQlezTvaZlh9yoboL/kOD3OoYzOcHT3TIb8EE+O6n5+y5Vu/ScK9Zn4SZsmqfqfhSx7bOSWRQXT6gInZeKAjpGQBneDz/GJtXHaXO6vow1f7TUKQmcSjT7dl7zq7yOUlFEM6zNbXWEHf1GGjWMhx/Lsa/3J9hfkmv6JwRAdowG4VNlsD81zIvGqD3kROGAQmWpGah+cDn49iA/po1U0dNbgPhwJ097Zq2vGSP9acUos8y8RxjG2Sjc+PlezMyAHX0pJj0xOQMmuMJ+r2OpNT22n3RXjHMODk5KdmIUdRBPFiV7IoGdVtJEwMaRGraiQjnmZ24vNzCXDtDy5iFUTrLCzeH5XVG+d5Gxzjbs159Qv/uqCBq1ON43s3AVjhxDyvXs9m9h2V7PNtws/vkNZlcwHDixZdcXAonhu3Z7Npn+/s7LhvH4tI86mMTqBFgnZlDr59gta/JF82xGDunxrFn5yTGGvRbaQu7Qi3g3OklXLAvw8tfPcAFV+gLLiyL5DynSGXrxJ0hJ8E+or6yXH2mZbdjDDoqBI3qAyn1o8uZclAOvPTNN+1UReQla47rFoKVu0gC8H2/Zkfl4SkHH3kNQxWih+BMjy00Gmv6V1KJjG3yqSk8n9c/tHCfSJHZ/krdPFlycvG9lmkpmKvS3FssaJrHrceGQmjpQgNSMvsq8JIuLDFS/J4yF+FnZGbLw3sWOpR7UJSVgy2/qOREhWKw4IIh2PIQYVXnFHp1eWKG3I9dL++/kj1GUYcxBCIyvsyLR+ow2qIiIcYgnCTHyaMqNicEW0V4qgDkvDVhSKR+Z5H4UASPixvOgb2U7vElrFyqLAxlVbOwdOFc/03PQ5gGmlQDps9YlmALUXrfhUBk7VzDcJuzKH5dZQhznV5eukhDY8LzEPRYfFZF8maGKp1NwaYK9dk20aZV2FWNiBQMoN8tAUpkPmK+IVOgoRnMntGo76yxdHLTZR2nF4SWcWOMsLBdkiRQBqPCaLqejuVfmNWcG/HqWFJGVceJsKFyywX7JX0vlQ+4omsCDe/P2TofE8506njV88kIMXaQjCQlRno+BXL58zOw5XosYX0zhUn6rmj/xATf4sU1EFkRDVEbcYrFhRhf+9cIR06EiSnDeKr1x95GvylKkhXzjdswKIOlU4RYEG2Q9ajslbHMeaF362sZ31aqx0Kqvinwud9ru8qwuOnSfdnkzBQmqGVJxtHPVrG4uCwhGHY2Hxr1Ww36YyQNRI0aao0ErdkjOD1HGwjGwhNMTM/ggj0N9DqLWFiiialmOC31ky2BLRFwf+xjeOCBB6RsT/hZDwhsBhAc8FAUTiPUYTteXmdUEDXLMGIEhIWo13vwo9ZG5D24H5iO1tFkMR4GDDVsYe3DKuMXtlO+86lPrQknnt3wHv6tMpOgW7Abd7VEvHl6aYBOd4C4Po5uv499e3bgon07UIuY2dpAMjaO5aUW2iukpci0tmWxWlhcRC3r4aZbE1x78wAJdYQpRYmkqVlqnerLmoIMEc+bgzXTrtvUFZpzOv1lGoU3jYREihrKckOhLYROQmtjWtLHNgEPW5fy8ZZ7YFWOEu1XIeLPJ3tLO/cdfJ41aCJ4zePWyTBfVHOzTluQPRNIViUVCbvfl5zPfJjk+1ZP0AGaMiZWbiXvlwJIycIjtv1+P2XQJvctM3kBIAq7i7JPWHX0lDQ/QdKVvhv6DHz/KsymxDjs2Vib5T4qoUR+r8hs1YWq+vGdqzNevtj4IijXYkmpYIFTUKJQShc/XwS1C2RCD7Jd/RWXAufBmPL31Rc1FXOrOaqm62t/F1lRFWPZ4IZ83CkLSL1ikb1XnleLBAj/uQMwsW7QKtVmqaH3NuyT36f9knodMmzsN2WByHTovQjo8YyuvEwVn2gBemR8WdgsBGEE7Ao4zevJFvfMbB84jrtdBVf1hFmMRfKJaxoFqAUboMKwtczo6XO0sFIFdfpGSUGXh/JVJ+psow5U2kBw/1b46jlosoCqlW9Sht6bq6Eu026aflLGjbVDNohmcpyPIc5Dym3JhjFfGy206uBcwqAieC/eByX+gkoYIie1TaxpCx3gaZCAFze2zECjzy3CPgqjRfuIVAFzlknosLsa44FvAz951l8+Dfc6UbkdwvjQRDbXUZkVg4BOG2degVM2PsY9+3dVzK9j3T3vwvmCv8kTktwcWRzgdbwlBHJBNk90543XZBS9nz59GkkyiVqjh34vERsIem/FjSbGmlNoJj2sLC9K6PD/Y+/NgmzJqivB7Xe+EfHeywlIiUwgE1VKIhkbiSolakG1tZUZyAT11QIE1E+ZSSVI+qNLaABZ60cyoD5Vmn6LYqhPIQmsTS2JKRPUQkwJaBZIgDLJzDfFdOfrbWvtvc/Z7tdvxI3hPRKKK0P5IsKv+/Fzjp+zfO2118bEQf3Eq9fHcu1wKf3eQJ7xtNvk9ksdWUz35Mr1qczKQm7Z7sjVsci1g9VH8ziA5BtIBEbV8IueMy34tbfExtUgshLrDvg2/D4Cok365Tyb2NSn53n++rlwr9/fuyZTlODpbsulrW25tN2R2WwkW4Mu39S3tm/h12aLhVzbvS7lbCo721sETdNyJKPJgVy+Mpduq5D77yvlhT/algsIK871rZALFha4Ngx6mZPEmp1guYqyLXAxmR+quSFLSbRRy9MiOQY6GBYM2i2/D46P/+B6JmMs0pwNN51qj9kCqf2dM9MSwxQYrbz5WgZhWoXcsji/OVe8u4hDMrOmGY0KohRUeUaaeSS5NovhQ9Na+D4aRLPuL6VkkZcHUkZMxfnRzT6L6SvhRXoyoWNqrNdx2YyhL7NxoLEfEYQ1oTP7roccHZD5C0DMSvRxIOC2EY5ga3Uee0epxsa1OAkYBzDBxd3HwPvZ3qX8Hbnq4aVeWa77SnkN7L7MfgKwMBwS+p9MkrW/wsrZppGYEQTm2C4Fhx6SJgiKGilzxnZ2RVkVtyCoCtTRPNXy6cdZMjxH/oafQGStQxm2tWvxNh2gpuNyaFztHKzOI7LF7JK6jrbp/q6MoAJU3Sgsy8/6n+DNXlYSKC3aWvoH/Wnlu7zvK95lPKGHWrOFGOeQO9+Hl4yoY1phGtFJFgKmFszsFVJo2967m16a0+9qdGTSObmeMTFT2hUpJGukkg63MomeBZ2YrjC5HATpHMpgOY2phXbVUmXJqAWyDjVZw6txtOWzX1jIZx7xFyYzk67rCeoP3IY/u/jdwZNbMfgLVD6Nq7aqju/eP87YwRgbyyTCgpjaMFwA4+xgPyUTYb9Cfrzp3VJ2KxlANXQtnn/PM8qinMt0Mpfh9kXZ6rekVXRZcHoym8t4gtBOT3qdsYz2LsvBfCC37WxpaIdjhFI9AxkOoS1ApfmOzJF22+nJhaHIN548kKsjn/Eb9pgvkvVsnpN9/Tv66KMYqbPcWP28dXB3o64b2/yvbl/IxVvvlFsv7chseijT8aFsb12SK1cfZ4bKxVueLtPDPc4tGJ/iid3Z2ZHJdCR7h1dlDuCEWmfTuRzsFfLMZxTysgdKufs+2DwsRWYqTuQi0Orb4rkgWCMYg/H8eCklw4qa/dXrlLLoZiPSyDaktoc0Xj7MEWRExXMC/jn1LMlLHLBgVa45y+uib2/IvimkQsoKbjTjJVg7uOkfF2l7JPEWmkStHpZRvzHQ+vVUcvX3dosIvrumzTfpsOyVLoItgikr4aJWEk7Hqo6OW5KVJ4qWEVw2jopNhckSAVaMDMb+TIdXUV8aoKj3IkvkeMD+4AAi2yXkBmTAksclMQtYQK22JL6RGDNjuFT2YyE1HxtjsqKAXlmVUFLHiW3PfrPOdPE5+9UYDYbQbDJqqr51vN1kziazsFsKbdtmZwCcjt98E6+CrabQZCqDZSAmenU5UHUNkQJcDbv5x0OPZH8oTlcwFM/j7vM+kargS5lsaImp1cOzhAxFyxtjVMb0ailpymO51gjf293Wof7SGcEE2QmIvUEiMnSnjJGat1pWrM72ytLMezcfMb7M+QsXmcqsOctMMxgULVlO3Zk5ujPch5cfPk96b15yCWCCzwL+XwgVakN0LtTnWs5WtpclK3fkdjB8OTDWL+4HCoZNF8Ys6cwyx+dZ196CayqYLTJ9LO1Tyl/9TUs++RfmvO/egQTOmeXKHvlNcYKjd79cQkcZTbBU7vROuw4rEc1+qY2X+5FlYKjtcssMLbGlbao8F2QTl1qBQJPfrfc1JZFzEUP0wIvuLZfLgo7wSL9HCQTA8/FI2aluG3FWeBgtZNBvS1n0Gf+dTA8JxHr9tnSwzPDtuC3DbkeGF2+TnYs7Mhldka99a08u70Kb0uRHdHTHneavmzBDmxxzmmuf13dO0r5NmalNQNQmx5zmHvP9aOjlJ//1PSwufe36dVkuIOSFKa7IaDSh+zKm7gBlHLp9OZyMzdOtK+12X2bTA1mM92RRzvkwwRriytVCnnFrIS/716Xc/9KOtIczWcIokBkzWhSVb+O2+dGuAXXUlgVZLhnrgkB5Q08r0lNgywU7aLS4nuIRRUViK+1jG6NnmrEQtG0syirpgpsZrRz2UzIrgyEujx4SM42Qa0m4NKx5+UhvsmApwgKSwZuOWsIi5nfDRdVsJaJmy9vF61V9E3OkzowNNfwZQg8W9tHreQkitCsL/+PCXMdH3k6fZ8RDfk/uIh8mYfz+cS/HTQAtZaaZXJYLqQ2bPw+u6WAGkvnu1HU0+J5uir7pItSIiZQ9AFwj0/QM+eaNv1H5YhlNuptnNiuFq13XY2n1vKqPA1kcA3Bc+HNau4+5bjyqR+GbOt3X7TlxMIANP3th5g1E1UL5NmpFqrUt2o8ECdYuzHz/t/cfRrfiy59MWEPOY6m+WQ40lEVE+/WbmY1RxgUZmghv495cV6W94KaVWe+kJ1CfK30cFfTC+NPtMCgCt/2t1VKdVJzDEczn4c4vL9EpE3NZv6uWEpkJtf7kC5iZ4Jq2SKsHuBYql/rxuZ/3AD8uu65zDltGKgE9srtDUWXOW5yaJZ60yLl+jOk2gOjMZ+XZTWHcbPBL0I54AgTx0EQRoOocePQbhfzpQ6VcH+t64HOhIl63Z/w0ocRcMBvsdKLobY6IzO13TXUqY6jRPcI0KRzkk86JWC3A5xfXK9ffGTADo+fPI+ssInkG4/DAC3+4ROXtg+tX5HA0l04XYuKpLKZtaXXampk47HFz48YkIvuHY1ksZ7KczaTd7shWFz4jhVy44y75/qffJvMZQj1j2T88kCf3ZnJ1bx5EtVlA18ge1Fai4wDAJmCjaZM67rxNC2LaAM6ZcYtAdJM+Oapt9b/V7/2on8/SJ+vbVGUEENZ71cueK7sHe7K/vys7F26R+fiaPHn5X2QwuE0ubg9luZxLbzCU0XQhTyJVpZjT5LTX7sliciCLxb5Mxgs5wEOLcPeslPG0FNRLve++Ul76b0Se9n3aIi+3wZJpKInBl8CWdLDoACmg3M9Ei84WMESFa3JHy1kULfgiaYFkZ408xbte9kSd5bXIdFxAibdsgfUwnKdkK6jRDUM3xyrD4b/XBzeHPfIcqZeQsa3HvLV4Za7hWDUyu6wi91BFtcbSZbClTFt6I4dOKXjtpIU8hVONXbNrufA+en8lRqHGbFWYv6gJCmGpCKZcaA+2rgKi1rBb7EPHB6kIGvQx6Btjio54kY7sV2WjdQYyALT8LIS+A3AJ+KHxeXFjVAu5JhBtIECZDdsEdXJU9F5+zopoPenl9O2bs8HAAs6PlxsFtKrxSSDKtH1kX0PBbGb7WpKEa/58w3G/LfxMltCtfoKTPEFkevmweorJEkPBXppv0KYRC6U0AHtW8D174UkFrvUZYnayztrUxVEHVQHn1g/+UuH3wes7gGSWbU4KwXPo+iNvp68pVW8o13DpixvPHQad18R4wFtK/QPSfes8tw0eLu+u2wqMCbMs+VhbMkCo0+lAJc33tL5oC5yt9vHz9uNvZIP8+bPMY2YaJ2Y2zbKUOIGZhe+R7YELvekZcR6UwgKmuPxEW/7kEwt57JqeqJpdqoy48+IaoNWcwvU5vNUnKB7t5/Y5sA64Ebyb6N+JVy+qTY2dgSdXnLKOqYEnHE+LK5OKeri5y/JGwUctLFrFc+68rewXCxmPZzLcGcr2sMPNDt5EdN8tljKACZkUsjeZy2w8k0IAsgq54/ZbZWcAh/mx7I8W0t/+PhkMC4aDsBmis69hU9Q61Bt/fNM/CcPjDwonirEPFTbNiqWSlahP+g1DGvF79bffdTdXfeuvmRw2fOmoe85i86zLWXfdLFRsPsKvs3K9DbzQ0huJbTD6BCvVzn8GMBrfbv0t/QXP7LNu5vbOJRkdKuiazWYUzw4HF2QuqLvZ5dvs4Wgqg2FXFrOpaqxYg3Miy9lSptNpwhDj6Vz2R6Uc7hdyz92l/NgDhdz7r0Ra24xGKlMFnxfOD4iFVVzKyu4oTItIBEr9TApehxYRA8Tr82buc0tXziyErPw7rUX6dy5v6W1VnwldTPSjz6KKnnXRt5cRRBnTQ+uAVcFcDANQs2XsWV5k1afLARy+o8ySh5jUrJD3Y7oOvvXiTZtbgB6fM5QUBPoiWT+Ps3O+aWXA6dfIbvQRqDTNzApWCq7znFdVDXz6uq9n8e/peLOOiD9n1V3VNsLnrl8otrUyj4MeKWa2+dg6mKknh9Qz/XQaBXd+PjchHGyZZn6jDFNaQWObPZZFZ+C5tq6RmXHn+aBVyhoiZUk8uML2GLNz3EufM2SNY9igdYz2EBCde7/RfiycBH+LYCsab3qmnK9tXgaGha9D9SrXpcXvkvHCleLml2qJWqg3mL7qM4Pf65PAXFNb3+I9V+ZIOrf5MBjI8bA8vucsD5gO1hyEJyAz3iwb0JJiYsg4X4NVLitdju86wEzj5/KGtNBoRYCCTHMOdhJQYC208XKQ7mDTXywr67uvT0TN2p0AWAqgVTCOUjx6r5A8tGV/fymfeLiQrz6aWd6YNMOXCIU2FXCVwVcOz66Cr5B8E0BcFcw1zVL9nWoeDQCarsxLVSU9pDNVNn0Qpk4Fv6N1hkFE1/el9cSeq+K+u+4oB12RbmdAgnxvNGaB6dFoTAuHDkM8C1nODslQ3XJxIM+45ZIsO1vSB+M1n8jocCqj6VKmi5ksJmNesjfYlmG/I5cPxnJtv1obcVMGJQICn0jru231L1UgUR0UPbrpd7aMrXlr3OT6R91f9W/rr7/JdW78Mda+NQBsJdOw1qB1/fC870chc9iFzFmItdfuSKffk367JbM5NvuOtNoLmczGUs7m0utfkOFwW+azPTKw2JAmE/WEQ6X4vQP1d8PiMBotycBe3CrlR36kJS/4kUK621r0FmnUENWj3QuEeARzHsQZykvBIqJA8iKzFVkqo1wEI1SdLXwwPYQYAdeawWAGEkMgvmDExdLtIbxAdZX6xgbhBZCT9iltRkGc7myHieC9KWQkDDRRM+XsFu0jgnbLHs+4wUYAw2fPQp7qA5bDH6od0gqtGnL18JW/2dv9BtNUF+SuA/yuF/E38HQfhsQ8tBhSFXjL9TBi5c2eG48GEPSTa2bm0I7WnUuCetsbmuZ5FJ97f2uGlpqPRosDXXRXrSG4ITlbYfYQ7hrv6xOYATI2eb9RbK2VGm1e+bZUfdFJoCUwhZ7VR9xhpYhcjI/QC+u6pSw00wiZDUoMbzlgQzvAh1U+Nf1VXIedIVQmQRnjJjNqB7c+Vs6u+QuEhwfdGR7Pt4cZY4IDw1qUdOm94T3KKxFQL1YLl6W5HbN2Q1o/QaY9CxXWNzyDnIss1B1rmNa6KCTMaF86oxTLOuW1wl/C2GsJnSoTqTZXVjSRpqT6uwzSVqGHj7GHRCvP/hryIVqE5PUgu8gzImAaJQCSVquUyUFHPvUXC/nrr1Z5qqQTNZjVtHzWW61MlO/byjzlp1nP3xQirJ87VsBlIW4EpG3xQOjZr+t9ouuQrhzYQ8jY2cu62wYkciPxIMqA6tmtisf/9tIfLLFxzeZLeh8djKbS627Jxe0txl3Hoz3pdYbS7S2Znn8RtRKlI6jAA2EzJjZc5qlnaM2l11IzysGgR/D26FWU6wFgy+8vJ2WszgVUbMDYbHqdo9qPBbBVdDYWAG96zRt53JH3syHo3ARA+zHPv6tLJgtC9wuDHYJ7gBLE9+eLqRxOZ+w/hA4vDLZka2tHhsMtub77pDz++KMyHitVCoCG465eua4PACILLJ6qNblA5z7zzoX88ItL+f7n2NsrHLdxIb4Md6XVuaBM0XIkbRRURFgC0UVcYox/L+ki0UaZIIZUbCS81EV9o6kNFB/YkMGXtRfRIdyZI8vUg2ddxXMra0wcfPmLgm96BU2ZoI1EHzjACQLdSuHU7G3joU1ttjMkJpAFvQefH8u+cf8iuKGro06uzUYdnPeJueE7Y8dTe5HcmsnlunntLFn0CFunyYqgKp6vHlH0v62CMgde+l/f0CIIi7Sab/wZLKHkTlVT54uvggYNxTkI8JCFgjMNlem80vNwE/eDIPy2OZeEzqUCnAjAIrCKzITfc7xmfS3mfbg2x7JtNbpqoUCiB2NqYeNAvVG2TojlglLJm3B8ZUyCdtc3s3rb88avNZI0kuzPQIoF5zW2Bu4IiEyXyBckCzVmkb2VslnSmILN41hTvJRfJLLGK98BzucbM+eJC/xDuNb91Pj3GntWASxkzzTzkS0hJZf1dmxXANmZ0XMG0kK8oYCy9qWH5Eq605Ofo8pbf9aPrzXqnacaVSvV5X55bWfSsy4pP0Nq5+BlbQg+UD7Ioh24zmJRyOe+IPKXX9LIggMsvXrGA3XD0aNCh1GTaivWuiXEfm99HOpSeog7j6MyVYTjXEA1Ex1zA1tFBux6fzBnxX+Z516iuLh+31dVvJAbuRecggopXnzv95W7+/A9QiHpqbRmJUvxX3HoCgAAIABJREFUXLy0LbPZhNkECLVMZ104gMn4cFeu7k6k28XmiHjstgyGPel0OtJHUeBiwYEFIwbN1njSlvF8qn4ny5lMl0MZDlSBDNC2DdE9ptpiJr1+h9lo2IRxzdl0wfNSH7ZosdQK2LZ+X6TXHaiHR9Gz6O5MxuORdLBxL9ucONeuPSbXDnfkh553v/Tau3LtW0/KwURLEO1s7Uh3e1sGnbaUS934mTXRQRV2kX5fxdiHo5n0ti7KcNCROTLkpCXj6UQW8zGLTu7ccrvMxlfl0W/+i8wXhfT6jGDLFGGuZSmHE2F5o90RfldS+I3U5DEeAltEYqxfiwEsZXvYkzuf8TS5/55nye2XurKYHMqy7EpnsMX6lXvXL8uwP5BWuy/Xd6/yntBnyCDd2rnAyvTdbl+2drb5QEBbd3h4KLPJRCbjfdm//iTDdk+/dZsavPmyK7fc9gwNRNO1Wjj+V65dlUcfuyz7o33pFW152h23ysWdgVy5/Lhc2GrLnZd6srs3lnZ/R4bbF2Q6n8lohD7uy6VLt0qnvyXtbk+mh7tyeHBdHn/8inSHW3Jh56L0AcjnSxmNr3OS97pdmUynnLxww99BduxwyBI+ly8/IXv7I5sPCHNDIL+Q3f0RLUoGvQ7NeDEuvW5LtrbbcrA/lyeeWMgdd7TkRS9eyA/+UEtaO1rEjQ9IpyVLvopd0PBeeQhaSxdQvNnOClmMwHbpRlp0SqaaZP2C+Uwd87h7Qdekk0ohMdWDqFt8CCHaCuu8lJdz8QXSWZM6e+JALqUCIkSVjOQTdaLAx0MiDDdamM9WCy6KZr6oG18EZ9bmYPng87cizg+bhIpvE2LQzc39v0LYqA6O6ptxrheZO5znCXGoiian5plW37wy02Ugq8J8mTC/juTsAjZsaj0T6gc6u5VtJWwzX8MWeNas9klOp8caqqyWZRGalYBfL2+YVdDlfRvDh/RDUmtL7fuA0nKWoGbW5WCxhbNTV2eeQZMqMqMJNE4Dy8T0ZqbNtU8OPBpfut0WhB5T2kZvF0ugkFnQhuj3awL3+PyxTmNOCECokWXdqf8KL/y8jtUdZRUJK+PjWaE1RO4xCAdbaIdnpvmmrRmU+Rpko4LlhINlHVOFFHgpTGDTCj+nWpFeCDqFd4PoPgCmJlDov1OwpyCB4KSSgJBF9ykEz2dVDZfzmLkuLEh0KNWxWcgkJH1h4L2w0kEpf/N3wsxD1DyMnwi0uNdUAsnHLKb251w0J7NZzlhpQNJCgwSsIdMXQMifaTKCBrzRCnPr9+fEZRyaaKEvmGDC0EW4JUbpYRzbEuniGUg6x5QTrM8dDV4LKe55+k4JsSFAzoWLAwRwpNcfSlmOZf9gwmaPZ1OZTlj/RJYwiSxx7Jb0ey2ZTWEN0SE4wUaHEixwQZ5PpwRPlw9KOZjm+kuxK31hig/gZl19fkc5q8NFjNkYUUGg11nH/GzK0K19czsh21bVbNWo+zXtPL6NOZR5/LFH90dlzfPNFJMtlJE4auQY6QkbsR97VLvy344OedqyoMAhCHdj6ZKTzqqKpuGIL/t95UNqbT3hPKhfqq4nqv/9uHH1vysLV8ovP3i1AmC8PqKHEOMbamKezMaiMgdsjdUExVyItz6u3BDC27nuI6onS22v1Fk0K0KGgapgy89dD4M2DY8Ds7iv0r+JIdfqBlH/voeiXC/j+IUMa1hCELaKP9fXvwxmFWwBGBGUmxTPMxyVrWRNAKuD6F5S7h6eTVRTH9gz6GBLxeeZjdDIU3W9W5YaXo5iek/oiDJ1B2XuK5X7G2NmbuWc+MayhmLvbF/t93W9nd+DC4+17bn3XPMFIOVMRFXNlEO53FNtgDycSD8tM/Wk/AgbpwnOCcwsKsem1pbaKP6ImYkpABUaym23wbh2ZT7xQspsabQ/mwtg/0hsmYG35uUm97t74Hn2rIfunSXUhAg+aPrCAEDCyzq76y8J/hxUzA7SPgk7hxbQhq3biAoA6Hz9m0v500+JHBz46qdsm9ZvdFPesPfUbTNqACwCqePWaScs0hyyc2dbiFBnsvacA9xj7ActYZRutoClgzL9sbSRhqZ1feq1VPul3RdCv2C9DGixiPsLn317CWf4dq9F9mnM4r8ii9mEIAuMD/7e6xRkvHZ2urIYT2TBt5A2Xb2BnNGJEzbMmKllS265tC3X9g/k+iGJTE6guv7huI0gduxJjuX3GjaxeriL57RMnJVr1X6/umkeN+xn/7v316aAb5Nw3olatSEQOG5s/O96PzkkkEMG2qrjzlMdVyy0Wom36XvHacrq86PpHDd2zJ8amr36Pb7jwetkZ/VjC6mKPOxX/oadHePzZmumpvSf8pcXBS/U91RMTNU3bF0YMM3TqPdy12+ubFWgUAdPvoGv28hd+8XyKq6dNrNMn4u6gnIryeawyURMr4/N2Jksb7MuxLYEWaZpfJFznY6DqvhMqlZPf+O2E2C5MiGlTI0ym84osMVsJwXoIWys/mGKGAA2NGSoWYjtYikLd7Y3Zspr8XkXZxF7S9qxHcxeVGbUdS2JjeQenYX7/H0w2YzPuo9/mkPOdtr4IrqXX8y9p5TBygkKWnTPjSQ8DKtrDUwpUfYmbISm7ka7WLaJ11IAVgFQpodyjRl7ETIFZ/bYjwu+UKbnhY6qGfxWX+CrkDAyvA4sNSOu6upPDZjtRwRHllyBeyIYq+iPLcycnl4NfSqjpq30SgQVLRj/kMuU0QrEgKYnyFSSVNAPsOrheC1YTQbA/vLlQv7koUIev6I+V9o1yhzpvF8FWTF0GNej5BdYE8/H5yX3vN5cXMcVbEbAqEfj9wCY/qKnLVS8i9b12novk0Wu1sCkUbQfFjvUeunrh48vLB+0Ni9A1pJMF0G7W0786A89s4ShabvXk2I5kieuHEjR6tGADA0ZdrsUFbfbXdne2ZF2ey6He3uyN5oQmA16fbrFYjChvYF2BKZe8+mMDNeoLIL1Q1MXne13JwUXG23mtSad5junvatNrsWFK6RTn/ZaR30vsh1nZx7Xg4qm61T7YDPmLS3yIcyQ7q8JMOJNI4GBfI2bybYeCwbPOLCbnL8SzrPF/J0PXtOsSBMdp7CktcfnA9cdluvRMCQXZAuPxExIjg3BFvYp05EFJmwdO8W1P4CrFDI01mtd91RDiWrd4eeK36lv8rYbGL8ark3Rcarsq6dIWZzmzp+qAlQzjlcBVrXV6LP6OMVwos9Htj85vseglm8T+G81vKbHa4hatWARbKlLPQX9zNSuMnnRPoLXNigXNzOK09WMiP2BCIkyUAoWUkadCdHJpDmL6RqagJdjBp6HJdHG+UKBZgav2Oygi10kLy/vVQIl0wfSZ8+AK0HrXM1VOSbOEBl6SHqooK1jiIuZZ6aji4yVOelHUVUMcaJvPJyp88U2c/etQ5FmAgHzCuPx7gVoRq/W6wqS8rxS4Kfn9+s4eIpAxmFdzuK0lwOXkVvYGEBHvbyM1bXEhUXQVyrzZS9PpoejuLwFA9aWzEHhisjhXlv+7OGFfPVR0/wZyHfQs0nIMLnAQ39LUGsh6zUPvDmkSYfPaA7dKsgK1THC+LmBsdfLRB9j/sKIFd+ZLVCnU8GiCu/Vc0uTMPTZ8Y/r4PAYELwvS0qIMrjUI4sX3fu0cnI4Y5y2013IZDRlSBEdvXVhR7YYKhxLqzWUZTmV8XjKzC+4xCvztZDe8ILc8bRbZKsjMpospN9tS7FYyOFkQQOzq/vmNm+t2wRQbLLPRKB1LOhaw9DU28LFwEom5Ac4lkephxfWszT1e2g6dxP7lgBIWvY36Y18TCNDcwpvsNSntb6LwOZMY+naiqRbqIKyo0K763pkLRMV7iHOFS8gfdR9nOkeNxy69PbHDfPmMV7czKENCinlv/rWa1W/Ha7tFtbDAo3CsixNohtthZmKOjF+T7ViGoLUTUL1Psom8TyRNautEVpRyMMUri1bDfWnZ7VBp7XJEChAc+uFAJiwgLv4vf7oY0E1h3+mC3hG2mqEPzEE3hZnCpytirovBwi+yeZjLeRjuhu/np5T4VBmRHIkASLfzGpo/U/87E7XXpCbZwmgK7m41x3gTafmJYiirQPaxDF1X4DQ+Qk0hPAiIHgE2z4PHbQx/T6Nf9b61df+DHQU2bjtg9tAYA4BGGJD1XYY8AiFs/05J0BNwncrNRM9yCyLlO8jNjsXdr/xyY3/jjYVUeOo9+HZyCUBgxYMVzYqG99blqKxZt6tnpXqrJ0DMK3l5/o27RMfXw4xzm0u+DGr1/uV7xcpcSI4VwGYI0EGQB31lFEDEZmHC5HppJCHP7OUR/5e+axOC9pYfX7d/sKLLuk6XbV6cGDjwP44+waDhwpkLHzvGYm84+jZVqDN2odTG/uuHeOJE2S7MBRlS6YIM+tqxfvgvIaumCy7VcuBcS6LwYHBUjYT75342Y2YK670P3zXdjkdL6SLGojdHgXek/GhtNtbcvHiRVkuZnJtf5cZdtPJgezvjaXoDuW22y9Kv7Pgz8OdW+W2W4cyPtiT0cSqsINWlI5c3Z/I9YN5euTWbVxn2cDXga6bsUluspB/75inVg98b14cPR5gtvR5dLdsLDb5PZmLNksC4cUEmZNWHzGxFY42cgjSM52yrDaLk5UQywCqMj5e0sgZgUrKfDPoOk4k33T3NWKnElbkYh5qEFaORajAFvpcA1yZMGzAMOTk90kA1u+xamKbgZe+QTO0EurQ1cFQvo/IO+lv4/ip7YTehW/eWaqVxdPatQb765UTLPTiAvAM3nTjTi+IVvYntcHK1VBt5in0nvllv9P5FHzUYrjRSqFw82QCQ/XDwvEmVGZqkk3TfJ/aNxlEZtDB6xp74+2P2rvooeZXjewVXtTUytPvX8XQkXdsWmuaihq7vELBkmY+46Wffk5hwnn42e+HoDLUNqX+zAthW3kdsjaRibFwIjRIznrp/UWdmAF0m7vEkvg3vQqzcfNy2ZIlbHOWhTzySCEPf0FrVYINpBg/DFd99OJYRgBaZ7/8OHud4Bm1BA/CuYFhigkQJoT38GmcNaw76akgKPgBHWQLob9CpjC79pJoFgTttgGCcygylvWaQCyPfkZSgK6Y9qRpP3URakXyAObxS3/g6eVkhgysjmxvbUnRadNMEgaHshjLdLaQ3cNDOi0Pem0i1Z3tW+XWS1vSbh3KZNSSZacrMCiajMbS7vRpGTGZjFgY+NpkKXujvADERdU74Dw2vyaGqulaTQvtzfxdBJVN102L1imYqNPcx7GM4BEnPY9xO02bT/Od75T5cZp7O+/vAGz54hszIbUPq1ou3VQtu4o0eju71kemxEI7fDFnxpMVvmXmUw4txnvh3DQt1UntHU7SJ0dpvaIhJduZ9GNIulIGhG+93BO1PAw2AGcL8JoJ1sE9oJxVWT8fncUzA0qrShA3wphFF//t613U+8T1xBMp1oWXI8vm/66vD1lwbZsKC79rQep0T+wjhdXJGoD6lbwx1gFx2gvC7uyMZz425LEl0K1lVDgPrfadjkdJhsE3Y/VFq70wgMmElUVgQOK8qdtl8LwVnaDCKk9awLyeu3WIC885L5Qp9avHAvexyDjPb33pMhEWCjdQyM08VCrQMQpJXWYJ4oAQ/8XjFoEWQ8ahMDjOkMcll9diNjJIXSOnDeHQsJTziKHDpZRzdZL6u6+JfPzThYymmk1v+aAbPYZHMViRqbK7zSWzuPYY2GeZoMzMagahVR/w0lcIl5oxMPdhA/UwlB208dIkMp6pRxmcdJT5UwBFhqutpXeYiUw7HDg1xJJQug6wWDXsgnDMvGCdaVpLvOwHn1nOFnM+KLjoZAqxX0sdvQsts0M7hrIjO9tDGpUu523pDzqyf/CYXLk8FWnBV2sgwz4oULWKWM4nvMD+oiOXr1udH9MdVOnvo4HYRqNVO+hmA5bj2ngaUHIWEHRce/5n/3ucH+iLpyIo/3aO0TsfvGKLuLuZW+FdU8t6WMt1WWoloWwXP6bh8t/T5NML8SabC3vum1ityivv+pBhUx/FTfwkfZgF/jVzVBVeaFq7tasiuA9JAyy5Uguf+cZHP0KGMRSsZsCjG3ZcIxzgHv1i5vIFF8gr2Mngq+5Mn/uxfu2mfopgC6AD2jw3cvUsLDUFrVVSCCdzDRb6i4DBNn8/xHVIsV8VvGtHp1AfbyszC/p9aGo0i46Ao+E5Tt83jZOH0jSsZfpBXshE5uadFHVUBCOhjh95ELK5bo9gJbFSySoF5LCWMdhM5tdUX3ZP4f7qWZkAZoqKK3NCf5cd8OOaxQxTfkXHg0E7eynA9/znlMFpSUp+jhz1Xs3GVwcYCOEVcCQbm1khsxmwQSH/8k2RP/5EIbsjOyZlG2ZxeJxjdR+tdWArmYsqd2inMGaSoEbb43OGfwkGzdHXzuc85hYYZ3eAR/9Ak96x87ggHn+HJo3Hp6LuurThvFVvMGW+kUSorBkqkywJzpDZjFq7FM6/4DmXyvEUAngtY9OF80e3LWWrRbEYgBNsHQrpUkSPR+7qlV3pb+9IrzWRK0/uy6LdkV53R7YHQMJTrT2HCVfO5PHdZSWMGDu9CYR8t4IMv9df/MVflNe//vVy9913y0c+8hF5z3veI1/84hdPsi+c+7GbgMFNjjn3hp3jCevtxzi84Q1vkLvuuovj8O53v1seeeSRc7zid+6pFGz5pyrGrj6fORtR+9dWOw/9pdpzVKCYODowIKlGXkMYUWmRtOFEEIVrHWX5cGx2Y21o6pt9DBOm/S0suElr5uVdEFYhDaAhJY0jmUbNMrpQABghmCrrtKoF9f7lf4lQqmE9LuYmznbmJQrqfePR81Qz2iobXoO5aH3GRgYssl5+fUIeryFohpwVU1M2RsNiZI9ccM1cg1BcO+j2MIfUILK68ROYUctk/VGx/Mhgy4XLZBAtKKrFpRWgeUa868wS22TleRwgRiCi462grKlyQAaGfjafz6pMys+MZQSa/gcsaKrxaKJ9F/A7+6VzXRkb1585E5dDpbmvfMzSfw18xfHT9vq8ymXWAMpcY+VsNawMEAajPgvhcgCpeSHzqRrhXtttyx//2UKeuAaEoB/0kbpfKfDYtL5hff5hVH310USOwFyZfzx5NMvKdc0Vx96MbOFK4UCVL0z++6LF0CFd3otSZvRW1BdGNcXOIniALcyLmYXBYzvhPdlqc4Q0uzeU01I3/aydK+67+9ay3+paTa6C3lmMFbe7fBvlWwOy622xpGnlbC6D3kBu2dmS5XwmC2BMZrbM+XAdHKII9Ugms5nMZCCjmdVI23D/+U7f2Ou36ffzG7/xG/KzP/uzuTiViOzt7slP/MRPyD//8z9v2DvfO+ykPVCfT03jsHt9V175ylfKP/3TP5309N91xzvY4kKfUr9DzboKg2JmrFzdPZxjpYEsnT4J/m3lTJmK6WXVwnM1QLOuY2/U+hAZqxha9N+vhjUdWHH70g3GMZc1PrE37nlloRmeayUBxgTwtmf7ufRtXN/gs7G8FXGugeJ1LG0OP0XaUG0imnzAHFBFfQouFcNY1fExnZln6aX7d3f8YKZq5WTADmg6fZW91Ay7OrOVGYwMbnLiRgrSNXhaqdVFvS5tfInIOq66TYiG/8xe2PRjKWwZDXkDeNVbV2NPtrXCiCqzgl8ivJdAHe0krNqEi/etRkMEVz4G+K9nWzrTHMfDwRSfYevLCM6d5fMyYARJfl0j0ficwUerUAaLxyBsNgUmWMr+SOSjn0TNQ2V2AFzcKd7DzeuKQB+3aHqGIUEW5n5gO/35zwBMX1oAklhOLVRdIAxHWN8zVG2qqfBdf0D/jObqr4Xf9TtI/oEUjgV12QLkAs1TBUf1wwNYQ31LVC1BD8yAR+HRZajTy0ShbXSif/F9zypRqVqWY5FlW+kuuL0vFnQWx6VgTgqvLfxuPNmnMzkc3LstNTTFwE7mh7K/vy/7+zNZtnqys7MjwwGoxYVc2Z019u2NZLFu1IJ83CRZ9/dnPetZ8rnPf67xz7/3u78n73jHO74Xzjpt557gexyHz32uAnj96xiHX/mVXznB2b47DwXYyqEcszZoWOyqcoDMculmaLUSkS7te6lnKrqmJ5YxWuOZdbN6uB5+TOwWF+oa8xZCn/weQ2lWo467oNpNeGirkuFn53J/LF+nIqjF75KvkQGvurHmar/E3LdVprAKkvKxdcuHeN7Ikrg2La7Zvok7IHPgoNl12PNyTVw3FfWQlYdXV7Vo7MDUjDQONj+qcy6EfOseXiw1ZWDHgRCzB6tu4pkVTJNUmajku+ZuSq7daZPRaQKdzqopk6aaIM/W5XacskIV/KmeKrJg1VFNYdAUQl0d9eTXFsKv+vxVQ7H+zTrzlcchWHZYcXBiAcaQtT8wR+cT1I0VkVkhD39W5PN/q/0GfKGMlmYY6v+vVy+ttj/WMfR/N5XxyZUpqmm+mMUU7Ntp0UZYLqhxqiNc1ahpuFnHQNksDfmhzXR+Z4YheU22GvetLJ9+/F7QvoEBT8AmLzeLYwDYlBHDOfU6AG/05MIS8WP331PiIrPpIS82AzlF2peRTYKpAoZw3a7sDHakJVqXDqedzg7lcDKWw8Op+hoTXXbl0u23ydb2QMo5aiNelyeuqvXDzQBAN+Map9kAXv7yl8uH/uBDjV996JMPyWte85rTnPZ73zlhD/z4j/+4/P6Hfr/xWw8/9LD81E/9lD5cG9aEPOHlvyMOd81WWmhW3trDIhTegpNGhwuIbTjBGgJhILXasLWgZh3RxMrgWCy2LpZOVz7Ga+u8Orqu0/KN2MOm3DYNQKl8qMoA0mneGKw4p7JgO6Tkh0xLF9Sf93oWWY4MqDPQ8Lm/Sf9p27KWpv7MxHCj151jiCeVJYqi9eYrpuzHwA7F5zOGXZ2Dcg2XO94j2YsMT0n1VboQ22+ZfCmLDECRc9cpEI2Bukja524ySTX7Gob9bI/zOpM67vVwaGbx8nyPHKe3LwMy17sxDIvN281nLTCaShyFeZb3W2ObLbkl2nw4AMZ46G6vNTl1TiODUQ1O2d9geuYdltADhv7il0U+/Yhn4WVU4jamVuNh41I8zmTlWaB2EWiDG/ri5w7bmscDzwlDhRY6VKCRM2z54mIvRz52eBXA73HeWZI6kJtjcqCL+y3thfALGYnsB2i8EFZlTWj3JVOxPILcSChklUXzIOtTVG91J198z9NIlM6WM/pIjCYzgiTUO9wa7mijQHHCAJJFeuGvNRIUr57MFvTb2hpssZbd1lZfCp+8S2RpdOXa4VgefWL3yGcX1wAYeeCBBzIi3eRpt2PiA4dzXb9+XX7v937vKcUUoX8+//nPy4WLKHxc/bzzHe+U3/md3znBHd+YQwFE6mOQ31bzm9KXv/xluXbtmvh/b0xrbsxZL126JF/4whcax+FX3/mr8tu//ds35sLfQWetgy3daJwliGGobFKZjQj1Zc0/LNXkbueWxRSFyuvCXrG7tMh22AA37MujxPL1bLimrMeo3Vp7ST+IXmUhjFiPR9kJ4rbKEFVL36gVQPjG6EXKc1HkuMZtePs8LOqu8LODlxgejM+4giG/gre2Oubprw2ehPW2xXYn0b39I3Jx7AsLH/o5ks9Xww3r+HnmZsyQheVABhi8A2e4uOkpcI/hQb4bRNuAYFFBhiZ7eiShfgWEu/6Jgn116HeWa0HPRvfRohAxZRD6dQlQLPzMUlgUsDtcyTff9AKY7o00amAE7QUpZUrSxsXNUpP9XTWbMQ8sdUjxmSinLWYawnPq7/9e5I//vJQZMu3skt4OskWmWTxJCBH37UwT560VuQeoiS8FKZxuJqNk06h903Cpn4Pz25IMHGzhvGSZyGrB6gGhwkJmpfvve0qD160spWvMGUCTsl36rOL3MXyLotv4zBaqf28XM0YKMf4A/+zPF95zR6kMVpslenBjCBGC0eqg4jNDh4daxBjx2sVSFou59NodubSzLZ0+jt+SVrurN1cuaXyK2+/0e/Lk9UN5/MrBsesDBMtv/8W3H3vcJgc4Q3HcW+Fxf2+61lkYDwiyf/M3f7MSwvryl75MNgUAcd3nNO3cpJ/qx5xmDL7x9W/IH/3RHxHcnofead2CUg8fVDbjmk3GcefYdBya+t1/d9w1TtP/T5XvROsHBwHa/9XyK8cBpbRIJqPR7OOTmIKaXqdSE5GXXKPViZ11BpZrXfhwDVbiVaOGS/UgoTEeLzJ2j8dbCrmXBTIqbKUOaGZ9LAxSoH6dZUQFwMvrrzhOhYatmUjr1q74+1i02H23vDZiBmVV4X3MTj1qDtfnCx0/wn242B7niAWdvQ9Xv++aGr2q/l3nmLNL6tKes/jSm0BASx6i9aQLB1e6SXtCB+JCil6bQLyD1GxnldugrfNM1NWEk3qfacWDbKeS/14FYBlEBp+zBkPZo57T0mphevYicCEBJryhMP1Q229RyHys4OKxx1ry/3x8IddHCN9pVp4bd6Kd0E0h/MawnANYSwiorNnJmV2tIurruReLxpCqDkwzEgmorMwOvgNMohG1nGyC68Owl88d7mUJ2wa3ckDLNOwPEgpldXwOeigTRrpI8OuCaGovGQIk+1cWMoCeq1jKfC6ssgPghmggQJbOU8861nXLjPXpsVfcd+fFcjDYlsGgSyU9zE0X86kcHOzJnN5ZcwrDQDECPA26XRn2utLtdrUExxy0W8kairjQoNOlwzzsI3DM15+4wpRQXDrWD0NHAHV7GYm00ftbVfPL1Eb70Yf/6MPypje9aaNjmw46ClA1bcBHLWK+UPh1wB4hGxHaoQ9/+MPy/ve/PwGtTRbD427qLGBwI7Cl7Hb++M+lEHCt0zxx4tec+esP2FGLQux3v8f6WBz3s18Px2Ecfvqnf1qe/exnMxvxfe9735GA97h+/276e53Z8o3sJIArg2MzL+XLvbGjNRAVQ4QuN+ziAAAgAElEQVTOPNTrHh75wnGOYIv3Wlt7Erhxyi7og1yv5fUT3VE+VS/WGGPKUKxkK1pCe1Ue3jyTIkPFrdgyIKPVBPvIt78AYut1G9fNVbcP0PHOb+7R7DSvZ9mUtmqGWWUi6tdafcbdFiEfyRCda5BqBqc4qmrFoN/LQLBJCH+0vQvAVtSGebgpzkE1YzfRe2W+Rf2b16rM6NtBn9+dtrMqzmdo3T3cLAM3WlNk1q0aYqw+l9V+SL0JttAtW0J2K8Gh+cThWBZQZugQOiQ4oRtYgHfYobraj64V8scfL+QbV7XwcrIAYaFmy7Q8ooZhtUC09kGu4qgtpt7KNWIMGep8slrXSd5RKScVskTVQNT1cRoGdfDlFnkoDu1Zid5PDhrBYOE4r03KyB4E8qy40JJlu5TxWIXx/S6Apd9HBlw4p34fo9hh/0MXVvzIfXeXMOCaz8cymyr1tpjNScV2t3qymEyl1+nS/sELy0JlD2d5Fp9cLhhaxMTEMRDTL2cAaG3Z3rkk37q+J49fPchV3tc86Rtt9BvuaO9593uYyn9en/Nilo5jQ+p/9+ue1/WP64/zGIMPvP8D8ta3vjVd6qRtP+nxTfcUz3HWPjwLeD2uv5+qf49gK4Lk9Rta9U7qfe4gTc+lb38VM8aat1JixIJu7jgW7bz6MoaHuJkpskkO8smOwgGjr+AeugLcYamTzMhxY4s2SckJPcMsfofF//TNG5u0hoCyBcTaPvC3et2hV9Hims6JIcU4tr6Jq4h/1XvJxzMDiPxWr6HQ+htZbkAT2NJQXQj3aelCcU1Rpfmx2HSNGfNntXqNmgeXZ9dGNtKLNHtiQ9DORSCnQ6wJH+vGwsGUPwMYx/Q8pOxT3aDZXrPPoNmonVu3aRWlp7FwnWMNmXsoMlpF4DtKrBrwNA0Tb8vmqbffBd5gbYADlMUpZbnQZ3WOvLm5yHQm8mcPlfK331Amy8N2qX0bFIqO46ijQo7JQEn20nKrCIIzyxhkliEt6a2kjiUfwNkdQWQdeyswXS5JEJGlNR0l+4TZkiqYT+FIKxyNv0OLhQLUySbD1VvOpC1h/wBbK7BdLZnO8R0dX9hhwD5C7R40w9dDnGlNuf/uO8plOZPpdCpSdmVruysl0g1abRluX6TtPkRqjIOXC5lOx7JYzoT1GkVkytSEQnrtnnR6PRO/tmUwuCj9raF884nL1GzFByFuYL6wvv3tbxf8b4UdX//c5loAtef7tBqouMg3rU9NG+95gAOfCEc9wJkpaN7Y4m9PCxDWgS2EChEi9DY88PIHjlpP5d++8t+eyDusqQ/Pq19Pswmf5NreJ3h78ZeR01zzqfSdahjRarKFUK1vtkdlstUBr96fsyGZAagAOAMw1VR21+Vswv+cfy9yOwwitJRlyLfywNSF2BKfP98oXeCfBNe2aTgcq4Ej99ZKa0E8kYvxPeoSRDXcAu0adZ3WJvOZgDBn2LMj4/dyOC2Pg/t4HeXnddyINK95KmgHmwAdcX09q4Cq5ApvIKGmIVIWKW/oTfeRvMzAClZQcW59BMzaL5YcQLMr91TLmYv1lwk/UxLPG9OPMFRlbwyWEek7xu5UwtcN4QUP0qfzQbRvhbf5opOTQ1Wz1rb6iwAI7YJslbOb81kh46kI/gvQ+5nPLuQzf40WKdhgj5odwnFjHIs54+XBp69bf0Q7E70CU2I0g5Bli9QNHvegHlg2yNS5KevWo/nokowTo2g+b6yQtYJStW/wTElkUCJsyvOCgyo07EeXeYZTCzJZ6m+mTK+DUVwH55rPgI8wT2k5zwQD/C6vjdDDK7tW/NDdt5dAdLPJlGKx7e1taaHxvR77sN3qSqsL6mws8+mCbBY2FXhMYIPptfvS7nap8VL+rS3t7kCWs5nMJ2N59NpIruyrg/xRDz3Cavhf02dd9thrX/PaxuNhTlnXQEWwUn/AIZp+wQtewHN98pOfrJyz3mb8/PznP1/wHXzgj/X1r3+d/66fd939pjedNVqj+ka1DoShDS984Qt53Xq7j3sAmv6+Dmz9l/f8F3nXu96VvoL2wS/s13/j1xsvcxyzuK5fTno/GDMkHuD+MQ7Rq+y0AG7Tvo833jR/NtngTjNGN+M7TWDLn1+9fl3QXQ/d5FbGuR7FwVQdWU1FZ4u4WCFDkX/zczw1wFbCRF4jzkTArjFja1MpHwMkKRNTC5gobvI3w+wRBQ1XBJ2KOZXRSnoieB3xxVN/mRg3Y8O8dt26dXbTF7AIupzZ8rUtguBopLqpZqtp7sZsxvzMZF9GbU8OTcZ11kvtRJ+wCDjj9Vw0r7riWtmfOlCuW3k0ZCfrdTSz1j8ZZGeAF8GdC+cR2vLyRkC4SYkRfRmisD9dw8C9medqlqKSVR52TISBoqYsLjfgRcCVisIbm8r6gBCA63xbzpZ0h59MW9JdLuVv/q4l/+9nEEpT41K0GK8amn3cbJzrzJWbKaDlADHR8JSgjc+TMk0aOlbDW53HCmIBVFB9gQosY/gIx4wx5rE0FNXzcN4yLNuipstlCqrNUlaxR98tBVQAmfigayhtEnhlaRYjxPPzRYuaL7BYs6mGX3uoybMsaDWBMe7DacRClvgZnltoH8KMJBRxl8+7+5Zy0N9i7WopFDQtZ1P+F0Zm87Il3V5bJod7srt3IK0O1FttGQ62Ccz6Wx2Zz6cyOhhLaT5d88WYLBgA12MHIgfuFrHBTkHEDXQaqNwnLz+p36zpue64/Y5jAQ4MLB1I+eWhKwIgw0YNNi0ajX7kwx+RN77xjaml0PS8+tWvZrYkznPX3Xc13gVE+R/4wAeowVr3+fVf/3WCo/jBfb72ta+t3EdsM99Ilkv6cKHN2NjRXoi8737W3ZU++eAHPkjN1FFi+6OGYB3Yeve73k2n+zqA+K3f+i153etfV2W5SpGHH84WCn69pnHAPcE9H/eEa3McbD+K44DrwnH/J3/yJ6vj0MB6bjIO9bb4XKvbb/hxcbH3uYM2/9zP/ZxWA8A4+PwsRM46Dhs8Jjf0kCbNlm9yJ2W1dNHMi+eKSaqXFTHzSA8n4TuBUPq2ZRavhBFxQ0G0T+bLNVkexTNZjrqk61K7AsQsopNAnG34vtEoLjNDxgSo3Jlb/8tDogeYe4JV9cYVrWx94kQWzOe5i+SrWYn5Zbn+4rrJnFg/YRGW05Aa51gKl2VtU51Bjc+j2x7U11Rvo4eLsnmnXyvHEWnPYT+yHRF8uZ4rVDuI18rhvnq4NeZa4hsaGs5i8BjHjBmTVcFgHVDo8xF0SfbC7kPugMXHLqek2BIVgCuc17HHq4v9nDrr+WQpi2kh84l2w5OPFvKRh0u5fqg6LbA5/qlUQ3C9lVbE5CEOoPxO5wbQANjotF6owN0zY7U8tIrgfb3B33As38HC9wim3MIBYTt7Dhzk+N9wftdj8fuwccBLnS0ubeINZaSQTEH9OWoj4v9a6tuF/Rdc0nyhZhAAalqSSQEYxnaCAJ+Ff1EtAm7zxo0pmMZ69rL77i6hu2qhfGIxk8UcRqZtdheou0MEJsuWDAct6XRQF2ousyl8twZy4cJFkXIqV69fI8pTg1PahMl0MqeL/OGyJ9LeCgO0/i246YFEIxPYqh3QBLZ8kPxh+9CHPiQv//GX52+WIu985zvld3/3d+WjH/2oPP8Fz6+cFawMgAU+r3vd6+S//tZ/XQETTYlAfhJkF0Kc75l5EaD8wR/8gTAEV/vcftvtld/wuAfsOJt4aBeE3O9973vXAj6c5EuPfImeXacBXI1gqxT2B/5XF7ivA2cAPGhDfCtN9xTWEg/3fvzjH5f7n3//2nEAoKlncaaD14SZ6+MQT77pOHDuvPzlldA2WD5kX2IcEshqmLi4PvoAFhnfaZ9VsJXT1f1ejmMO6wyhb8hNmq2wt6XU/KhX8YVzHcPb2L8nEM3H68dzRf2WhxPrAFDZOdugsWtHDVcEWsG0lZslPXpsw0g6p1qWYZP+KvwuOsw7MFvXR03jFYXz/u/IbOmLnvZInb2q1sc0lieI8k8856OprdcZTJtuMKmMjA/BixqoxvuuM2G+eUdjVvcbc+apvm+wH/DLCMRSX1T3sLqBaGKXav2Rkw5WdXDeXxSzm48W28TGBzY0daz+LuLqCKzSlPToif3CXesBMAiWzGAYgAi6o+mkkBlK8SxExgcif/rnJR3ilREC94P+Vi8p/3hZHdZONDYq1nLELWhGITL8LARpDxf+5uJ3gBd3fOecM9d3EjBmVMpkgRIldYxd19mZ+8IMSqc2fnR6N8DWc9RH0/ZS5guVSEGrBiBJQGR1HQGeaBEBwmkOdkuk1RECtflCsxAB8PA93Mpk2WL40O3bqWtj5mQh3Q6sIBZSvPieZ5ZtBCsXE1nMxjLmiYH0WjIcDmV76wKZplYbjZ7IdHIgBwfquIrUyZ0LQ+q4lvOpjEcHMpsvZTwtZYQBW4r0+gMpets2a21qhDj7cQ/lacDWcRsrgAs+tJqobdb/4c3/Qf7wD/+Qfz/K9f2odgPwoPSLP/T+X2zeBFHVlxcB2DoOlAHAgFlr8umqtKUU+eAHPyhvectbjuvalb+vA0/rwoKJ2aqdqUkz1wRwKuNQO8eb3/Rmghp8wC5+9nOfPfH9APCgFFL9cxzY8rFoOm7jcRBluE4zDie+0XP+QgwjeiZa3ECOCpHWj6s0zQ0/U0HrKoNdYSyCqJzLaa048bG3fAKw5eeKoGuNdKdqkGg6Eme/YtYhv896iV6FmYXZkulpBG3cVOOa4PYR3Eb0LVojR+pM73R2ukbojE0A6bqwnPez1/+rarjiWGVjUr206/o8pHSU0HZ15OI62TSuGRDZ/hGyWrXEjPqRaVgtaPssS83nq9eVZH8zGw/FpFe1gE3tSb+rsYYxAqM6rsy41M/ttQxznwG0BIYNwvRESdFsS1p2rwS+DVIVnzv+NXWp1ytQp8RQdvUenclR41ztA5Tkm42XMpmqtgui+M9/UeT/+2vtXzgb1M9jI6/MFPVMqkck+waLDAODAFMANdS4Q5xuzz80WRybpNWsboz+zGsI3tnxbOFAST2eQUsSZciP46O6LHzghwURPbViPAXicmCvwEyhXqu6wAPMqehfBxggCf8CcYWZNaEPHLMZFGwh/IisTejWSthI5OLUfu0ewo1dMGGWYfnS535/uXs4lsl0RMzaG2wTZG1t7SiT1VrK/HBfZpMRGwv2Chebzsayf3Ag0zmc40Um47kcTmFTr3Fi/g+N7Q6k3R+kZ6j+oB+7aIrI5SuXGw+rM0JNB510w3zlK15ZKUhM1uX++xvLu6xteyny4IMProQUj9vk/XzrjsudaP+qgTb/O+otPuc5z1nROhzX10cxWzG7E2ML4AfwWAd/uPaLXvSixKwdBVw+/alPU/+2c2FnpWkusudbTaslH/vYx1bYr+PuB8/b2972Nto6xM+5jsOaMcD10Bf33HNPZRyc7Xsqi+nf8dartgiqviV+6oAohpDqbJYvovH760DbUQDu2HG+gQdEdss3Nr2cAYpQkqX6d1vyubFUaz+m5jr4tOxE2jmYh5ZnMyYglx55vW7+/8qGRe6D2xx/ccTktPMRINCV3HyJnMrKjUxhIWUlq2Ek3nO4zknF8pxPhgUq5qG8vmX+VUKLoboDNm5qsGqA6YiXeQdAMVTlt5oAtsZwg97JO99CnWTUFGCuA4o699f1f9R0+TlDgXYHVTXxf/0ZicAu50w40FUgs6RRLMt66020W1qnz7P8aFReymQGvqUls8lCikUhf/vVQj76WYAXZXuwDiSXfXW80tNZxiCGAAAFoGpBlwJ1Ve8DaFlocApLKIGFgjZFAaTaRpAFgnYLJXOIHww0MsMPfa24AqG+KcJ6MBk1vRgg63iuTGRmskqCHKjFu5YMAP0UwCyuD22Wjh2KUEPepbos1JRG0W3UhkaUDgatZEStFBCIKIIwYwxHZpHhAAE9A7ar1wHzBeYsB46LOy8Oyn6/K7deuk22t4cClgu1zeGbNTk4INs1mk5kC4Cp3ZLxdEoTL1wQtRDHE1CEmcplnSHrTPy2OxhI0RlUHtKTro3nDbYar29z1AGcT+yf//mfpx8TPLEeeuihihAbgAOar1f/5KtXThlLv/gfz2OTB2sGrRPaghAXwlkXL11cuX4dNG7S50eFBSHA94UF9/2qV72qEYA++NYHqV2rv9WBLfyxB35sk2bwmMj2YSxcHwW2K44D/gbAtm4cUAopauLQLrRl43BuQ9gX7QNrhnH4xCc+Qc+udePwip94hXzpS1/a+L6fCgdmsKX6pAyQsOCtslHVNmdW4zgGbBMW5tvdHzEbkRosRwYBZNXDkPpmb49HELBrf+im4aauWfOj53aw5XoPgpkYOkwdYnYSzvjVGReGW7KDfARJCpBsM7ZNDuGrehajXipmo5Jes03Otlo4X4bPURmqTWOZ50DWOLF/7H50owXVojYU0Qw3Ysk6o7VyLTAW7mdVZB2P7pVRX1VlmnJ3O0LQkHG9pmIzQ7Ye7EaQVgWr+h0COQKdVX/Cxmul5vk1DcSFclqeLUd7AqAjZPnNC5nQtLSUEuLvRSFf/1Yhf/LppexPgAWsELR1BPRWYKRoK5Fgvv6OrgWsNahzH2QNgBcyBjHvCYYInAm1eBxjZBToV81i/UUNbJmWxdHzujUKzoXf0WjdWgmwBpbKy/EAWE0hrm+JDKQlc2PSIMwnGIRLf6lld/ABidTtIFVgQesLzgyFNqFId4uli5BhOF0qSNR6mzqLnEkjqOuIDHqQVqnuq3jgRT9Qwg0eP4xmMymWE1lMx7Sl3xoMZTkfyeHBlAgPDBjiuZOJCFAqF4dAbzLcnGKZVoixN5RWr3+mNfOGgS0Tc3smH0TPR5lyxknuDwvu/6tf/apcuHChAj6cXYo3flaw5W7zu7u7ST8FEffP/pwJy8PFkKl50gzFY322jogOAFy6eJyPkm0CrvNq0mzFvgEoAojC56hxqE+kuKFjHOrA80aNg+uxnHlD8sN5jcOZHpazfrlYyjvecr0StnP2imVFPHRmGVHVjdZ1D3nDOKo5p2G5z3p7p/2+M0WJcbKCtX4+XRuY3qSbpWt9iLzcZVHBSgJVYf/mlxzIWrjQM7mSUD7nrTGskrRIXkppjZi0zkb68xl/Hw1N8XcHXvp8VTVKOSuxKgKP5YZOCroUYJiRamKELOvSOzkZIGkeP72X7JPWZtc7OSsUQFYCnJYNyE00lINxb6QspveTZ78qvx7YjoUnfjgzt6LRYk8fMeWqmbZ1EJWMO49huI6d0wjvAYQE53VcC4ADbNZ0spTZpJT2vJAr10X++C9Kefyqlhiy2cxpDVapTbsIgAcFTqpR1JcE6JimxvSoeYOVvTEwpWOsInsyYsjRZVJHZiY9yxCZhT5PfY0HkUN4xusot+w6sB5AOUTuag5PAARXd0u+ZKYiPbHgf4VT0z0ej1xL+i0Ys2cLDmRdAhx2GJ5Wtg1MGM6FECv0YGrQqkyapj0gw7EQ6MI4jvDsQrJhnjBS/Lsff365e/mqXN89ZE2fra2WTEZj6XYGsj3sy2OXH5fr+xPaQowmqtUCEPO0W5zYBWjeQWgcLoLBHAwG0h9saaPx7dUQ+bFz5dzBlq2LTZqadW/jTb/3jRZAoom1aRS+byqQbzju3nvuZXguLpLrANK/f+2/J+tyks+xYGvNyZA5CDbLNVZNhzWCLZsL0JjBCLXpjW3T8BKO+/3f//1qMoQ1ZBNNHA7ddLx8HOKmVem7AEpPA3pPMmY34lhntrg4VmymogR39cq61+ig1lOz05pTszs57vc34v5Oek7vAy+0ze/nX6bTMfRhe2vMgDIRix0XA34eAqyyEHVBtIcJLYE8FDoJZqkhlOicQ9N9+hpM4GEgsA56/Tnk27qFOiOQWtVoVa900lCif9uvq+RhDchRmGNgNZrdulms2wBEsGVAq6kf4loD93SwZ7k2n7J59FfCdRmuyhsXgBZtBBoSGJoZLq4U1ox8X+sAaf2l3hk5ematDU3W79LmGb7DosjK0uh9qZgbHlrzKUTxpSynpUxHIh/7bEv+/lFk5qm9Az4QtUfZg7OxCOUpU4u6yco6me+oPiLB0BUYjCxQYiyzfR3mIrAVwBSOQ6kcvtSgCLWZ3eIZQIafZiUCCGkJHn7Xaq8iKkdfNmnLtFww9AmujTYVZSnDDvRWateAUCLGHb/vQY8OITwA/FxfGJ3RAjBERRwI5PHvbLgKA1SbpZbcAfzD77ZEtvoFdesdWUi726Hxe/Gj991ZXr6yS0H87Re2BAanu/v7IsuezJZTubI3T9QgC1r7lCFatThtSyk49IOCLEJe/jQcDOksj0bEjXPTTRSXO1ewZc8MvLFe8pKXnCqlHGGj2H6wS/VsOsyVO+6oWlOcldlqyr58KoAtfbJEvvGNb5DdagJd6+4dhqkvfvGL145DfGDjHMK/mSkYPo3jEECUj9mZxqEUuf32avYomrBuHL6zwVbWbMFDxmkbHRMt0AurHCVvwmbE0Ie7N9c34lUR8UnWgpMCpfM8Xm0eVOSeLBpss9HrZEsGHJfuyzMUuU+smodWhPlu6eBsVfIdCiot3+STYN6vrmouBWfWlqByj2y8jxezEDXiyI+3OUPCrC/yvmxisJqyFU/DbmXBuDmse+gPF2cZF9dKURRVYWCVfaTIZv2wx/PZUQwnmScVAJfXs9N/53NFgTv/bWxI/WJVsBTDenWWa31WooOVeG6e19pffWaMXaq9yDDq1Fa2x5I2qT9C6HBOw1KwWgvkxsl8Usjn/krkM3+vGYHUNTnwIWELE08dE80MBAhTkApLBziz4/c+1RXMqwidmYghVMh7IkAySwSbdxNVt3P2IiwJgIfz2q/Z324bwczCNirfuCmp6sH4mkeDaS0HSObJXhjQD2C7UIrIX4oA4HCvOB+OZ81wK3EEBg8s1zxmyhJ8au1EWENQPg/3/RaYzjb1b7CG6PbhRQo9HEr16HWLZ12QctEayDNuH8poNJLLVye8ufGikLHGBdUwjcAqu8fiOl7ZHGr8iQGx+N4GJDvc3pJu56kXRlznMt+0ucPjCZohgKwVUJVWoFXGeFOm5LTHYULTeb+hgPdpNvl1gCGG+HC7yNJEX6zzHHvrW95Kpit+1gGck7j947rHjkPDMnva/l3X5gh6fdH7bgZbSSTutL+Hb7Bg8vXfDQ4zkKpmsq0Crrxxn4LqPk8EtcG5HLzo0mobpos0uHFYLTYDnWRmzNCUG2QNbB13SQUNxrPUyvyk71b0XZ6pGNrnuqQNurey5iVuMrayrmnSTTFbGeixpwVX2LBdxxPPG88PnUwFeBBrad8Sewawv5IX0BBarDNEMUKpNXv1as7I4Pw8BuViGIVaKhPmZS+tcU3Mlv5pFVhpv69aVzQ9G4wMLZQvbXx2aoa6zs7Qfwrg08yqlosWgRbMOSEJQoHpxWwp//DPIg89UsgYlgdmW4AxQSafs7gaxlPzUA2v+eTSF4jq2CnxgrEAMGFZHTCC6L9iSaCmdiPaB5OFgjIv0YPzA+RQtmAifOIPA9jQQ43m+lLnDJe2QEXp/qGVA47jr1pk6dqdUiZzNe+alcp0AWw52+WO75RNpJcfnfMIFXY7qNVorvBFIcMebLFQkBo2ETPq3pczZRLdtZ9j/cNP75UH00IubBfyL0+O5drEOSkTiJlPhftxoOO0U9WQzF1ZAcnwNtXvdGVr2JPhVpc1FZdFh2HIs3zOndkqRCAgh6FmepMLAxTbuk4Ttcn9nPcm35R9eZ6b/FHWD/DZSjS/vUGts36ATgpslXtMoY9pexHL/FioDeMAAXl9kaqzoNREwfT0KAnEmkE5l3EIocGTjMNrfuo1SYumz03VDXuTeXSzj8lhRHPbNhARvW6aQk/1MXNNRlP7+eZrn/Ub1M2+86OuVwv/GQjykArv3Sdn9HUwQJAWfzAizLBq9husi+2rLdI2JNG+p8PripyNTuO/vUBwCOng6Nj/vlPWcVkdMFdDidWW1f92OuDlgC0zVhlINYOV04Atzt0aqGQh5lAZQUu06P4G0sDBFv6rFhLm2t4QFq+vk9G6Yp1BqwOveggxPlMJFMNWoZ6BaQAI6m0ASRZkBo5rK2BiyRuIyaeq05qMlzKbtvjzo98S+egXStkbq30GABq9OivzxPvMrBpMv+R2JF7fEt/ptBQ8QVs1oGmqSoggRVL3dmWR4HOFUCQiYYvlQotgmyCfzwGyD22dALjx+9KMx6WMZ/qS00eoFKHCQsOL+ADUdcjqASSrKp8eZuakD7YJwBNACyJ62leYnsyUYTwP7ovtgKcWsiuhfeu2ZDJDNZ2S/qNdhlPRvzpPKKOaazjR0RTH49/cc0sJb629yUi+eXnGzAQ014WgbLjhO9YrQsgwxI2H7TZewqTf7cjFC9vy9Nsuya23XBCI7hfzqfzT41flW1f2jy1EfdQyd25gq2HDbKLWfZLBSPP1b3j9qVf8etjvTOGrhnAYGvZLv/RL8gtv/4WVNp4bs2WmprB+aAr3rBiSWh/XGatN771+I7jmicYhjLGfK4KjCvCrXexIUHZOYCttumu0S6eebOf1xZpAns+Cv7WGUCK396DnqgIr7ax6JtN5NfHmnicDHHvNzKtjyEx0sBXXTfZR0LE5wxWZmEofmoYkifBdV0+mxfyLjF2pBqdM81WzgFjXTxEMVMrFmDCeTtrG5MS6cBF8KWjQUNBZhfH1dmZAYqBrqRlxakGg14tg3+8nMlp5zjb0ApguAysOMAG2WiWE0Kppwq6nWi63xVAPMQddlDS4ditcgqyXndvtAXQP9UuqxIbXpW1FVdu0Is73zEQDywwN1lg+nIoWBV7SyQATfbpQaBn6q0VbQ4bTUubTtszGYHyW8uQTIh//Qkse3ysZolOAoM+vVxLQdR8gS0v2QBdFxgzjAuYqlLvnUckAACAASURBVNfyqgnk4ADaoBcrtS/ZTjqya0gYX55bmR6QOFkfqN+DoB3XA0hUTzAtg4P7B1EHD6sO7g/jtoRRqf7BX4BQUgfhyD7s3wUG7UsWj06WEcuS16lG5jQAj75ww1XnEvsdkX4PwLBgWLDfW0q/1aE3KdqIUmOcF/CPwPfN4xgrIVm62/qdsmgt2AitKwRRmjqmAvE1UQmAY1u9rtx6y0W545a+DLqon9gVlP1BTUWEFiaTicxHY3ns2oE8cX10pvXx3MBWaMVxHl0oDfPf3vvfVtqNjEAAD2T6uUt7I5Bo0PZsCjg2PQ6Nu1nMVvTZip2y7vr1skcnuad4/sZxKIVsGNg2H4dTg6gj5sRJ2nye43Cmh+U0X05CYt1k3vmWq43hGWcRHGgpmGiOUzlz0rQpxr+dprlPle+kEOEaOirdO9itVOjQwJsBqaSx9pqHKcsRKAY7KPPlzNBU1+OM+w1kJQAWdF3eSdHt0n6XwAnYkKBH8U1VD4vFdLWOZb0mpm/K9fE86fh69lgT2+karaTX8vBhTYDNnnEWr1o7nHeTgFgIKR7FqHoIUw3dNazopX/8ZFQpB4RXV7exPQtkVLpQ2w6vidxzuDSbwwKQLWm6WfPz8kLVllGJDENmkpJZVXChjJYySgTTM7gHIHSo/4NLfDku5fpuKR/7fCGPXS2lz9TCKANQForAl3WQcxFnL6+jpqTZL8tT7/AdsoEAf1YY2oEbQnWTlNGs4Nmd3Rm+pQGqJiRAT8Vw77IlMziwg7GDh1WvpSVzOK5a/1AzLRUQO9jF8Tgnjh30CoItgCR8oDFHV0IypdE5RTroRU/40/Ckr286ht2u2pLQdb7Vltnc6iWGdRD3DI8tB5Xoe+Cpok3cqdbyRMYwGGvBtBSNUOMw9+3CMYNuT269tCNPv+MWufXClnS7XaLJcq70JTppvpjI6OCQdRQv703k8WuHZ1ofbxbYiszNf//v/11e9epXrZTqee5zn7tSgmUTbQ86IB1XY19OG+a6KWArMFtNIbB1zFrdZ+wkwCVOljQOtRn03HvPYRxq53yqjMOZHpZz+PKv/KcrLCfD5ds0KnzvCvoYXdxDLZMAvPh25xVsYuZY7d9c4Oy4c2j2t+UUeCaSpo33neshKgZLxkJWVTpbP6xrcAZX0bw0c2bOsKWwZXolzgxXxlpmx+Fhs0BPKW6ph9QUVCkkjJs/J0BglHQjrtTHs43prEwXQVBIfHU2i/dkInlnL9x3K96vHlezq4Cw3IXzBriOyuyLQExZr2yHUQ31ZYMEM3JIoIVa51D5YDW0qn1dfSFRkBOTUarO8yrgZhuQJYghV6W2xtQ60JJlg1r4Zi2RcQiwNStljK14VsrBXks+/eUlS/GQVWImYZt9tE4DB1NQAA6sDMAIji/AnqlzPMATSv0tGB6kfkoKgfEnjuV1LExIxosEo44TwoQID5I5hMP7oi0zMkVuJ6O32DV7B/TQbAFQA4uFJYTnzBbsd5YEVrSyGmuhcGi2fJRwDAGSTZhcklzbi3BhD67zZArVMgPhRjX0Xcigr0/fZLaUcqb/Vp+upUwWLQJd3CP0YPg+wpQgn8xBnw4ZlXpHCAluDztMlTycjGUyacn2Vk8uDXssPr2zs6PAqtWW7UFflouZzACZ0YjJhOFDXBVWEt+6fii745zR0RSKOm6VvFlgK7bja1/72oo7epNRKb5zFJCID9KK/YGBrqfKJr+pZiv20zowdF5ga5Nx8Dl1YtD7PbBV6QGGTIpCfuk/XlXhOxYOKwqfNw3LssM6ZOVAcJK4Afl4uFHhOnbrKGbhuDXhZv7diSs3WtR9zQN56skTP7mvjHEgdaPsFgEKHXt4lopyKF0nZCRWbB8qjE3+bnKQD6ExtgFv+gxl5ACoj8V6Gx6DDOlNXdkLHWO/5/Pv/aY5Ur2K1WSJjFY9G7OmS3Pdj5eQSeZhx7JbZqTaIGqPdRZ9HihJUtcvOEmRGUGEJz0MqffmYMv8xdJzpP5OVVDnQLoaa8rzcCktuparbxUTClD/bwZ9EXy0WjIfsyqf7O8v5S//ppC//josHlC3b5kKcad7gsZLJU6WgWgtNh8rH5vsIKJaLgd6SjwtZQpwhbqCsTSP3TntJSx0jhAd+nBWtpToKZcM8TkoA/jxsCUAH9gsfINu+Pi5bFFPhdAevMDwvcNDiOhZqEeQ6RiLaHv7mXmJF0vDYx6+bLfxqgHtGcKBSxl0NBkCrBkLcrOkoYEyFlLX+yfuXAoLU+M4daYvpd9luaKiHPTaMuhB2N6X2y9dlK1hV7aHLZmO9+TRb12T7a1LcsvFAYHUZFawBA9O0m1ZZezphJkSs+lEJpOR9HoD6XS7cjA6lOujUibmMH/aR/TbAbYuX768EkGFe/srXvGKdBvcnI4oJXNaEHUSFug8w1ebluvxDoCT/Ec/9tHGYa3XUzzJPcUTprEPaxlCuRiH+gafSvocwxyuFCe3C552vPD18xyH0z4n5/O9lvzyf7ysizXePttYSETaYK9ZGFYNA3PGXd70ow9VBFp5YbZNf03o8Xzaf95niZqtzGJFZ32/Yr6tnASBqAW2VDc5dWf5HPCrgqYKaLMfPJARDVUVqpmGyUJIiWoIJ/FHgf+1DRzgK9XgW+muDAB843Wm5UaCYz93fd5oiNEYQu8PgCoTJSdtVqJZtD4fPvXQIUOSNe+to0OJuqGnqJ+h4Rh65XUq8zmr6VJ4imwNLAkAuHMNvQy4cA6EDGOtxrqnXQ7r8jz0zDKQZiwRQlv8mC6Klg6zQiazUiajlpTTgsL4v/xKKV/4moXkYMlAIbqK1j3DEECLYT36VNkchocULm1EmgJkdfbHCwfDZ6bPwvxKGYrWJS5219qIrruD9kpL3MCRHawTQA0AENzcEQKkVswd3c3egWFAe10BiMJ1kaGITMCu2TfsTRZyMNUxjy8KJANNf45yQgBpeDZ4ShS57tj84T2gHdjn23IwnrMdZNMQWrWSTgBT6C+0H/qx5VLrLw57pfS6YAvN4uLFP3B3uT3sSW/YowEp3lank7nMFnPZ278q82VbtnpbMpuPZT4rZTi8IL1hRxYzAKuJjMdjWkZ0Wl0iSnZwq83C1BCsjaUv+yr+OvXnZoEtf7tCx9MV/uKFaptLYekXd2a/5ZZbBFlyr3v96xrv7SUvfonAz8sfxk0Bx6bHnfcmvw5swXQU//P7gAUDPK5e97rXNWcHlsJC3I888kjql5PcU+zMJmYLz5uPA8bq4sWLgqzR75ZxOPWDcoovVp3CdZFBIeolxAxzLU3B5wJi247W0eNboDs8hzBgfBvnG7et0us2ND0mAJhTtP9mfEW14JlWihu8apmqujUXxXt/4L/cZ71mYUACmSuq6q0yF5U379V7rXqWBbesxLNYF+dQFU0f6+HBfOYs8aqGDBVUcOBNx1LdwM46Dkn4zjCWbt7Y1ZJ/FxTg2Y87XS4yYrn00fqykLwO4C9AF4slr/sou6XO+ioET6anJhJXVqd+BgfPOm4OVCD0ThmO/FPUwCmoi5q4Jt+yGMb1+4YZ56IFoKYsC8cJBpwzmJUuqc9ajFuymCxlMhZ55B9EPve3wjDagHYHem84H96v8F8wSHMD80iW8DvUmeNZdnYtCuS1hjLvl7UD9QWNL2sGqsj6GOBPMxolbeDqTuE7tFcw1FDvTh2lQg1HLQkjMsxYnrh+LFRLB7AI0AOwBcB0AJPWuRqamuqxMtC8904hg66KJ3nfdMZX03a1iRCBaxWrNdCKfiELrIlgt6CeagvBIUKYLFNkFhP99lI63UIg0Ef4ECwYPEqL/+Pfvaw8PBgTtU1nIzncP5Bub8iGTacTKYsekRxq/HT7Q5YDP9zfJ2s1my1lupjqxds96aFwdakUKHwn+r2OXB2XcvXAI6SneyRvFtiKraOtQQQTgS2B7xTuEczOCiALJwED8zM/8zM0+wQVedaafCexHDi3bMR1Q1ZnzcNxH/6jD8ub3/xmffBtMTot2FpnL4FzI1SJD2ojNtWH9CaBkXzTm97Eupb4rCsd9D8rs8VCtaEkyK/956u6EXHRLqVA8ozVEsNyiEWdWUtGv/vCn8M2HHldroMNwmkkBKdbMc7vW03a92j3EOd4vr+jAJK2TbVq8bgqg5b6zu0dXGdkGXl2lmqoyT257PZxRvev8udQN866lLvaX6vhwmrWIduv1ObaBIlNRyBp9oJQv5pVWA9r2s+NmXxB4N0Q8cS1Fqa/2hRsVQowc1NW9gPPDG0PrN0A3Xg2YHBJ0BF6GT+raHt9f+kzBGaLlHI6g/7ewVg+M4FGy7RR5nWHe1qCGZq3ZDIpZTFryewQXloIJxbylX9cyGf+VkvdwC4B53CWEwJ2BdLKZFGjRLwUa6Hq7FGvLINgeOmy+qlk2gCSO3hJU9d5n+L0CKO7ujtXqUQBsnu0ByANL3QEXgRsMFaFu3sWwwNYEhBBd0UdmPY1WCSwWv4sHi4Kmcyzva9GCBW8AdwxSxSi+g5AE0Cw3iPF8mZxP+hBD9aSsRFFWx2EPDHeVlWBLB4AXSljXIsSDET65jLotwi0yNRN1eyVZetecs+dZdFu0+V9OZ/LspzL1vZF1kc8HI9kXnbIeG0N2zI6nMrla1dkMpmy05BOimKTvshgEcZ5em3Va8H+4bH98Xck2IJpJ8q/rPV1qvDzWpi4yfA0lnZh+Aqu59WXn43LxDylwNaa1dTrN3qmph92WrB17DjU2vGVL39Fnnf/82q7h8i992qpowS2zlA26UaPw6Yb1Y067v9++1UV3hohDcq+NVc/nBIZPRC7WpYSS4BYZhDWAV9cU8HgI2Q+34ngK/e5gaMG0b8DoTrQcX2LM1AZyAV+K+iQEIpRAjF2Yg4qVhm1Kkvj34gCeF92sMFWwZdvVFnwHpkVF8GrPiiEs87JvsTbkhO/rPXOei4hHjTdWxoAZZ5W2NTwgpcSF8zKoRJWtPM0sa6RLcOGXtdpORtc/66XaHJARmsH18sZO8ZN2YYwJyXG0K36pCvPpOCqHl5kNiBCX2b3gJCqhw7BtMxRuxileFD38HAhMhH5q39qyaf+CvUCldGiuzmtK0yA7r5idr9gdRTMVF36gcngW6V2D1Yg2u5HhfMK8DEbWVqH7JZGvIgPDTjCYyvVVUzMkuqyWFOxKGS73aKMAWAFwMivB7BH1ooFrkvqqXAc2LHDmZbW8afELRyQrdgt2tJFAkEb5q3KvvXbLZ4Ldg5g+fB3NyP1MDAF7zbvXZOFrqEWjYL4UmYwg4W0qgfgp/c8Qth2puwdn+IXPucZ5c7WBS0wuSxkMOwRuY8muzI+mIgUHZktFzKeHLKeEicLRF9EodBxWIoyVPndlgzaXel1O0T8Ractj+8p2DrLwnozmK2m9q3LtKtvcqixCBsCaIYi0wX7AzAq/lA+1bVCp62NiP5A2Z33v//9tMXgxKotxKcFWzgX2/X2tx8LfP/HB/+HvOtd7xJ4f9XH4Y1vfGMatk3bsulxqY3n5OR/o0DUuvP6GzU3EVnKr/3CXqoHl2qZ8q3PMnOwUM3c/0YXIr6ldnxhrrmm3+wbuinXU2G861V0U80AzJvgqftZZG6ZYpYFGJtaJYu1zpyL2w0OBeAVw1cZjDm4wvEayTGmxRjmVS4tt2A1uzBBttDMs7NZlXsOYbiUdci9xVkeTEXTWmEjDo76gTRNp2Q4yDQyHqLG953bIDVhLGHSUdXmS70fvFh1DAP6vxMA4NBr45zd8tOqrRSYL2WtnA2LRbD12MhoOcOlf1HAa2wU6xwCvSDIp6AMbQbIWE5KmY6xyasYHqL4f/x6KX/xFZHdCUxG9RwEO8ZSgRmCPgsgB31CV3dqmrLXVu4iZP0pYEy1Fq1APZPy3OAz+Gl5GR9cFwAvPgtsO5cQ1WohCxo1BxF+Q3/0OvNUgAFTBc32ts1xj/ZCiKw/Kh9ScgmsL8DC6xweMOyXtZQgELGeQQoG3zCG+gmboMRfkIkieMKaCFaLNZz077PZgiQTmcRFzkYc9gpKLdj380LGYMvAjAHY4hr/60vvL2ejQzk8PKRPVndrIJPxoezvHaogfjJhCibiBlu9fkrXHHQ0xZMhxE6PYUY2rttj2uf4cFdGk5lcn7blEAHgM3yaxOpYSZpq1NUvs64AMr67CQB8wxveQF1WU5gKTum//Mu/nPRMCCu+973vlbufdTdXugcffJAARB+WUCg5rqoNNRQTKIvsGUxNb789PXDe9kYgUtOWbdL1OB9L/9RBTT1caGv8ww9rCA/A5lOf+hRd0o/S5qQi0bV732QMcR2EYzEOTWHb3eu78o53vCP19Qtf+EKOA8sJlSJve9vb5H3ve9/qOHjH2D2trWXZMF66wOUNb904vOY1VQd5v+Qmc2+TcTuPY6hHCfXxfu0/X5GlZTXpRmULPl9r88K4nCv4QqFWrPk8hxVxLfGG6NUmzHNHN8c61VWjeY9Q0cR7dduDwAmdR1esPUdkO+oHJWYmhQXz3HAwlu87M1Or56w98BTW66KuYG41dq/niAWtDfC5ANkaq97gq9rZ7PHUnG14VFHpkxWcrmqUmhgpgo0lnMex3XRURwOjyjBnmtgW37A9aSPqAHXOacHhNFeMYoy97WwVjkaGHF3i6ZFVZ5ZUI+R2DHWx/FElLlwPRdBBT8sqqMzzSqNF2F8dKDpDhncaABKSWRbyorcUwAYyDqHTGhcyHbelnM/lH/65TUH8/gQMi9Y3BCghVjO06oarACaJ8USokD5UWvMY/aH2EDk8l2oDktHWPgHY0ZCk6TpTmFXnpYvxcS5kECJLEJIjelsZW8Z7c+d2Y4UArHQfzSFVZAp6CaBpepnQMCXYJLg0aOmlpfT7cICHLkzbCgYLTD30VCjhA9LoAP5jyyX1X15RAOJ5kEicPwDMVNEvNUGDzJY62/dQBBv+olMRmC/MwCyWS/4e/UGN2f/yg3eX0+mU4T+ECxALnRzsy3Q2lvlCzU5BGSpf1pGiXNA1dXury8HuDQYy7PfZiTN6bS1oFwHhPBaJ8XIoEywYT8HPJhueH4NwFkKAvkACXLhQPt4ajoeGCMejIDN0Qn6OTa53HpvxSa5TH5bTtPW4oW3aqE7SxtgmjEEsQI1xwP+4SCIuHjY8gN84DlyUgxPzOnB43P0c9/cUOohv7Q1FYm/U9Y9r38qY1yTev/Z/XZcSi4j1F9mRkMnGDQYEgYnnAbhKsF1Y/OhpY3qMtoV5+Boc7RJyC3RsNTvp9J/I15z+LCf9ZgRZdcCVf05m5YkFizoCB0sr2oIKsKppFthQ/V015OXaKvurOX/rfTnQquq1FLzouVafyVVwd9I+qq+N9WfU208ggpCTmzqmsnA5u1DPVRWSJ1F5jfFKDJiFuysiKrd+OFIgn1ueAYhm3iVzUzJW2VctzGodoVppLi3OrnOVWarBKDWucartUsYKx6T1BH5NHfvZ0N4SAGAGs9KFLM0Zfkq9lsjX/6WUP/9KIU8eiPTNgHSJjDm6PRVSWEFmr/+I0CLOR6aadR9VMuAmpmy3ZSgq7wRYoPOGSwLK1ACkabnHzFYZUAPzgw8Aj7NpAEvDDjIAda0AUwStE8J+6sOVqwYoAAVwMTuLlckIWwaRfkezIr3fkNUI0IzwHtYuRucgf1i2ZDzX8+O8yuqpvgrvjwg3ArSxvfAgtXvF2GB4AML6rTZDkgB+M9hLoCSStUs17Iqp+N0fvPtp5aCPyKbI/sGE+ovFdCKHh2PGjoeDHg9kZuF0RnrvwnZftgZD6fYG0u21ZT4b08R0MlXN12QGdw2aXcho0aXuK06+k2y0Z3m4j/vuUW+rTd9dB0Ti/cRznuY+T/Od4+7zRv79NO09ab/fyPbfjHOfpo9uRrviNRIIFZF3/J9XqMvgmyYyEBnCcLE1HmtzFYLolVoP0gEWZhQpIahHlg6KKWPRo77Ec8bxsy667BeW4liXPbaO9aoDsxhSq/ecn8N/X//55D0dAUI6q2tzGrPTNrtGfi5M4xHEyXqGnE4fXyp8bbXaOdzwMgNQ1dxYxMb6vy4+93BVPdi4Wfs3Osp0WNW1VK/HTZBJFTU2KYrnG2qLJjBkzY5GuTrHDLUYfeUZifFlJzK4yfzUEgky2DJAWCl8XQdbqy8NCCGp/UcWhzfNWAVxCnYc4BBgmOE4gE1VQ6WhwxJsyqRkUekpLB4WS/nGY0v51JdEntxXc2KE5viCRDCkdTTB0uRax3puRKeAc72sjr5yKfyCdJ6Zh+YfBTKFp7WbYT+ZD5ePL3/Vgtkosv/gwwk3+1K6PYA4hVy4Ldg1YM2B9gmZm/jQFd4YOJyPgAahQoT/QgeCDKJhKsXvLWq45nj5w32UhUDczkxFaM26EL2LjKcqkIfIHRmM0LLh06UofkHROz28EHKlFQUieFkeA30X8M0hsjynqvkC+aa6NYQvVUfH8CGLcbekeN5z7iyXy7lMEGhEUcb5jBXB8dna7rEsD8KBdJZvF1qSZ7gjUkzVImIyomP8fD6npgviL3Q6kPZ0vpB50ZVOf3uj5/BGHHTeTM23e+OsX/9G3t9J7/Wkx5/XeOcHO8fk02bu9HJglmKf1d+0V7bqDUXA3CjMAPS87utmnce1WtSywPrhP12R7sANGG1DZqFb6GHwbqtpblgcu06YJDGzlvYo56DcadbDUKNvWNRiAHjh/ctEzxE4pLd4XuQoEMVGGHtw0p46KeCqHl9/WVjHUOo8a7qPKiOVW1+LVyskagzPu/hev2tg2OZfvT2pT803SH+O+XI6iJHlOmmPbno824aQimWW5efUqg7UPLTq91Jh8pzNOsK3TWEOekjvUYFWBkRxZOv8qF7LaZocGo7ga/W+V8FWuoeGmozx+wBbCWS5+UFrwXWF0WS65+dvIFN4Ni1YTBps1mQEd4KChaUf+qLI4/tUiFlkSp9LgIHKeQpyOZotaawU2uvHeugQawQADvyl6JfFsjgKaFJiIp3o/f4t+9Daa6sGG08QQ58qBVRgqlhHEC9mnTbbC2CFTxehTVnIZAlRvILEuCrg+4M2ikGr9xgaCWCj96DFr2HvMOwhhIgO6JBpAjahtURHvbA4R5CV3WqxLxHR66IOIgpqA2gi3Gl1hQDMIdnan5ayOwmG7SwNlJMEpjMU2kbSoK6BxfOe/bTy4BD6LFwcFvlTGfT6cmG7x5sEoAJ+HW5dlIuXdqRddGQMTdfBNZmNJwwBgJLDwB9OFypSWy4oKEPaZtEfiLT7mz6L3zvuDD3At6BaKO0Mpzvyq+sAzo2+3rrzf7uA3o2635t13qhV8Wv+78+/IvfeK/K0Z4j0t3TxhBaDERmEF6HL4vYVNi1iqCwaZ0iBC6ZqGxaIR0DjxbfrLPQF6PLNP2q86u7q1f6oh7fWgaf6VnoceFs7u9YCvzrLFYFNBhK63eunuhlriZP4+2rIsArs4jksjOiy/GyQxatoeRHXBLk+KOtd6p5ON9IdPvaqh4Vc9Vxll/RIr8fHvrQScCvnsJeg+nMfbSO0I7w8ksbt6iV6mgPQwbAqgQcAAgUQTaHQ3L48vmns3GSV4msbQ+icyAppbUMPKUJXpH2gLBr8q+iQYIloUHvhOZsj69Dc4cFojQ/1+bp6rZBPfl7km9cUZKk2SlvnNf/4VFp0lpYuhDCZbZ7BoNTmlR6nAEJfKP1FQQGNJhU6E+uWEG6xoMdAmwWJEbTcYJ0QhoNuHGwUoMp0BkNTALmC4ITwrxCZIiQHlnaZy+t4PyMWh2MRIuy2c2Xu5VxfCot2R+bwlDA7CYTzwAICqyADkbYrVu4IoVlaR5Qtatvw7KDgNAAcMhUBgTnmCNmWGgadQmIVsh4B+nBesP4qrlfxPvoNf5tCK3bnxUE5nc85wS8MezLsd6QP6CkdTgTc7GBrh5quxXIio909iub7Q3hxtWR/f1cOJnOZjGcqKitB1bVlZ6sHNwyGEZdFL83F79ZNsfLG1UB1n3Xz/G7tt7P2y1m+f9o+rTMbTW046pjTXvcs93qS715aXJeL20u56y6R5z6rkKffKXLrrXitVaEn2QKYnJpTMz2HsDhjYWFh15D1g/TspWYxs9wGDp2Van5oxoS6iIsUMBi08CI1Jck0snlLrIIXKswsDLMOVJ08pNjEYjWF8JoYZ980q+L4yGrVmSxvn+un/K25BtAiW6sXyXorzz7kV806Ar5QqsAjeZkyTBOb1Tw7TiaAXz/DmgApwsc5+U43ZQ8h6pmgd8n2A96XsZ8JfJKLfvX6yXjWSLwEJwhyVFuUe7vGobongyGSmAFJi4Vge1Af29iKytwB8+v+ZjSWNddyA+E+JrwnCxvS2sGeMU2S0AKNqHU4nwvF2HOwMIewvyzlypWWPPzIUr5xVSUACM/hPnF3XvoG4UHP/kMfA1jhpYm1+0wnhp4BgMo1LiGW9zlmlQsCu8VQH5KR+TKmlgioF0gdFBJnDHiAIyIgQXZfWbIaTcz8RNvYTrjJA4TN6277mg9Is9E2yvPAGmLOuQ8hOlgpyBcQEoSwH2AO9wSwR305jEbbbZ4Xx3c6Ws+ZondmDBaymKsLPe4X3mQMcwLJlLByUL80HO9Zj2D6EPVTCwg1We0PNMqBD+7RExmKO3a2yq1eW7a2uwwZgkqbT2dSLjvS7/cEySDdfkfK5UQODndlOllIu9sj23V4MJW9/THjqLB7GG71aLOPQYYrPRbh0awne+OzpSM2bU43c8Nat3GepA0nOfakm/dJNtLzPLapX856n5u27yTX2eTYps3y6PDQ6oa+bp7mTbe2IWwYoty0T05/nOpE/A37By5eldFE5HBUCOScdzxtKfc+qyV337WU229vk6he2EKloEh9bnJKt5WyMIIgi4h1ISbwwn9RX4wmjOo0zbR8RVsqYMUCb/qudfe2OgfPi83SKzaBrQQIrVEVdmalpl3WumVrCL/NpnBiWQ5dvAAAIABJREFUZLZ4pcZbr89Nn3vcrA2M6UZWdZk/qq16X77JrhqZnn5+hW8mA0zf9GveXmRO1Byzzratu+dqu1QMnYCaMRhktGq1FDm+zYut2kOYCJ3XTYL9/A1tTxyf8LOL8MMcoWarNh6e2YjfE55Y4YU27eBDwg8LP8PnLjNayDqcjURac5Hr1wt56JFS/vEJTWijM7zdHQAMPiRPmBSgCJRZiBpYTAWmAbLc9V31VzgP2q1JLCQbbQztUSX4IUCx63mdQLdGwSOsWXwQlSuDhCgY2gLQhALP3aIlY18bUMB5rmOjsFQ/A7BPZAmRQYjwH427WBR7qw9xPV7slIGfzxfS68K9HeBoycQC2DUsUDoQWlMgmI7Vf2R1AtOVmj4NP7PUEYDbYkGQFZks/B2ZikNjxKi3ayGkKTLsaw1UgmF4eCH6h767986LJW70wvY2GzjDICwAlvoyGY3YCBiUThda93CE1FLQfhMszkip7NMtVXEdJG8IQ/bk4sVLsnPhknzr2r48fm3/XJ7T05ykaQPchJk4zbXq3znNJu8LSnx7jm+G9bfq82jnceeI93FWgHUefX8e51h3z8eduymMcFz/Nf19k7lxmvOe5jsplGgeRC/5vquydyAEXFio4Ua9OypkuLOU+5/dkuc+t5RnPL2UwSXUvDDghI2kQ6pKC+G6YNw2OLz9JaGwsVyc63hZR2oWdV7KnMWCvZ2u11/ThbWyPSbZ0Uk1WKfppfyd+Iw2/duP1DHGT02bMpd3O7SJ4fLvheO4gUcrhJi4sGpUqtfXa6x7cWhas9TAMbbv7P2l2icHQQpeyG5FsAIdDzZuM6uMTvf1dZGAncNu1hixDA+am6Q0IaxXuQ36eudSNAZM0xdTuC/WK4xzIP67mYGMl3Nm13/nditaOzN7TxF00bpS+4jmwcwCLPX5mPz/5L1JjyRZlqV3RUVl0tEmH2KqrCj2xCa7UAuC04q/oRvcc9FbbrjnL+m/wH9AoAECBNEEiiTYYM3VlZkx+2RqOouOQnznvqcqZm7m7hGZXWyACkS4u5mq6JMnbzjv3HPPJestkch7t27suOnYapHYv/mzo/31j846FTz3wAoDZni53smBlDL6TmHDxm0gxGY5cFH3tWobwno5NAtMoioqE/Y7GxqL3TEHJzET0O0W8J0C2LgfZ9RiKQkgWEUAfjhcEWrbcABrzZcc2UInkUwp76TWka7KAuZwvVgRAmdR5E4dV16youC+OzBZMGkk7pj1yq7aQ5/s9nsRRZ792LGaqjjB9Z228h6oonYAn2WIDMpcvoIeYuwqeztVaDOWAGL9RMcu6QRY/6vLXrPamd1c9oVQeQh0LjcwnS8t6+S2rJe2WB8sbfYSn9GooshsOBxYc9zbu7ulhPXQeqN+ZYPR0PJ8JBT//eTOpovNh2drqzjoeYHw0MNT4OJjm6J/4ePeMr/b0vHzPv10O++37XfZfH+Xz/68u7n/7k/93qff9/Tzif12/7OPvf/jz/hT2/mpffFpY+/Trvbz2/Zw3JzNHx/7xk9p68P3/JPxVCfLsnCR6WTWsSnmMWbWz5EbNHZzndivvjD76g+ONroxS0sP+UgDcsqe8q3rzLqQnUiK97mwsIeBOqbitOxAovWd1YDxolRQTFVXKriMCd9PhPDQTiur8XT6jlqU+4DjPmh+MqAUFVEtsHIGSDEh4gxk/DoPD0pPg6rHAM37XEvMBPU/P8B0nfyj7tc+/PvQY7UzAIMbq8ZL/Pmpj2JGYMwSbI2PT5sxLaF6AFuu/PHwduwd+SKFvoraqMfnh7NNJwPU8Pd2KDx+rn3oPYO/p01e47iPQCvAXt+WglhecDOE6DRXYims4KIO2AJooTfa1Z54goC7Xh2ts09stug40PrBW5lbx6sBho7gT6wUogs6Xw14iAYgaMRoXywurV1TWioOUT4WOXDFvnQ7BkAGeYl7hddiJmc0SoVRwrtKwJGwolc2cguEJLEy99AawAr90z7YI7Q1oLQX1og6g6otKIbNxfmDynVdZA3GfZ7fldQxTFJF3+RtRX/igZWRDengvN648ag8xPYH3RvjJt4/yYFLeWQRMgzyiGD4CimHfUSWebYoTBqvqvJkAYUgO41VRao1CrC1XjvQVCbj1y/GTZpVNqhSO2y3tiI3E0HbYWt1TVkex8KI1Ip8aNeDUrCyq08f7O7uzu6Wa6vSrmEhUfXGlhY9225r229rm9P4jSe1/vyN5VOn39Pv+5TN5uGnfxYbFoDiY4zUx1r/mDj5Y5/5D+n3fy/PM/TvLwFsT/XV30u7P+VBtQ4Zn/L2T3nPR8f7w++MobtoXpoc7Z9eznwx3JOK7YxJr/Qsn/na64FRKgPjvqp/tBcvEvtHXzf22edm4wtSpF0jIekLm1e0fQjZh/DfHjKMGq0ADoK2IrpMq8ArZTkOHeugNUGvEkS/pyQxLqWT/Fnvdf/53gdSH2KJ72cOtjfhlpYsPIT7TFH7O/yWH17LP/ZU2Kl9bo7vE1Q5PfKHzNTDMdy+svRIkq956OlhUeNPGUe/9D0Px9+9/g636UAghMlCXboPfd/p3lt1+Hh/5KViyFDJBkJW4Z4JKUlY7lxJrAN4/7si7Lj/U76zLYSPYCO25QMJkI/eSvRyYm/lGtJEhccr4H8PaPmzixogpDzbUIJnR1RpaZbsGpsvU/s3f3G0v/3Ow/aEDx9G3eXKHsbR2VoiJE8EWwIlpoTDiYMPPwwdpOGihE04sLQsOM46rMQzBqOOMJbuinYJWSJbCsoH9RCz5yZfKv5dy5OqzS9611FOqJdRWPsoc+Xo3k5IEGCKmN0tGtxklb7s95QBYNh76v0QRw0lAw9i4BJMcvHwV1FplywUmRNHvGDOFtvEltu9RPARnMZ5hjxKgnxpzuSNodAoQE7gtIHREtUn+6u13Bg6YsyASpqHf/IPvmqg6pvd3hbLtb2+WzkthtGYjLwyuxr1lKGY9y4UUjzuattuVlZvN0qbTLuFNYeVbddrFa7ekXJ5IMRY2erQsSn+Xb909v7/6HP/wYCAD/T5RzfzT3xeZ7bjfmr7zwK6n/hd8W0f6t/f1339zCbd20yfYi207X5A3/W7BtEe3vsfP5va3dKF12WRSDYgw+NjY2sBMLPVxmwKYZ00VnXMXvQS++ozBPXmgvqbxMoB+558sD1UQiQJUWtLi6JNhs1Ri3QoARZ3MqVuu1+N2BkoeekyOPwlMobUC3Eq12aDCvoUbcYuozh5/9zPVGv1mti48wrVfg6x3I6f5oUegwnrYyxTDNmFE/F7z6wdNmyPlPtg7akx9NgYjT9r10AUXGuFAR+Crd+X8P1njfXTRh01VecSPO3rPDy0tu/5IeD0UFkgik6U1vvM38MgbeR1dO32xtQGDSHrMM692EYXO5+Znodt+iTQGN4kkBWc12XoGnGfQDLh1HPWIQWNN0vmolNTi4XZn/5lx/78W7yvXAzebot7TLWY5FYR7Jh9CEihDW5m2mZ+PaQGO4Q2Kut2FW5zZ31YMAe1uz16K2fFvGaga8LIyCOTj8MRLupeNxBdN2HCo4TmMYzZ7i/WCMJzsFkCNOGF6B1BOy9ChXhg0b4yIzMToHk+vAGkYM/WiPQJqZZusKxSRiq54+arWd6xfumC+OXWlIVI2yILDIsl/Zr8u9wjLU2Pclhg/Kj0jzINYeXdTBVPQuwe1iGjkT6QT6EOjICtr6+b5bq2u/nWNvVBXzgaFjYelJYwsNJU3lpV1be0m9t+t5HpKWg2KzLb7Tc2n84sReSmDunIWyvN+2K/Xk+XNidO+Qtf5yXx/XDR74MZeriAPbapxZDDw4n3oU3usRP0Y4vlw+/72D09PGH9wm79pI+1afATJf/Epv8p9/YpX9q+zrlvPi1UGCfSY6DlsXvx9nz42k+Nh8cW2d8nYPuU/vxdwPmHPvtleacsGjQJhCCmSz/10SZO2Swy/dzsshfMCvOj3c0ShTdImR73G/vqDxL78kVjLz9PrTc+WDfjpBzE4iGTUXlHgVljQUPTxULpYCGmmSOk9zqBmn8slgAu5WC7wFWC3MDgKKtRoMujkm2BfWSbND688OBHtUznQ4GPk8cYjftz8iGgaq8Sj/39IdCK0OApFsz74alN/qzK8bH9c8DAp8zPj4GJxw5RMZSocFMUnfPcQ9afP2tv62PrZvzOR+ecVNyuBXvqft8HW+GKisuefbRiv56+B7YnxJfOjNZ9NvZjfXZvPQtO5ff6KACVaHcQayCS1aasul2qEjx4aO1qt3eYLVP70z9v7O9+8JI+sFn0n3ykFAZ0cBBNNsV4BeuG2F6FBgk4KlTmZXQEuILWS9mJKkvkGYJ0k5uNIvb2/8d7Q35Eu2HXMFRlXqG9XCMBoJyfCl8jgPf6hxKLB5R7KhgQMhWpYUhyhIcUMSP1Q02RAvo69mZptt364WqQec3DJf0i2wjXtcn1XlIorkM7fb6g5cJeYkd1x2NXmYuoIzAmbbeDipO0zzMe/ZBFKJPhqnvhT7FisJNkcSbyJl3t9wqpqi+wjzgNLffvSi7KvNlsvVB0v0ytyHIbDvvWzzui3vh5dEfN8fhIzfIktf1ha7PFQlqtfq+Q3mu1S6wsR1b0KqMEEPUW5/XB1rt2TsHD4emNe3RR+EVhlvbm+fFNuj2R759on16I/z4Bz8cmcwSATy2qnwIWfpdN+7H2/S7980sByy+5h/ZntNAHVqRdZPap/n0KpH9Kf7f77CG4jn0XQxjtjej0udO8iEfhc4H49jj40GFA8xom6V7tsrCRrycnJs1riXmNr17mC16Z+wmUTJvVBgo/sXpnNpn6QoTWq1d0DFZ9PD7ay+eJvfy8Y9dXZoM+fLuHKPxeG6qAuSGhbxVi1NuWm6FV7mIf7ACUcUfnhQwrknrQd0Xpl5c5cfNUvse9d9xdW88oZqaJ+mrP9TNYYhF1xstFy2eQ4+1uW1vdLzh9Nlt9Guw8xmY9BFrtf2skntrw6HiPBZYDqP2QVuv3zW61QVJ8kg5qfYM+pfjrn94/MYTzJHCMWYDRpyo8g7atwz2tWMRQIevvVHQ6hBEfXatCWK89n9sMaGzbw7XivMZ9eIVWBmLLa0PzLhwqpF1krIdNnMMHTBCAgbqjMEI71Ts0W9cHS7aJTedm/8dfJfabH3wD71LxBTf4UIZGGqoktVRMrIcqo7cYTI1MhQOjJf+qk43I2QIs2q5kIRyNNCnWPjw9W1keOPjgQEY/MQelraI2oN7oGZa87nnyESpUvNPnkAMsT6ohTIfmDMPk04oA84a263iwGiuFkI7HvQ6yo/VxS2iak4arJ+2WH+4IYfIqc8T1+Ht5xiLi9wXarlaoHnBEqR/WH4AYTB7sWQRbgE3CiTB0qqqBZ/OB76UfjjJ9p4ajophHQox+eMwL3p9Ykpk1o35hN6O+6h1C5aXdyvLBwI7b2jbrWg7yVZFrAd3vN9bsa1usajtYZr3+2PLewA67jdUq05Mpa3G321lVVQo73C3qUzryh4bmYwsIN0x2Q1yIW2kmHx7lv+C3v2TD/gVfc+8j/198589p888BPz/nvT+nDe+/9+Mg2vvVF/qf+/rUZxLv96n3/77641Pb8/A+P/65x/uxXtzaoEhsXKDXYCGBxjer8sayDD1Qo1DA62lis7XZzbixrJPa3fKohbPMCTcQ9XPGAd++LG/scmz22bPErl4kdnF9tKpqrEN6dsh08jTuEK5TiMVP0eggtLlFfVnrRlUEW9FMN08FpOokGzx8tFkGFkusF9dBQxG1gJ32+LgvlHbd0xMO7vpa3yDOQMwb5v3+WIZaO2bVDnc9xWbFG/XPRYH8w3F1Ajq8hz54INJv67e8fWcPpZ87Nz72/ntgvy08F2sSdVqBjWxZMTw2Vx4CuLZbufqjVQ/x1C40M7GweiuzoK2Kuy9p8QOLviv84pyjeD9U/JDdCk/7Y13y3u81XoJ5ZywyrtGC+S8sLqaZ1DfcdmyH3ql2ADObN/Z//pnZ3/3UkRYp1iDEgX2997kSITzWD17ex0vvRC8s/s1BBSaLcaoCzsEXi7MmInd+7qJ4Hydu0unGDjDKrAdlqYJ8hquTLA5CnccIXng3LBKhfoTxUTnWSWCXnLFS4Cw5Wk+Cec9EJnwYDN3F7NHneGOxlrDmIHnqHLo23+CcwHeYjSsvZL2HHVO4EqDKgOvaHof6w1G+ZIAlrodVVcyK9EzQxEqyC1N4YT8E0GTc4/md5OkNnl7OIHpY8mCr2t/TKztG3UeuvVpzr55dyd92h1RATIe9r59fN+NBZnnatbTTtSwrlPGz2W9tu1yrA7pprgJMh+3K0s7But3ckm7fsqJnnSy3Zr+z7W5t89XKlisX1V+OR7KFeDNb293cLSTaLw1uUQiPCBQfZbTCRNUkI3Zw/3OnU/wTbNiHNp727x6+73T+fCR89vHN7OPz8HTCe+T09d71H4qZP375f7/v+EXMozdJ902fPtHCD/atvlemK63N7akrPfUF7gh8WoRbz/cp1upTO/Nj4+Kx38efyTYhmio+/MInnv9ToefTfbSeU1sw7RtvS9zq8nPrH+90ens5aqxfeqU21gc2hh2eM4eDTt3Lbcde3x2VHcSLUAW+XBK3Zmf9w27rp+ssa/R7/G0GvURGqTcvUxuNj1b1TMALk0VehBo6aEkVFnHnbemS0IsEjUZkvxxQ+cYStUsMDXkKsWruz+U74naEFkP3HvzB2ht5DMWdbLajDizGMrX0nNmr9/2z/Pfvu8a3t3zNgvCEH2O5zg/fn2OcN++PQm1ljOUkMEghHKRWqAODUL79838PgKsNjk7jOdS/jOlviebtPhhrtgHneV1oj8szgxTDd97vZ1YxaMDCueoem9cKST8M7p56sTXXdF1ZMZytE+L72vPkzHZ9Wpg2iuN1jWD+KQ+5YIeBBQLRN8DFEWYEjeSuY1tCh9toWGr2f/+V2fdv3XBTVgn74LKuGeHhOtkzEMlT6O7MhAqMwJrxO7wwZf8QzD41vRKj8gwzTkWTw9CMxZuZX1v8u7oAE2wTYJn8c4CcCLL4Rr7WmSu3ToDlygXg3PUdsIVmi0MbLJRCoFtn593QFSH6uUpFp0mtPuy95A2s09GNUbl/omlImEplHIZ9BbasCpYdtPtoBgShUDQvLx3k4JRmApROhqiKSLo4P1Zg4E851WddAc96s3dc1DGrslSFpzn0HRpXosWQMLmGMH30h8KR/8U/+aMGJMlA8FPhQQp/UKMqZO9rW60XNpnv7Wo0tn6/tDTNLc8xPKX24UHIc7Wc2vevb62bj+zlsxudUA/bnYM3qnAzCHZ7qzcLW6831s1L6/f7+n1eFKqJxPt364Vt6pXXLurif0GoYmNFObD0WNtxf7CqKixVCaC9gW93m50c7Ds8Sd14YgU1HHM8MKjdmNhqvbXJrFYNSMJFpGcOBj0bl6kWcFzxGWpZlgVxfyFatJMUGpxlVUn8Vtd7G4/Htt+txeDRk/RFJ6FPSvciWy+lV9tsV7ZaznVSSbMu5KhN5ktbLPauNbFG2pevXjyzi35hx2YXRC08oNzSvLBOt7BuUSphgexOCn4z6PKysLTMrTlu5eXBQM1kQntQe8qyZ5PJ5FQllM9rE4N6znyRoI3Jnnuq9TuYSP4jCYL+mM1mdjjs9ZnpdKprj0Yj1cH89rvfCkx//as/sl6vp2sxgesNdsaN3kM/DIaXVlUD2x33djxutRBsKfc0m+rZD0cXvkkXJFns9Ll6u9e/GYfremmrxVxF0gH5w1Fhd9N39ubV0qpe154/f243188tKystJNvdxnb12hbzie02tfUGQxsMRpZmHSurzLpJbvPFnR02tXU6XTseNpp8RdW3xXJri9XWlqu1rVdzFVzv93vWqypdk37Jq571ewPBge16a8v9VlUUOJGhbRyNrqwsKtvttzafT223nMmjriz61u8PLS8z66alreqdLVcLD99rHmQygdnUCz0b3rvbHeybX/+lffmrP7Lx5ZX97V/+uR32W/v8iy+s7A9CQp8SvY36ps1hK+dm5g/gZlVv7O10qT5dbQ42X65tud5bJ4g8eZ7Pr1N7Nsoo1GUddB7N0eotQs9UhecRkV5c5Fakie2OO528CVFIIJqg5+rY97cHLc43IzdB5XeSVHEdshIbs2EF/e6nWTQXlNXgxD0eNPbyGSHGoz1/kdj4WWNdTFMJCWrlNs1r13gEIBbWK2aQay2c+tfcD0V/2+BLBqrBLZI1jfnja13IVguCfTawc4mbc/r8acPXTnBmwvznkZU6g4U2MHr/Pffff//zD8HY+6aqgmhPpcIFp3jdr3Q857p1+lwMwwWg9XtjuKIreYSOLUbLy+VEABN0WrFWTAD7J+akpdmK9xlBcARA7QzE9j1FYCn5+v1MiBOuEjPTMnpthyPbdhUnG4gWOL0PcSPge8zm4302LDKk7OxuN3V2cWdVZr/C4JcQFIwM8wZ9Fjqgw76jWof/+1+YTWZHq7qE/9EQHQVYYqJvKNsnhkmvWM4o1CLkR2z8yjpshQWJHGG9gOM65sOaTS3hPMAohgkJs/EWtFgwQ5orYcxFMJuRLYitgpghsxzgBsvGmtF1w3Mfv74fsV4QMsS3k/GKtjNqrEoVzHb2bL316jR92HW4H72pY5MV7XOgiVUEiQKE7zhGE2Y8sg5uElvJZ8z5NQKReHblHYTyJBFgQ+HFqVlL2ZPBB+wPcmKI4dI9OEEZPVbk+Gz5XWNBATjGzV6O+ZZazVhG2I/0AnDLWfW//qdfNzqRhBIGaLEiBdftbinaYxsW2HyoUAFCNwdmO6vXS6vZWHdkHGysynPLs8o33ryQiH693Vinmwl7H3dLO7IhZKVV/XFYRD2GvVyubbOcWdFh0zjYfHWwql/a9rCz5LC3IutaqUXXrfM5FdDB+91KALEsB7ouWrHJbGVlN9dDuVvWNpltbENtpq6btbJpo03DkTaGSZSqzoBT1fPcgQiDQO6zhWV5brvt2g7wkarLlEl30ikrbYrb5VIpn7s9ZiipNubb21vLyeQ47G2179iqxjX3oKKYlyOSEHLrlxenzM+iN9J3sTluN2tlTxRVLtvd/WZri+mdvns4vjBEcvt6b2meuUHbZq9+AoDlFP7GdmPyTm0Cw5Pg0B8MrNvpKmzDyZ56dfPZxDppbpeXI02O5XKu+zoedpaluTalV29+sPlsbVc3NzYYVjZ591b9/9WXv7KyX9hhtbFukVvW8RDylnZYallVWaYaVc5sHrAU2e30b0ABpre+LrDQbGy9XltalOrPyd3cSyYsJ1b0xjYa9sW75FmpU91yMbE8LazsXwkEbgBPCWCV01LlXofcd3+g0lIA0NViYd9/91s7bBYCiGTa1jK2axQWn99N1fbL8dCuLnsCQP1yZAfr2qtXrwQkr0ZDckZsWXMPfflDDUaXVvb6Vi/m1uBFB0PD8wjANu1QjD3XeD3straczzVnAG6b7daSbibAlTQ7aw57gXYWo1c//Nrybmaf/eof23Y1t++/+2u7uHxmg+GFgB0LJXVKGWvdzsFmd2+sOXZssqjt1buZ2rjZ722xbqxKG3t5XVnVK6xz3Cl1uj8oVKIr7TJvajvKKXlvq7q2d5OtLbZk+6TqX5Xr6DQ27puNe8wfQgpH0fTLNSfMjm1VeYJep1wGWg5nZPolC5OfxDnBcvjhJMppcLbxDKuNHW3YT+yr5439o18l9tUXZqNx447TCEKjIBeqn0VbSUEtFrAloIrlgxyGhXqM7reqk+cpw5GQDYeeqCGSfsc9hI4JYzgRgdrW3MTIVHvzjWAsps/fsyRokTen94UPtxnUhwDKAdvjzE+0lngI27i+an/vnd1g4+MwqNp1LUfxh23/UDvug4z3//XwsycAo00/2H6o9I7zkE8CxUdA5JnVciZC5W7E3nGls5fYCUSeyvsEH6sAjL1MTkuKAvqnrhRu4i09mOsBz5YM8W7PTFZkigKeCWCsrRs7JQO0IyFieY7adLV3qiZfRxuzHMYJceElhVGpSvAkdqwp9XK0v/kusf/nbxpbrFNVaSCrTv5RIWTGniyCBNAUQoDvAS+PUHoo8QGAZI7SO4QdAWFefcDZGK3LuApElkp1j8+GqO3RAHPFfo/gnvfAjgG08PFCK8VLesoQtuNABpagbwEwzDG2OgAVDJ9Cdri2I7Tfet1EFXnuHp0sIHS6YT91popv4D7wAeT7650DYbAFQKqSRUPqkih0p13XcBKChalSSaNuYgN063mm++Zg6WWLGttSIqk5Wkkbg14LyQT7mMr4hOQE3ke2dFZ0bFA2sp9QsgOg7T//h583nBzZHPbHnXWSTIzC/rC3qvCN/GCFHiibE2Zlu/3KZtOVTWdrL+xYdG3QG1jZqwQQ6v1OYQcAC4dB0ke3m6U6u9e/sKzqnSbdpr6z1Wpm+60L7siomMN8pbl1c9BnxwYFBmrUPFIVJ8Ur2GAwUQXfgyVZuNc7qoMDVPbasGHQVtudVXlmL59dyr5iuUGDttWgG5RdK8tSLEoGbbg/WsKugCcHKecqmgnix1W2tgMIFv+QYiCQA0s3n89ttayVzs6pidM/m6xCLRsmB1kKIGazQW72/GJo18OBvvdAKm1K6DbTZr3bOZukTJDELM8rDf7tcWuj/kCO/iQlsAMQ5gF3p0VmedGzA1o6O1g1uLR6ubLDrrbkuBZFUPVHYro6OYwLtO5eLCPANC8HlqVH++Hb39h0OrcvXjy3y8uxTaZ39u5uY8v1wg67nfUHlfVghtJcTNFwcKHJuVrcadPtDwAlie03NXEiy7q5KglQdxOAVW/W6suim1uaZQJiANv1amqb9dY6aVclo6a3a3vz6gfLq9J6Aog9O+62Pg4PO8urC09L3iwhzkPmR239srK87Ovk5Seao2XdQqwUAHA5n9rd5Ce15erquSa17NgnAAAgAElEQVQi7N1yyXWcRpZOoZPaxcWFwM/d3UyZtmJwDxuB4KurKzG+PPusU1reH1s3Te3NTz9a00nt+YsXVuRdTVRSf5n0nJBU4mq/UX1RJgXPCOYzy1Kxl5rAu9r6o2cCWz/98GsdCgaDob6XdlM+azQY6lCw3W+t00DgZ7bf7+z2bmI/TmY2W1LnlKLyR7u5yFUfJ09zu7m+1nOlXZTeYh7zbDe7xq4uX2js6BDRaezHtz+IKWbMbGoYydoOB1bEzIb9xhDOIlRVarMOqc4Q8Xw4BTPm2RHZGLhX/s2aMt241ovwA+sbgCxmAcWFm3n+rJfY1y/Nnt2YfXFDuaDEqnFjOSdaVasIp2pOjCwawUBRv8CFPGwsLL464+ow6a9YykYhHB0qYjYjg6ajZ0u7sJbQxhu8I3SKD+aTjtpapVQeAwqBYYgA4VFw9gjo4kePhePi5x+G1eJhJX7OdTUwd+5Mrl2zLdCOz+vnGkWFBtzbrAVUHhRbPAniI9Jt+XwJc9wvUfQ+yDyHvmLo7l6IN7JzgdE8g71z2LoNQv0xtExeY8mcCMSCCPxR/Veogxj7+H5bQ0OCPYnbBATG5WQ/4qn/0YSXrEB0a3HMMY939VHhbgAWQEtarUNi66XZX/26sT//te8l8pBC09UkVqjocZxzbjzMffIzDiHUAqRQsg4+rWQTsutgk5mjRCFi+SLmkDc5aLPkMRYkBoEt5reuvYp1NiMnC6t89PNQ4I4INUownnRkG6Ps4JDhx7QjUnRkHaIUYI7I3/f93RYy5SBBuUBnyABUFIboRx5ZMm8brHnCgQ/ROy4IspkIGcMAM5X9ce/7QcHxnzXqoL1E4J/MxGC0CulCmZ0kzWyHi/zuoL4DPClaRLiTKwRWHbCrmolHt7Zoa4PpS7nUd/AqdNsJDprJn3z9rOGUDZrt9YdipAAWAjac8ho0GqGoJUaH24X8taDc8qxn1xdjbWhiF+qdshQJzOKxBSBqCLUdVgpxdYuRwoGreqKw444Btt+cTj2L9c7uVjsbjQaqdbTf7G08qmxYlbbebASgFG7SQuGlgtgwF9yJaiAdbDLH/4sBTPu69vyitNEIMJVLJLdYr/SdnaRro8HIqqK042EtoEfIqUkygc7DFnC3V7iOATGf3dpijtA/PHCdKI4K2Yi52ri/RpyQLOp4kHEy72WVXY1HytqkjaBh3pfmpfUGIzNCUfOJvXrzWgDqxfPPXAt3NIWLyn7PFtOZvXr9o63XK6uKyi4vLy3PMyuoR5ljaEQodWWzu6kd91vRqbA39FFR9TSo3rz90darnZWjsShYwGqvBCBTXHyp09b+mNhitbS3d3OduMqysMuroTbeXtkXiFIaa5DM7eulvu+I3UcGIxNckBU76BIvEhgQ6M4yARudGNLMVss7hTBpJ/99+/339sO3r+xXX9zYqN+Tw3CRVyrRkHQOllWD4PO2dTYHscPxYB3Cpr0LZb9isgvIJxxKlu1ifqfKB4QsqfHJguPhxrVADBm3gCVCymVWeXpzJ1E/wrT1YApzWEz65qBxCGgSA8oiftirD8eXl9bJKlsvawExmEhC41leCmyhRzrCerIAppnN5+9sdvtKYUcYPsKA69VKoU/KRXhdwFyAqp+XYqSwZZnczTSuaPt87S7M0+XC5jMAK+ajiX3x/NKux0PLi47Vq7VVRc+KLLNunofs4p3tNyS01GKDea70pzY3Gf8dbLdb22JW23K1EkOMZqHoFj7/CVMmzmSywLFAEnJc1kfXKDQsvmEh2qU2qQ9ivshK1vgIBozQ8GxEAmUwtrnZ9RD2GaaxI+0KJ2/m3x++MPv6V409f2Y2QJBPhk/XU8pPWq4IvjhFBtbrtEGK1Qr2jhF8SLPnOhZvV7CVkAYshB4BhWq2b+Yxy9G1JZy0gwlkqGun67QYj6j7eiKy1cZg3oa2zugTdaLxM+2aiDGMesr0ji7gD0J+7zUggqqnNIwn3dqZdTszP6mn/j+4j4ff8bHwZbxem7ESYHpg8dAuuHPKLn3wZad6hAFMyPA0jo0WcGuL4tuXiHYh55+d7zsyYf67c/tkFwGAQSMVAHpUGHvhY9dhxbAhQvj9BtbfdUl3U7N/+9dH++1rZ5W1PesgBLvD0u1rqEw+RWa4Rxdjcq3B6qJswA8SFtVfDHAg6hEdHEV3eAiF8x3Ckml/UigOUONjPCgoT29EGOO2E9QqDGwUcyyFFfKQJSx0BJuhzrXWV/oOogYJE2CPMoCE+zoCaV7aByaP68JMAdy6Gc7wLoZvJSsKbLK/ATKXW8+cLpLU6iMO8QA1r4dIGR0OUvtDag3a8wAARRhlTuCsa9qFMB4jVvrB92uY/Zgyzf1utpT/gYBKTxIGmDfVX7S9ZVwd5mxPBqQD8eSfvBg0ad6z3vBSudPSLuGAulgR2bTLQa5Y5Gq1tPlio0YMB4QKh5b3hlZmXWm6FouFe1v0BzqR23Ej89PdZmNpMbLR5ZUavlkvxWYQNtrAgm3d13a6rDX4nl+ObNDLBazKMlfIAqZqveVkX+g0jUhXwrxDIxZsuSUtgNgpD5nsAGd+LnqFXYxGGmaT+cLqzUHgqigcFBGy04BLulaUMEtbWy2XzjT1+1ZUQ2mttquZffPtb2yxdi1RTw76mR2PB5suFrZa72yF50+oBl6liY1HfbsaFHYxHIrCB1QwyYajkTbOww4GAtO6rdUwDJu1zgxoh/qDCysKtHGZbQ576ZbevrnV4LzoVVYSAh2NxORAQ6N1InwF2FrM5tJ2McCGFy+s6vcU6trsFjZ5/Z2o815vIHaJzRNRoc45eWlv3/1g33zzWuDg6nqoEBZAIM8LMTuRKdquV/ou2kt4TkygprOHtQQuupnHvJn01L7KumKvOBxx2rB9Lf1RXri6+s1P39irtzP78sWNPX9xLeaNkOay3jhLmhfWZWY2iK8rsaMIGWkL1y7SrhhSWMve4EKLDUBrtz/YxfjGM2PrmW0Wc/U5z1ht6/ZtMBgLfIvJOG5tW68lHmWc4ZS+XszFNvV6pRV99E2JmKbDfqeQZNrt2cXVM9vstvb29RttCsNBX4cLdGucEqsShm6lwwshwBVars3GRpeXEl6ySXHCZR7Jk2pfi+m0bmWzWW3TlWu51vVO/bdmzO0pfOqltb54MbTPnz9zcGfYM+Q2uf1RDNPz51/ZZru27WqpkKqHyFNdH9pfxnyhFIz0k0lqs9mdreevLSUU3OFntGln683KFjXaOzSZngxDmICyXTgmv1uxaHbURtirJklDIdbGng3x5iLrx3UQ0qo0jb1dMEU69uIKkatnMK43vklgLWGHjsIAWXqwQd/s+oIDidnFVWO9Pi72iSWFh5lcbxL8kUI6dnQQj4BKbJdO2+eYSpu1cEYlhK7Ie1davddu9Iym5AHz5UybSp8EnQmfdhDkO6VS8COQae3mD8M6p1BjsHGI2hSFzx7YCJwYnFZ7XUMTjDcjuxay9mI7HgNYj7XjHsN26qrHM1g1d6Jz/SNfcA6hRgbqYRDUP/TBMGMLHLW1V4/dj5519I2KFQGjGD54ffEeLxfV1rMFD7b4zEJY7Z6+K35hLDYdsl0dALifUww9O8vqCRwc1KmIwLhXOJCweu3ZhgllePaNff/K7N/+7dF+mvjBQO0jxz9Yo2i+hZDs7ijzFjHyhL04y+Rk1YWRRggOoHQqSC1gdqqprbsAoHNg0d9DET+YJ/YMt7K7H8p2Dsn1gNgkcL3Yh25s6uwyAAVvLF4cCGGp6EOE7fQTRZ5dFnK2jeCzBJZ4TG5k6qCVEJ2zR26MyhghYoAUAWAlycKmscXOzV05dPJ9tJPQpHTx8geMDvtkFPozj35cCpnKQHkvuZGeDcwbIUuAHsCVqB7sI1ZW0jz7ekNb47Wk3c3ZpzqScMC0uUGsWfLPvv5SYUShzs5Buh8ayemcG4DZYLNnIyH78ObixsajgdWHnYdCNgAwxMG4zELpIU6vhEpZfKDlGjZZTuzrmUIYPFR8QzA7xQ0WER6ncDXq0FVc9HKEkWqlUCDhLvg7nGy9ptLG1gCw1U4ACJalyjqiASuVBqez9gobIjSGNQAQ8gAuhlfW73Vtg3YI4XoxFAisF1PFwQfDkZXDvkJUgDwAwWY9t7q+s7eTlYxd0yS3mpoJ5kUrcZ9FrDgqunZ9ObSLAUApVaiQDeLNT69sVR+1IcNU7TZL25Ev25D+Xlhv0JeA+ii2jJpKtW1rzGMRUc91PxKvF4UmRjfLBTYAJAwgtEjT2dI2+52lh4NdXVYusGaIHI52JPFgv7JS3keZNnKYJA6hs8Xa5suVLdc8i1o+J8+vP7fReKjwXZKhcYP1cI+i1fKdbeq1Daqe9QApeaU02O1qbYu7dzrps6EnnVyhFkBMJy9VoYCNF6ZQmR+7rW03c4UlCWxu6qX1qrEVZU8puDBIAleHhX377W/tuK+kMQJo7ZuuEg+aY2rjS0KkzlapTFS94i8CiNvlVJMRhgk9IIJ1+o/FsKhGNr68sU5anNhVJtHtu1cab4t6Y3fTpZXdzL788nO7vrqShlBGeBv0ZND7R1su5joBElpeL2fKyhldf2Hb3c5W0zs77hDBU3E+EzAdjy6l/YKhHF1cu+5wT81RBOkrgfJutxDw//b1nf34dmar7d7SLLW8Qe/HXKmsX2Y2vhjoOTAvVDIjZXx4yD9LC1vMfrScxBPCoAj8qTd2da1DBgkAhDBh9rQQAJz7A4GKydsfpU9EBFp0U+t2S1uunQnERX67PdjdbGFrxl/ip0rCg/yHGWq0MGaxRUPx/DKx616qkj9FF0PBVAcrwgDM/58mzm4Ne7E0h594q4JQrLNXHKwIPwJ+o86mVzR2dYW2K7GbS7PLq6MVpWcxkkBNqQ9eCvHQ0TpRB9brwQ59ztKMNhMAyPObBGJ8JxF+AqQK/ECqK5no/qYE+6CsJNbUwILF8KPaFDLeohj7VMYluFXrm0+ao1ZuYwgN3fOCUpgMAOtcj9j3NpDUrn0Wc0fjStbtNgt3L1zX9rg62V+0tFehbTELMob8IqN2Mgs+ZXKeAeBjLN9DXVQECOqnlo4qgp5zaBAQc6ZluNUWSRNyQh0gxkzF2NbITJ3afgJY/twFEB9jAiX6P4eRJQAPDFZb33cCj4fUCQKxWoTIyOpFc9vYofaNeDJL7M9/c7R/9w2yk1B6JxRed385D9cCrDhIuju7AwLkG5AQ1A1UeDBk3EUAhlYshhRVugZggbYKxig8n9gHRIQkwzgV+VF+ovqvYi4G/zpy0arSWSsKPCuZTHYW55dAE4+dOQszR3Yxh+1gkMwc4XvZI2VFAU2mszkSEK50Djmz7iJxINw3X2G27LorhRyREG3itRpb7QgvAuzOjgX0mTNPHmplfHFN1jix08fU6o1nWyNmd8eYIFOgrxkHOMwDWLtmvdxB2IoTZcs3DiaPtrM3sJ8A5lg3lVDwJ//gVw0nfXl0pJlCHUzcw3YtGwc1JMGMcCQxMgJmYpGc0jcrdDhQcKVl+dHmi1rZToMBYUAvxb3fr2y9XEjvxMoJ9T/npL7YC4xdXPZs1KskcUOv1E0rGw0JRx3tdo5Oxs3CeCiwXWwcLHQAIehOUtNHvdIRLcse6BltWYmQObNNPdVkHfaGrr8g3IVo+7i32XLpQuU8V7ioVw3smLIRrK1GR4SYfL8Vi7DdLex2Mrf11hctF6l69iID5WrUty9vxtJ8EU7NCjb8TLYYy9kb1ZgD4AEeYR8ur68UxhxdjMWSzKYLW222+j6yypSZtuNZeNip3yPcUygcdgQ1oz1bzWy7Re7OICwUAroZX1pvVApIrldbLT05oAcHXhgo3HkPa1vUO1sseV4b3UeZd60/Qhj+XJvxYjHXiBP4LEtbr5Z2+/p7gciLmxdiemB8ANtZ1dfivlvMBFQZI+sZbN1Gm3NvONQY4TThTtFH2yymoTxFx6bzO/W12LjhUABUycRHs998+2u7vb2zF9dX6muAHX1CyJJwcyd31kXZgdu9NGMIzkkH1sZ63ITaWOhvCk1+WJ6yurSyfyHt02o2tensrb2bLATM6U/CcGjUMuqBPnshRgpQEc1GtchsNrYBwGWldQnHUsCsk9h0cmt3t+/s88++spcvX0pPhz7q9eu31k0L9TNAByYUzQHApptlYml/eDO1Od529V6hfMDVoFdYlaf27PrSxsORVbkze1lZ2JHyEOulHY4725KRi/C939fP6/pWoF3p0jsOOR7KzdDpEdJNasvzsdoOKGPx+PGHX9tm9touL0ZiqG9nU1vXjEsW6ULPEwH+u+lWWUkAK2nYMz+xjqqOXQxStZusHr5zWHW1KJIJHE/Q2nD2nmm0XKc22zijxdQf9Ti1RmYoAC3YPISysJwU12VBZTzJSPFoJHOO+omMUwk1XlwmVvYTy3ouOaBtsZQPaxoR7mj66MAnGknw3g8X947bidiucGKXbkZ11/y3wmV+yNcrGuZ6ViUnas+mitYTESD5/t4CbrLH8RinEyce+lQIu8UEabMM9yBGqi2EbhnXCtS0ShrFe3nIbJ21UOEdQYt1D0QJiMQNza1U2qAmApYn2aoAZM6sV+irAJ7uh1TPz0SgKWQJnIBSZJkeMdQ4hQ6jdqsV5n0qmaF9/+/J20K73XOJsGQ06D1bqThLnnptz5C0INH1Hkd4AMdBxqUEkr77KbH/628aez1zuwPYIkARYS4BHw5rYqTc9kDjXX6xaLAYFQ5WYskdDpORzeV9EVzA3Hi5HR9jawABUpUA6vi7Q2Ja4TpH/sSDigxDhiJFmDkAEbpkHq3qaMoa2N9oYRGuwntco4ZQ3UP+tIl/Qxrj51dkoSA14dUD2llE8CR9sdbDFPLs+T6030QATBoqP0O4BURkozehv2Hd+B1hR7RsvYI5EzRsEnNCWvicJ3QY7TJw5Hf/L6IzPL+dGD7wBbgDPa4Yu6ar5DOGIqXLVK8RxwHkVFsHZmIy0bNJ3pBa8se/+qIRwmy2slWAyUGDxJdm3Z4NB2OrRj3rGJlbwRcWavKw0ak8IzXLiLliebAWFUqYKutsFBL5s3+5OLs1tyaEp4s5UjxnsDiQ0c9Aw1o8OOrJkvWecNRXMqBziMHf+8zZ8O6Esx/57tPJA9PEdtA6LGrtNO9TO7XYhcnV+vs9yj34AmnNlAP3A0PGmE7UOgWESqliu2IWkgdGQn+ETJl7C1Msf/FwNWgvPPLouX/qfqxP2s/hXrMefr7dj/f66fycztd/P6Hq8e85hxTuL/KMrbB7SU/0oJZZ+KJTiZIwif/Fv/4TAfQtGYps4BdjhTAFau+mNnn3TgcLxg/ABp0UDFi/l9t4OFRYtVtcyOaCzaReTwVaWFxh3nRSQbt1rK3ZHiwt+2LPWAWaHVYQr23Uz+2zz/9I7Nj+UGuBePXTdxLKf/bl1xrzr39Cg1fbdE01hp2ttgeBMLJZOIl99vzKfvXFSxsM+wr/HpNc1hawxEPC8snR6hXt2CsTEu0ccgCA62qJ7YeH1WFdV7NbWVlgQnxxeaMQOLrJbjEQk0cfwK5ii2H7qaV5atPZyn54t7LJkk0VRhQmaq/r4bXTqzo2yBK7HOcKDzIzYEzFjNd+aINtzYtS1SlkW4JFBQsv9g8kGkj76y7MhAjGQ/85izgbKuMf9nhHiR6iChwE2RTYZFSvzIvjzVdurliVLHyNDaqOvXxudn3VKOw4HiTWxctLtdIEh3ydCaV9tGlG8avmp1vgKBupPSHC389sSAAbMastGCfG9PVkxxEwnNDDe2S6GST7LMZxfsoI8eSs7mjtHvCSHtL1ZCDNyPh4suH73lDhAn79hz5+jwCuR25TPzpn6cFshX+H5AiPtrpw2oGc2wGo7RJZe++dvMtCJt05ZeFpgNVuzz32KTrkB/sAB3MO9NrMVlxL9LNHvOvuieIDgHoMWMW+lQYqPLtokMsziwRo9MvSgQwWC/E8Ficqu+OC78M2tf127+Vdlqn92W+O9hffkHDiGinIHdimqKl6OPa4J0CWf2tHIExsMwfBkLiLLtUF6rDWe2c6w/4mdo3xKGDlGktdM4zHWLSaUc8hisw9gEROHcLgx+Vu8pksenwueU1TFwT5S6BQgnof39JwsZsrLBiMRHMOkw60YKcErJQc5ppUwBVRFbSbhGLRjjLH+Y/f0S4WBa5HuHS1cxa5nzsw5xmIbQt6Mpgs3kd7hoW3B6cF9HMCcEgVsIsKAI/fU/gb8IemC2mEQpuKl5JkligpD1shZCw1+EnCf2KePgfQa2F6KoLmP/3DL5rmsLFNPXelfppJlDy6wP+oUOPgymEJRAx1cGDFvbawIjnaZDq1H1/PJO4r+y4EJ+tuuZoo9fw3//2DKfxws35ihrdPYGfq+Pzm9qbsce3gxfPAC8dBHajffTyCDfP5z9b743fe+752e08512GBfeho/QiAfGoB+5SftwGeOv9DGURq27mg7v17eB/0fMr3n94T+yCCtkfaERfdJ4FduNhToE5TNgK7x+Ucvmi3wHn7HlRWRYVXzf75v/5n0iXJ/yxFxG12e/fOFpNXNplMVaZhUGZiRGEMCdESykXkX9cbLYQwqrwQhvf7npQB0KEBZFb6d22tSdwImJPLco4ZKOGySt5biNKxxiAR4pAWEvDDyKLxe/VuqiSEZs+hxlOTR/3Mri5H8nEbjS7EKmJAICsQYmgkrYQs3/1hp7Ao4WJ0hD988+8UYsO3bLd5ZxfjK4XO3717I0AGUHz+/KX1ehfKFl0up2KnYbjQ2cEao2mcwajBIm12NlniIxaZGDQaDmIApf/RiwvNdTRcZBKj/yIz1vVoS4GtUskBLKa1Dm8MYbJk6/VBCxcLYVWQhOHO2WSCorvcYgfBabVztF7pmYFRU8ZCSzIKCzKhE98A3UYCpsw3ZU+NR3tB6IAUbLRel1cdu7w+GjJOtF5pgYO9f8YLZXPoYlM5FxrWZkFSRevQ4QAptU6gsTRcEzz9QimgOD8C2+Vg5Vx3TkwLYSQxr5x+ffM8nfdCLOZcLy8c1qJoPdJQcQONGXWBtXpqvdSAjg64ITSo97Z8r6J4uT3PXJNzDsnoOjJKDQe5oAty0OcM38OwYJyrbbYq/uw+i+Tjrf2+mNEZmTN+d8qWa69Fcf2Na03ol7ZR8El0HzL4dK3WIS4+J++r4LQfs1BDYpBYc62FLbNZWJlQqgbGKlY2QK90DJYO/Mk+DPPx7Y9mf/3rxH6YsMZ4yHl7hI13fZbqEvKMlKEfEqqCbYKbcvp6SZRDc6tlVqqC0TIyDjYK0lh57UD2c4CNQHDIxrtfSodICDluADmAljNZ3C9h/6jL06EghXELZIcAm7+6ZJlvG8lrNLcA3RyUUpgmH0cwTayZ9AfXl52DInJEEPzeXI+FT1Zjw9KBGNpoRbsApWmqUJ0zdJ6lSZUbWCi54mcOjqmdKNY5tJE2I106JF2r8qNscOoQQZNUiX7b7TTG8AZERyY2NYwvFcPG1T9xKwg+sxGABqq6Fhuhf79H5nVHGd9gtOSLy6rBmgGtE7QZbFZf2VEmpipBGF3koq0BYjR4vVvbm7ulzYJhYlF2bdzvKRTBor1c1dJzELdc/Y/3tsQP7/oPuWwfUuEzT7Efjxj/nZijh7v2+9f6KOh4wEK9R6+fVxH/20Mg0l7IfBV58J4PIIv2+x9jwx5JE3/vfp4Ct63rPXlPp0XrATvWbstHmv9+/37oAzFeEvvI/32vfY98/CEA++f/y38mCp7Y/3Qxtds3t7J4yPO9Daqu9cqBwuLD0ZUSBWTAuoWF2Vi9WjkFbAfLS0KobuCrOmJHfLBggAPjgB0K1RQIcddTq1cTaeJYBN5NZrY7dhRG3DQdm81rezdb2pvJ3Fa7nU6vwzK3f/xZYVcXYwG5qhpbfzS2okcI3DNt1ysYIpI5zPq9kUKUeIEhuJddRbdjq3VtP/zmt9br59ItUpt0MLix7a62H3/8zu7evlFoX6awCPzRvVnH3r17Jy1hvdu5z1jtoVKYKwSh8snpdu2yn9ofPCttPOoZnmGEmTlskeQyW0xttVzIBw9NG/oumLKt5j8AC1G5uzFje4HOslel1q88LJGzkqVdyRdu53ubLzzUjF4LnQTGxIjvCcOr9lowO5UOReDTQw8zwhkH6jL6piJBLIw1fkrBOBIGgPDmsAfwSuzqqmM3V0fr9xsrSpPVDABPgEGp4+GkDgnaScUEyMcQewnt2oFNabvwB1fw+ywL4Xs3fpUWJoYWOQUHYTnXQzcrQBoYAi+wgRg/sEMnEHjWnUUX8odaJS1FJ9YpLk2+SUe26UmH/DBp4zXP86tloRCuHzVVJw1VC1RGwBRZKd7rY0FQIqyDZ2avrZs7JRb4TZwMWaMm7JR9+DCcGFgsASz+LvPNM7P/MLvQSbEHonjAMH3QyiTUY0WOoRO7h7x9A/akCQ4LoA10UA2ZyyRMyX/JfbPcX65jt3du6fDbHzvKLpaDuhgtr/mnMjF7eudcpF21DjuuEGf8yJ9LmiJfl5mr/MmcFmEivaBrr+SGLrasI5aFsj5tt/fIRXG/EEWFTEHjeHGfO7RSKiFEZi7lelLqKDuA8cx0Z4Fh8cQUqbgzQR0vzUNGoBvsepmeyPQQvpPTAdl+cpZ3tg4nezqY8UI/AuMINWKjQa3IDfrf4AzPGsHjRWvcL3wN4Br4AJK4Q7IO/VCl7i3JfhIzF2kbkQvmoGRIhA2RmdSsz86ewayxDqA95lC3qQ96bpQkw0T12Onaes0aiu4Wyx1fvwCpCOjRatF3Stz5+tmowcMpq7JAN3ckpgXZycuqQBCeygiT2oe3s7m9erdyV+heYV9+9pl0U5xkV/O5TaYLm23w/Ejl8P36f0A31HpFsWVLsPlRwPNL3qBJiIjNF7mISj92qceAx5Ng5Akg8/D9J7r6gRbhY225X/LjMaD24SvcA3GV/ZgAACAASURBVCHqj3OI8t4nY5ihzRo9Ae4+3uYn3iExyuP17d5ry0ffF0BYyDKKG0vcxP6b/+kPbbmYKYMSGp1XleU2GlZikEo0hqPn0j5woGCz5pmRRFCv1wqnSROFz9lhq/ezWbKI4qi/JfuVlGDVCAu1ahoXWt5NXos9u1s39uPdWkkmVBFlmiMwvehl9vmzoV1fX0tbhbkulLuASYY/WSmLCSVI7PAVc0NdFkvm2N3bH63qXVjRx39ra7evX9tsfivD36tnfk1YN+5rtVrYr797JYNaMikPx1RO7pt9Ym+mG3u9wGw2iMgRz+dHu+pTtcG1FJ9fD/W5ksSMtC9vrfliapZsZHgr08+Uw9XWNlsodGxbRm5cu9/LeoVFDObwgNUGu0+z1WZfVkNJBOh3NG1YSkzmO81VFk4JeI9sMqGMhzKOPAwBE8jJnVPvHHfotQvpsYvpKtPRBa1kPHl011VOrKQ69Woz8nIbCeGIvGP94VF6rxeXZAwnlldH64QyHp66HsqLsfF1nVFz4HIWS8dwlntz+UufUzjNM5cE0sQEwY4QGobdaqyDV5Cil9E+xjUn7n7vYbIIutpJddFaQBtGCOUIXJxYr9gWZxTEhgQjy/g+vrcNmk6Nb2uqQsZdnGtRcB/XuhOT9aBUUFt+5mdpT6eP3xnbdJ7DXpLlJKFosWTtdSKGBR+Tf7QBVZtxbzNY4en484ieBCexeHDfl445gNPghH/iAxhTAsjBSDb4RsmglPkMAyPPLA8hzuYd+/bHo/3td429mxOGdy2Vh10dRIktStAJMzq4vnpFrvE6rFB56uhZi4wldF2x5JnmUZjLqkkICyUxvYd9V4dzPUCNSx+dXp4nlNchy5ExQbtKav0BRvbOijFmYiYureW6MEdcex0E79yDMpDRTQPaFH50WQAAkoMQgnTYKO4hhun5nbL4uhyOCD8GTRf6bGUlkoEOI4i1A316tE2TWBkE82jOaAvrAf3AdcTi7TvywZJ2lOcAy2hoxxJZZLjmkjaiSTuzhYBHfhZBOgdO2EBYd8KzVNUoisyaIzrbncKpOhDreR2tm3uGKH3ngvtgGfPHf/RVw4aEgJZFoJuTsk9nYWAJCsRRemvv5kuZmILdRlXp4Y4+/le1vXk31WkWZJdjxFgWNhr1FZr5X//53336/vyUBql1hUeBz4dCk20G54kQ1KNALNLmcr89n4zOi8AHtFChvY+GJe/1xkMmx3+pe4y6r3a69yMA6ENhucc6/kMs1lPU/6c/wPff+THWrLUrfTBM+snXMbP/5F9V1u+myprFhJTJsgQkIHYkI7KoZI4Kg7Ne4sofKhNs1/LHsi7A7EKHDWYkHmQwtnyO0xy6KsKL++1Sovx6zXW7Nltv7M27hb26vTWOGFDxLHw3w8KuR6UN+rldDC+UvMFJaL1YapHNCzL+cmWZ4vSPfoo2YxIMCCP8iFXEZjW1QVVaklW2XKEbI1t1plRwfNCUQLDDsJTsx8SWy1v79s3ScE/Aqwu3fAG5PRm0lMNKrJeajcqu3QzMXlwXNipLy6mYUIzMikt5rgFcVf6jg7h3JqqcKgXrFaWVlvLpkvGimY0vrtxjD+0D9hWbrRIAsE3ACJiy0xgcx8QGFlfCnJjj4rNHfxQ5WUJQ/CSD7FVCCXExi6PMfDs4ajuLwAYgQXFGsVo3ItxszmwoU0Yp3IQq0BlhiNxxYfJsazaZH22p82DHxllin10d7dmF2dVlYxeXqV2MGgEvQp0soo2ymWKxbA/1RGATBfhnoHU/a02Q5hTjc9ARWZ9zmK5lztliyfXXByL8Nghra5q05It48/BoG9D43z1M6m1xkCdJ9GmZc4YhAov7eqkzkNR2HfRiJ6F5yIJsg6y4ruj991im87Vim+4BqnD/j3LhoRakm7eGht+rAephMq0bJ/bK19aHjJ+M6YNXlYxrwz0ppCrW0kXTeslzisxs97mi7JSDCWecZP8DlbLD1qexu1Vq3/94tF9/b/b6DtE8Yamz1xeXhKWKjBHLPvohDgsZlgNBgO/Zh15SByE7Im325+igrs0+MFwqOxXqLTK0lbHYemyRsZR3FZbl8n10fWTaZQ/3+2ZGM9dcF8XhxscOhw0YZuYeQUzpKjFqxshZminPTORRnw8AHkoTWIxVoAPqA9hhXu7d2w1GoXtLPdtNiTFinHZktzujxhpx0fcDjGZvrHQhDR2yBrI8G6s4Cx8Ia1IJxoEhMgQekYTrCkkzJhrrYVdB1bTWPptQeizUVmXNj31DX/A5PT8A94GUTJ9TgCv6jD6CTY/O/skfXFQirjlh52Uv+GR15Oo9nc8U+ljUbEuNjfqlvbwcGzWSMBIlNAMQU0p5ldi46iu8QaaaFn7b2//2L357r55YLCDdsGDFAfCJDNF9nBIF9Fo+ToDoo5vyx8BXm1f9mL7sIVvT0nS5iD6Mpg+glY+211cov8I9fcIj4vMPieHPO0AQkLyfoPBUM59k+wIgfP9zTN77Dtsf6IL3/IPie9tA8qS1uL/WP3rZ//Z//o/lL6YMEuo81nsvrUQ/4qfFRoN2gezQmtqVOo5KcyM7i5QDh1uRuG/RQUBBGUDKttnKqmJ+N7G3k1p1Dqfrjd1tKCvVsXHZtRdXA7saD2QCO7q4lA5ySS3F+cyms3cSuVf9oY0uhlqwb9+8Vn3HmxefyzWfclB4hsFQNVQlOB4k3tzvqO+JBquUVmE+mdp4OLDVxstW7dYrmQGzshAyeDedq03UhYTOhp2W9UVqdnM5sD+4rGxEZYAyUzr1wSpL0p6yUekbrDm0oXUzZQgBWKXf2G6l9eK6o+Eza5pMiAbqnKxSAONycWdHylU0nkyACfJ2t1I5LN/wcHBf2WJFPU18fRKr9xvJEWDT6APYSTJB+U5MBKXfQlBf+8KL8F6LNCd51lVO8Gi3EKfiiXOEySSLyBdFjFVnq8Ru13LlktCfvsD7CwEuGyUMHq9+QRZ2YoNeYy+uGru6SKwaUScVexPez8LqaVrRITus/CG84gxYG2A8NmDvAZAomG9lvMVQY7S88NB68O+K8wEQEE726gn9mhP1WbgcV8loMtnOxIss13t6rxBia4Onh/dwCou2dW1B5+Wfc40bz/vhddogq73OtAFaXOFZ/wR+ogv8Q8lG8CLzpTK8NyQWPaZLk2wfUKAYl69XZywc9FpROA8bGTZYvt9F1ZQ8C0WIYWP2gBL/92LRsVevD/aX37q1iQ5pXDy4uMvwU2DJHyB2AeCajUyvsUA6g0UeAaBF9YblneXMEeAq+sG1Q7aEC2nb9gmNL6V1YHwBjNG/iwNILsY2Hk5gkL0PyRgGSKqqQtDqIXgHFXCYpI4FAv1exn/E9NwbT4AjhFydAT4zt87wev+LKeqkKnQN00T5Lg5OXnrKzUmDxExzFaBZVO6jBWCKwEdluFitlTPj7VctDWWg89/RFnuYwo7Cio20mL6uKPQnHZhHX5QpvePfHZmhIuTn2ts9QNkjIewn8iPDRxL2j8MsdlKBiYRZq0lQUli6seSLYdqUvaH0K3wJ8cq7+cLezWZCxFp08tyuLioZhB43O3s7neh0jMi4X2TSe4H4jtQ/bHLR37i04xX0F/9yfi+T8DxRHz2vPLknt7NZHm7+YptY1LW+tMxxTrt2yFsVb9gGaa3WPJZ1177ek1l4H4IR93/XDicqkPFYW9ttPpWUOIcs9OvAujlxHHPCH3xXXGw+lqXZ/lhbCB/66pR52Xrfz2HA/J4fPuvWvz8AaE9g68Qyhmf7INtSJ9joP3RM7L/70/9KTEpMm5aYWUdG902Drd2sazFT3Rxw0bWqW4qNwauLEBivAmNWMvkQP+5XdtyvbbPeyQLkdrG06QI/Ljf2vBmm9vJyYOOLnt3cvLTr689k/Pr29U92OAJmSiWZAFBIOIGJykvCk4T8lvbm+2/EDj374g+t6A1ss1xKEiSvNqwOBAb38l7jqQO4qCRP9QB80ibTibQIhBqn86UWFsAWJ/WbftfGVS+UNlrYzbhv/YokmGsbVUNrssw2x47KTpGdRFjvsMaTDE0VInd0Ge7hBMMn7zQAUa+vkB8nTnz4WGwo4MrhzbMRfTMAfB2OawcmhF6sG8xbOemzZPNc90qzXu92EptyCh1UmPu6DxphVUqE8f39XhAPRz1PCDXJVoQVGn0Kp8r90bYHnP/xAjMxWDBaw8pTtf1E7ed8hih9jHCd6yCYVX9SlggDx9S06PZ6ZGE2Nhymdjls7GrUWDlsrBik1s05tDp7FT2EovbIw1Guw4n11pxdCuELFfU9TzK5kLctGyLrJHarBeAe+ED53AwCdXmDRUYsCNdP57YAEANA82UltsXnWTwsRmYoAjw/U0b9l3uXxbkaWbCzJURYlkOIRd9DxhmfCYXA462115WoRzodMFW30rPST4ybssFjmFUOY34CjS73p4SaNiAOocGQJReBMteO7BX3EP/OcNLvCEEBthT+ItGDYU7ySjC1VN3PxJYrs5/emv3N90f7/m0EJO6PJVE2G//By+0ok1FeV95HPBGYEO6dmn6saYAhlaXzjACxYLSPclv8yGmQEE7UvtuIVT/p7VpnctUvhOHtRDYKNoxKHAcdRvg+3Fmy3MEP/oesoSKYROCmOuBRKYWwm+oCCmBQL5X6q/5sO4AcwBiRMum1fE7IW0xicdZmD/NxHyTdIJCnY5mjCOKVXakOBzRh3eCfg41jTik0FwpxH4I0H00VYneeF9nMzPn4LPHeQorBwSuJmbj01SF1h322B1XM8YcBCCYcmVP4mmtiCYEng6J9zkSK0du72zyXZK2RbURgkwGpPAs3UE0t+YefjxsEryjmJ7O5LUglD1YsOJVfXfRtNMDUcGP1stYiNe5TJ6+wNKFmGxMtsw6O3AgD91uFVg4NRYEp1XJUuIFU+/Eol3+V6D2c3KvSOt1cJo8s9Jh2Rr0HWhFfPN2dmoWKzU9yns7OdmjEljuzZmdVDxFzKBy9xz+KbMlSIYOf7ha2qA/SaAzyzAaDVK7u+BWhyUFHgscVSLpPnTv8hwQ0QNnrM1Bgw84on0I66M62lGTZrW00GNigzG26mNubyUSnd8IfiPnEjnCEUGFONHFOsxJmwX2fe9lQ1oVF10jFR92z1waGWeIG41Q8VSicTZki89ATafD03aDftX5RqsYeOh1AxE+vpvpOssMITaENYFLAOODxxYb97NkLG49fyJ19sVzafIVpay1tUjXoK7uOen263yNFnleavAVeUhjSSg+EU3wijVCv1zdc5MiYo04j/X48HC3H/MgOtlnNrJuXNhgNxZhSVNm9nzybj3CzL+4saH797QYTVko+UeJna4vZO+ugVejmitfX+HtlmV1fvbQeovKiJzYFvyzusyoHlpee2EHbduuFsu/oEx8NHS/FlFGKJ9WfsL9ohabTqfycEMajUZpMJmJd5kuY3q1N5u5f1ss69vnzob28ubRBH3PRUiHCrChtvz3YbP5GTBAieoXZ0HmVfRuOYM8a24iFIisPnygy8bzANZm9MGE5NUF1YnJh7m67lI6L8CYLFyGFV2/v7NsfvlH7xM4jYKWgapXKYXm52dnzcU9zmDnCCRr2+erqRov7DI8ZQh8sDIyjAyyTLyDMAYXt8p7mCffE/MDcmDAiGw8sH6FLXJMZZ2wUqmqgFG4ErV5RAI0DAvkEQ9p65kVht2Zv376zzLY2HPqz2AZgdXFxZWVVybF5Xa/suJvZfFnbfO4p4BLCI5rFvR4n+nDSZ+Niwb6bJ/qTDCpel2Uq9iovGunRlACEx1cNcEm16ANMpe3CD6kh3IBYlnHvUnhCRWhHatV4dGHvZ1dmV8PEeoPGLjFvvWisNzDLKn4PYHfNi0ox3tNy+c9OL2nCzskzAmEnneXZ2iGGuE66pGC18JAJOocnz6J0behhE48yJc8c9FN7FLk7qIKJcAFW3LhP58AYZotC/pAgoHtsWSw4m+EbZgSVMWMzHjRP4CzKJYKPmHiLeNhsZTv6fPZwnAu9A9BrhScdxAZLIfoniJajEempKLaAm2/OHNjV9lgTU+AQj7eD2BasRo7KhHPBszZbmK0949NsOjP76dbsmx8aeztJbQfrk+5VCswzNCNI1krnDIjCl/7djEeFDFW+ykEMuKKvfeQMbuNz5pEJvAhQeGhUWYt+dDgNK4UGKVpN2bjAuAikhXMr4A8QknePwc/L12CAUiyno4sFjTWid3ldqq/YkVJLxTwjEMC02Gs0CmQ0XSu6gBQXpSucFlrmDu+N9aoQsgymxQsZi3oWscKQGCNnXbugIp2ZzZfBSkJas0b3xIs9EY+tZe39gSgf01XA3bR25nBcoSMjEQpj6lBDVRE/zwaNXo1EPuTEjxN+5v3B3PUs0a6eN4fZVMXM3Y2esbrewmR53yt7WsfIxi6uhmbljSV/+HzUzPH5mddCySBHSvA8xwl93BeFv5yzGW9sOBwoVZ4HzqkR4a0cYnlYqrtmtgNMYYRWlrZvtjYlvT3pqpbf4bi1yeROj3/Yp5xJV2JCBMecXEmVJ4TQzbvKkCKEAWO2nE1VGLoqyYikd8h0omwJ5Xeo/5fJ5HC93djb6VoOtYyFVQ1mJbab2bPLod1cXmhBX7Hhh/IJHhahYKgnCCQNpW98yIJ5yQqj/cSSRVEi9EWfhkmoTqu+qQA++H7uDTAFOJJZLEWIoYt3G2WRIQy+GV/rOyjF0+myoXZsNr21+WypDVZgC0SfpyoNpLEul2CyJXYaHCq5w9ljW+u7oTzvZlOrNxg7DqxflTplk5EhXRHlgo4mSwHaQQmYt3czMQjok4bDkTySGFiANiYp7A/aIdy3Vfx4u5VX0u6w0/t5ptI1kQXT7CXwxtWe91Dqhz447KmLWVnVG9j87q0MbnmmvNAGAQxxmKcPsEXYN0zfgx0Bs/Jj8eKfCA3zjJJK3E+tZ09WHQ7y7AmEtPe4oiO07I9UD1LnN7WbWoW1nm2W96xTjb3kUVnKSBe2i2w97gVNE3YJr36a2L5bqJ4kE4vnutoCfNFgpVamjb28fmaff/mFh572aKBILYon4J36DS0RrvaATK9xXp70TQjfy4JxlypTKGUnt8YW03dirgbDay24VBygfuZssbS7pZcaonTWO+pg2kHC/3EFwCOUeLRBv7JnV9fq481mbldXL+XdBYiqepfWoar9Bgf/lW23iNl3OtCwRQAWtWgtcN9PbTi+QAmrTYXnLINBVXDYWbfZ6Z4A3IBYsi8BN7tQDonT7wFfLjYmucDXNp+tbbaq1bY37yZ2bDb25YuBvXzxlTKwJpPvLS+G1u8NbLl8Z8sltVVpAnT9XjXUmK/R9BCNjKYIJ859Y9MlejTK/jgblRWkjXsRWneA941ksWpUJJZ5zCmZLEXm8XzZ2LJmsSWN3FQ8G4Gzn6jpATZ3NCMecnStSwgTKdMqUeixW1JaKLWr4cGo2IXVBMauHfRoeP/kzn7FQ4a2krDZChQF13mFK1qa0SgIF0hhjQ/FjwVmHk06OutNo6jfz5JhQw7aJwGuyAgFwKSwT2AnnZg6WzpE4KYtpZVg/WgYMmzW97L+gk3F6V6Df5cOXFFnFgBTbAe/U8Ja6B/vIweifCqGAxlHnkkY7jEasiokGoXQ8V7cfDLeG5cXuCKU3ElUkFjZxzv3y2IsAlTIjl2vG5tOE/vhp8a+eZ3Ij44XhprOdpxBj2dP+n7BfKBfY11PjYGQ+RhtHrinaEDqA4+MNq/j6XYwnhkLy82hgX1Ou5b2MC9FxcGe8BfVVbTfYAQMgKH6hfrfw3YyLpfmyzPp0IY9jB6xHyWJ2zXE4suKioY6v2KwZWxMnzkTxv5I2A3GKM6RyBRSRkeFpSmwDSMIgOFQid2ELCXc+gVz4yp389jttmOz1d562C0UXiS6CN9J2E9lwo5ozvy+ZbMBcMu7uo6AeQP7CAfq1jCAMoA0DHY8EADIvARSQIZGOyiTxArpchMvnu1RJtZgWDpYwXboNnqWjTD6Hjyj731E8ItRldvFoGeXw4FS3gknIGYlnRtXb2UcbrYSzikzhi/NM8s7lOQBUDgDRSwUpLddr1X7sD8c2eGwsbdvb7VcXYyGVva4Hgu+U4IKRXYcXC1WuFbvJQTGbrfZ16qN1y+6KgvEIihjyaPL8+aLnb2+XduCjQNHXEIc1C0i+2tQ2c31hbvDN4QvZrZar6xHbb0YGtmuBcCog1jBkJEckONCTmYEAuit7TBnVJYDoIdsBC+L8m668NTVsCAyCdjIla5+2Fq3YFOnEHZqc/Lau4X1q57XYKKmSJba3e1EGzzABjf9onSxtLK5AhjD/V0Lgfx4XAOxWK3t9eStBpUAHqaQ2vgybUwqZMzk2e9ttpjb7XTpDMmxtgymsCrt2c1nlueVwse4kBPKOZJJRs1DZW4QElrb/niUhxL9L4Ymo8B15eE7uct5mITC1NTQy6lfSDkYmc8VtqupzfiD5b2+kf2qTYQjAXX6DNbDv3u/WbiewBIZglqnsLw/skOS2baeWz3zQsy0ncLK1N8kNMdVysHQLi4udPpgkURztF680+kVEIHzukoxkJKcE1ZL7PVP39no8pnG39t3U3szmeqZvrpd6HSGd8u417XxqFSG7c24tH7lIbfBxZdWDS7dDkKLqBdKpVRPlsP0EpbijAsDTB3FjUTp9F9eDGSL0DQ7S7qFQvBFbyyQuJ5PbHL7VvfTwbF9MrEJdSJXhAgxYEVjlNjl1cA+++wzu7l+IXC+Wt0Zpj5oooohhcrRW1E8vpHHmO3nApuE2nbUdBR+cFpeXmGEVLulgK1SrxPqR+a231JIfGcdEgy2Cz1rSmFxWuY5VsML2zWpMhI5PFBmqcP4pM2zRSj14yBpOruzxXKlxfDmqrAbEhiKsSVJZbt6KTYV5my/W9py+UYglQLwFBUnu3k88Hk3X8GuBi1QB4DkZYMIZww5lHVDWEissm8mkyULvy/CZEQVhReg5Tmx+HJQkfCXE3fhGYvTVRD7cp2OL+7aJAiFbF1zExdpP73DQHoWGvMViwuAHGarg37HxheNXY7w/Uqs7JmRzMpGgh5HWg9E/EpGODNSUWPlRJObuJ5BWtwQzp5Pvjfft0w5yz49ZNoigkL1PQcGXokv+ocHgBXd9aNjPNqr4GHV9uDyTdWZsnN4L7bPx4p0k+EVPcojo+0HVw9b6c/gmu4tczG0wrAt8NkWscfn4Axd8MKKXlnxOyN4jAxWBIrhfTAuaJlkRkqIMGiwACX8fbeGDaW8Tsd+eHO0H16bTdduFKpyMhKWB4PSAGIeZk5yB2JSVFPUDbW9fFVkZVxHyEs+l8w39FOyOwhsHmE4MUaCmeHujkaoEACRkSkN6KjckiGOF4AeAEhnr2gYrbMK7JZrqKRJQ4skGw0vas26yQtGVwyvqrrEGsMOtMjqBmhFSQfZ3vhqARp5Py/AD9cb0a6jM+vUr5XZRcfnHX1NO9lqYKcqWP/90eYrypA5uC+6Duqirmy29rYQktRsFmiL7CFAjUxJt4wgZMm8n60lwlO7PNEmgij62fsbHz4Vxo5Ftdl/wyGJdUQZmGRH0i8hpBvHN8wbtWt1/8wr8Bodcdnv28urgVUlQlpOux7aoECzEH69EXug6aiF5iDGAmE9dw87oJMjiFAs9FGhPmoY0hg2G/QcMFGEWbaIjFe40CeWl5UNy541zVoCWuhaHjqMDemVw1FhVUHIzD2N8EO6Wyxtvu7YbLm36ZphQYpn1/plx8b9gY0wosTlvuyrRAqbL6dsGBiFjDqph6iOG5svbpWir7R5AMMRQW2l71rTBjISBV461h+MdThqdo1E0lCqqiYeSENAFc+CBb5HaIv4OxqXBABQe+HLHhtSZotbBNYTASPA1GgwtPH4UoMEgLOkPmDaUekjTuP4i/B50t6XCLQpDN5N7HI0lluwHWEDQ0mZTm6drCe/s9dvb20ynav9L67H9uz5tcK43az0gsEUS0YnA2tBGnBObcvGZpNbxewBllU1sLKi8PXWdquF7ZODdbteDJrnTvFmTtl5mZmUTjBSHR8jGHeySqG96WSlh5ka9C1dlbpxQ96dO5nv19Yt+rZarWWhkKTFyXWc0wnPCBDBJseiW6+WllOcWz44hLN7Vq+XKs2D6/F68dbSTqmi3crYQxhJuaP12u6mtwLsTTqw17cT++2Pr8NzRByd2M2YLMKeDcu+XY4uNUmp/Ded3BnF29NqpBNY0YNxA6wyzp1F5AgKc0ZbEbd6GHdq23UtvyyuBYNVlEPrXd1I87S8W9h6taDogM1gEDc7lVV6N5noNHo97tuwl2psU9lhMLq0JMMWHRZ172Uuclx3PLQGS1dPqbdIxuJKIJa5oDITMINpqrAsmiayj5Mit8UMOwiz/vhCpaYO26Ulx50OMFnHHaC65UCO+fK0gfkNz/Qgb4aOykQtllNbL+eynyjITKQ+HMan2d6+enajEHgn7+nni+lMpYdgl/Nq6Lq6DSWzFkoo8FO/g3OALa70dDHjLpaA4p7Gg1QHMTIVOb0yXggBsihy6oXNYmkiKxOfIMKsOmkfSCmPOiUvZ8Lcj0J5+fE0LP5uO3FmHzxEDZgnNAFQI6Wdz2IAKxZedWZjuNLT23lOg8rsamyWIQ7OGxuPqfHIZmFGbfZYw43yZoDyBJpCDI6/YkiSf8dQXEjoOvlDKXwngBboIFjX4IAema1oRyHAo98Bgc7AS5t02+ZCv3LAFl+nUGDMdHxClN6uM+hHfM+EPGdo+rXb2d/nb3n6b1HDpU8Hhu4Ubjsp8gkTBvuLwNgFVxjPHiTbD7E7HBnlVvgcZpl4R20bW686dntLiNCMM+B0zjN1Fg4RNfKDKHanHVHA7oa1DjAkMoedC9mCbMZsXYTktHUKrDFHYXbScM3gmBN0ZHwHbdsqB+Lsw1+E7FJCeNSWlaMAEpKQp7wfCQAAIABJREFU4MB6zihYrwmvO2XIoS0axbqdyftO+zGLV+acWB8oY88NeSOIlEs7lg3YKcgLjzJDbtlCJCBmIVIDEeDEHKEmKgyZfLZCeaKyTFRzUCF+nNllftoVi0znAdR4FnfrxAY50TPKdXmYFQYa1o9DHAGCMu3qe1jb9OoctEf6uPBxt6S8WdSxhbrLSAfc+T7Ms1AZgfeVctFHIsN75Lrn9xIysaPJLRYQ9Du4gBI+p5D+V9fDpkoJ66HDwAnMFxbACAzBaoso2PU/HlzDZ2hrSeOFlqNwVumqUSiJkG9HeGuhjCquw4YNa4Zyf7bCp4dMoEyLijfGKT3Z7RJ6A0nDrKmEUMeGFIc+HG26Wtjt7GAzXKi925RN9XzUs8vLSgyS6wLw6KEOXGWr9VrMCffEmUMDnvAVAjeOKsH3Zr3yOoEFzuN44HC32PIrXMqpE0PIXADluF5bmmB3AVA4WNbLJGTs5YV1SzKpKtGnhFsUamUCJDiK9yxp9vbtt7+2erm06/GFXV4988w5mBHCofVCfXe7YGO+sJvrodUUA68BwITnMNHcWLfnbv04dsdQjYBgUyhEOV8uJZbGrPFqNLYXzy9t2L/QvfB+LSwUm8YOL0QRyOIb9kcSbaOdSql7CDW8mruJpE6mDCIE3ywUaPRqndQIWbLBU3mg06AtIuxEaJE+PloHnY9qUe1lvIkxHOCRM1S9WChzTmwj5rk1Plm19frPZIEg4A+wR2xNEeuth9NchyVhGioJnSEQmdJOabAIY3ZSMW0AEsALcXXsDN5Mp7bede3t5FZjuyhSe1Z0bNTv2mc3lwr5FjCigNycbDx3kl/M5xr3fK+EnR0PBbOYb7a1dEvMDcY6KwCjDrC32W3kYUdCCgyWaPkOHjy1/fTT9/b2zY+2WKz0fLqFi71ZXIb9yr56+cyGw7Hc7NUH0a1aOwY10rxOJ3/nT/Rr69WdJTvPKMSYGDYHvUnRK5QUcNgdbbWeqsZpbzC0w3FvP/z2WxsOevbi5ZX6TQahHEwSQv5M0p7YScY2ixLhexg32k2oFjAu/VYXewgykzNLm8QW04ntbaNQ9Whw4f3DNXdrHUQA3RSs32MTQSJAEMiim1wtJprTYkpJw5dbN2Fr11YA9GEkSM0mLDGZYpextUE/k+h9vtjr3svKT88s5v3cfYs4jeNKva5ZSTpW5oTQo2Gjs1pswrjVs3EovJLiy+MhmXrrvkebrRcj5v2IeXkvgNAFxo2lnPCp7RYcxFn3WKNfzxorO6mNBg7AhgNMVxO7uDAJ8asesg6vBZeVbr4IW5xSGy56fGHeqgOv14v0Uh8hNBaLYLPVyi/sLHh2BulcDkzAqq0ja+Ebn/fn5KNT2FHhrbNnkkrDnNITHTdFzdcJKPru5zGVVrHtE3gLm347lPowrOXIIKiTTqHBc01IhR5b+rEYDkUOQUiQ9jM/sX5LKIzOmoG9CCJ1KkhQTqdO7e20sXeTo726Tezt1LNZUYKm3bPBKU2R63hIXtAaRkZgyESNoFskysFr/TKvlAmHlPNUZgcgRuTCN3SIF6IYnANkUEqt3lh8M3SWzIcpIwZYUtk92FrvV+a6Z3t6WxUehK0LwyMK9MVEBvsP9t34OdoiO4swTpS1y3pnRx1SGfu0j3WfcYMonrJDcVypyDVx3yOsGWFDr4u75OADC27UTyV7mb3fC13TJpZNxhtgFrE97wHWomnVYYYM46Jjw5y+oZ/NZszfhve6zlS6uJ15UXrtMV5lBjYMAT79jyxJ5ATCdo6o6E0ZB7HkFkwcXn0AZSUIsCYDJhvbJQDG930rxWZpv/G5SikfaeSYm//lP/5SMA4wpUHS7QqkwNos5lNtUITfVHFcqZIIabdiCUCUAA8vZ8EDQ5PgSG6zWtq+RhzrmxA/owEAEzk9l5WncwYDspOAsDlI4Izyi1AJcxGKkNPkjMK/okQbG+ddGw5yhRUISw56pQwo0ZLRyD1p4l0HCmSSKV0+pTi0b7oSS4bTlTLOasKBXasqruPZVGwui81anyXUVWWIpgnnkf14sH7VVfFhMrYuLgdeW5Kvz/qK7S/qtUTYbNQqZLzZ2maztjlqyuPRnt1c2tX4UtqR5WrqTBn1/DoMSDYIDBZv5LjNvQHGEMsTRlguYdwKCRB5HkyQlZzQWdDhcvcKZ5II8OLFC/X3Zknh6J1AAkwCTAOzuDcYeNHs/5euN2uSJDuyM9UXc1t9jYjMrKwC0E00wZ4RUvgy0k/z/3/FiEw3ulGVGZsvtrv5QvmOXossgmRASlCVGeHhbnbtXtWjZ9GixCSy9U6LzouQY9A7Oox5JK8lzlwV4yo0nW8njgEE6UsvInUcw+0jyoWxIJ1bbMn6k54mvFY4dLEzQBxBUeeB342iDwosRPKlb9qgVVMnq9+tF/8Mbte5b3X4wiuiYpnMIe9jrtsIsfRNgAMPBVuvMXTTX+2vLydFTNUddM67rWKzbRFZnqf289OjZXRFC/iEFOk3WzAHoodRGGsk8jwKRmTbIEPwrLivPKR8D2MePjvg8fG41/3nLTZ1rwJHn5uDccA/qrZ//9vf7OXbi8ZiWAowRl7EU2U0smcgSvFsR+77Qtwyrpt4A5jxRZEd9icVJ4xzJzQCEzxfnEDKMyuVML+vbVTkFEUmJI51zWeYU/TBuYIL1x5s+/CgYhokmzEiAhoQxkkUkOXuYu+HvZUl9hBniUuia2ePD2sJRniWMW3lmW260prDd8uLpeXrnZXHN21u6XIbuJqDiLUIYeA/uIdXZIuYgPGpvMXq07vWLMUm/w/6zYMGakqHWdelDsloFllzHuTSX1ZQD1zsgiUzggF5BmnExipnvO4nVkdo95Ux6E2jRcwSlfu6mGqUhMoJM1wd0DJb9Zgd+RddCXH3ZtFDiZ1kD3LrHe7M7tOrDfguBXI694U1cGxGFAw0Yio+GvsXaEMag65PVGAhpyfWKM+hL9xhIrg6K2FM6Vwwunk3yAYaYU9m5OYd1Mj6+kC5Qrybiitxtvw6SBU6KiSDZ5UrRf3wG3t95dX+rvASKjaOV0JO4g8VZshw/J2Ccuz0/XUDohLILL+r7/6nf1WxNSoSPxSI/ls4HEfU72N8GUj1FAoSUPBIQPymAAlEeIotnTuK18Hlnb1vYsfT1V72Zu/HqXzYDh1AQhi3sy5UpXhxMxZNsgAYVaCcpwE9Gz+EDEfhNVH4MEEQ+sy+5Q2sOFZCQp1DxDFGISZ7Cdbc70encnv3NbqQ87pbIMisN5DaHGXlsMcV3gtP1qjfJ7eoYB27C7zztrCm4Gw7qxj11/dxoxdEILDsYXC/3PuKbEMf+TVnFMfuoI6aMYVrRSOEEhi7hLsjytiy8Irw2tSUUFxxXRwjtO7sz0SBG/wNDzxew0d8CFucEwvJfSLeLGBl0xEtdLVVwbpkBTBG9HtEgcUewTPQXJgYDCrqVgVUEp/AyP2fL0ao5B323uzRHIVHSOPQMSro7+8Fv5PJg+5DGH3z6z3n0ce8FHKT//e//V932YyIpAcR/GZnRgCtozyeqo1vj2/sFEoi30MK7zpd/FmcqIJj44b7cxkGN9NT6Cx8rKUTtclfHAivnDrXa06WGjdp0IHLaBK4k00C9KPtkK8De/r4An+NZZbal/XCD6UFJpCpy00xQ8O5+tpq5q5iaeJ/PwyMJzkMne/B39EhjN4v/BwcIA44niMOkff9UYR30CiI+77Y/LBkLIQslo6T3wtfigsKB40wYTp6dTMsDO1LV7vBJ+tq93SaTO1htdPItuo6e9u/6z3RDVPQzBbxBxriyeO40PKADEIhyqb2+BIDUaFSP+uzE5rJtUB59rTbiBu1SDNFRaBYZMwDH4Z5tbcfg8UoFoulXa4zqRP7Dg5UrcWrYnkSWbZ9EGdP480GtRzjX/gMV7dJCDwKWSxMrlLyKbfqRkGUq+hpWkZMiU1VqKBKbWyoTjZLCEt1DpC4buFAZF0RdkqBhUqVh+fteBLyxz2kEAQtpYCeRlMvHtpa6BcPf1nWKgKPdW09cO/N7FWEcj80VvHc/vzz0v74tLaMwiZZS5WokSpw/4ziDmsFSPyuJJUqpT/bImPkfbMLXIMxR0tGe3OFkIK0oLajiCUvUPwHNqTu7N50ZWX7w5vt317VHWEOXBRLe3za2sNupbERCt7jsdK4M2KEniXeEcMrmC1snmR67rg/5fEokcr83nqB0nd2Z5fVwccBM1hdEQI9te06U8HCvWN8j31DX56s7yqLCNQGvaPTZ5SHOpFtUI2U8xcPFFnH0m6MgfHCWsxsu97Y4yqRe/wiWdq//tu/uzs6dIRzaflyaqvtVzm6Vyc3QB7tNwYCvSG8M45dLOTzdx3qoIjF+vlsaYIS17kc7qeF2ABLiInWRFm1jgrb3Gqee5qS2cyyzOxpE2l0zPOOehJSs0blrBmK/dY7Y/HwJxMV3/Cr+IL3Itdpinh1xMi7/e/gbhGN5N5r3vnqC3USpHtw1jmH5U1NUys+y01GlfBMuJdC4zReQvrOWvIxWAXR93K1jE0nkHo5cJjGi1wtZdREI9K8MPFftkuzh6WT+hmv8HcznKzhky4gUwcCMIjHGDMUZPlS4gXD1R+MqpGw7wWA+p6AmP1QL0oy8cPC5ndjTl2KsYALl+YDRRtPsFBsfdhEfARa+0X+sH4JyJEXhIFT9GHWGi57KGRZ46KzMNJS0UIx5aM8WdAEKweuPRw9pgV1Q5zWzfal2eE4sfeTWUmuXygyRJsZp1EBKfJD+uroqIjlP7huEpXyeyigQiEzjhDdNNUtDwAwaDxV8I3j1DB1wIJFKz14NI0DQ0ArJVeA5AutYBzuUTvj3ubPiJv3yoZBIdheOIlAHzhieOBRnPF8SOhEYSQgwT8s3FhZJUgcBAXHs/44Tzir4HjB1VT8DSM7KbQJeXZEXPFMExeclGSu3mgqzJaxr1NHY50ewPgTtOs2+L8bCm3ZLHjGIo/CKvUikUKLsSG/c4X/lWxZcHankfdkCNY4zxtri+IR8GK08wAxTiiM8AKFs8Geikk1aF3X22UIjWzIhMQI9djgGso9doqABAdBUTk61itCTBMHL6BBtgRgBGHO5F/+7/98d18I78b6c2tsgMoCu92ksuKFQW9Uk0LsZrO+cbiDr2ci/Qrou1BQoVaj21vYglFesrAYV+zuKHI6hBQ2aQxUGTfcyX8bajnRSw7Lpn652aG5WYVjrJEhN7ftZm4PKTwcHLw9IoUQTi4YI8npdCE+1hUvpL63rpuKG8b4hI2WC4hHEQoHehA2e4i/HIxci93DkxV5bHXbSNXHxoyiTx5O16kKiGJd2HTGgnDy+SUgOmCoqOQmvJdFIlI8RG9+rzKVGEPKdJLOebS0gA+AigEEq/NrBcqwiFXQuWMwneZFf0flfB5KO5RHEYPpxOkCxNWJ5vI8w6GcYOJVsTaGpG3f6+9Rh8XBaHYi0uBUiBRE6mWxseZc26+/fbO6P1s2n9t6ObcJKKGUbVuL843WBp/hdHzRQ8l64GEHbWBNNFUt5I/7wSEOef18A/WIhHRxvcu6l82A0xguluEhFbkQwe+n+0fN5zw4sc1iRybh7bwf3q2F75QvhcxEs8SGcO084gLkptMD+F52ti9Lz+oKJFA2qYf1wjbx3cr6Yj9//cX+8p//oK5qNs/9M5TvKgTU1cWgfXxGHzlrZDqcRf72nZtTlu4xqCOHVqMiGgAOODIO4cRRDFTHg54VVLV1d9Ran08jWxaxHO6X2UpoMqpXrRk5ObvEmhFtXV/FRYC7AJk7zVcqtJwK1+q5A0Hj77UO5X11t2tfyVCUIrIpT/pcqFFhfcLZYn3x+qwPkCLk0zx7KCThV4IAlu1FKKG6vCkZZQsrlmsJEdbLtQo5LChoaoitAAmDOvDXf/1Xa04n2zwiCEktWhBa3ckt/nbjOsJpdGWzDrP+LP4k10wKw4VTDyi6Ixm0dvL4u09ToVenU2Wvbwc1ONPI1ULsJ4yCt0WmtZil7gf2tj/Y677S5scoQ4WZDombJOCIcrTHEeU0n9llchFawqZetTQqZh2PIuPHdGI5o4ng9I0LPeR8vHhAn9YZBdRVisi6db6PQnIh2hKsjZVGxGjSw3pBuYg0YUTBAUM2Xdnf7NAGp3HiUAi+pYEcic6hkAk1jP5vE91tI2Ppuy1jlMyi02kkmaZulzGPnefCuQrpV4hG6nl1mloojw5l9t9ZOIRCQxOMMPYTV3MkvP/e0uIjrsd/iOfn7xWKmnZ8kL5GVaCjKh8I2u9Uh6NKUtOTYDkg26kwQlIzMKopQ6qADF1pl4JFg8KKEUC0zuk7VShXUYHfrWln1vUXNfbcZ16Le0zjDRJDoyZy/4dTvXOi/P0wHAj2EvTXEl394PxQjHOeC0EKuZcU4fB5KMD4cwpC6WQx9MTI06M9f8fIwvDiagl8rGAjIuenYN6JYztfok+AEsFL1fbk6OuYF8haA836AHLgFWNAKuI67491Qkg678fXqSKBpj9sUhgV8sWfUZwwHuMLAj9IMBMWEK4kAk9m1Eiz4WasyeIuCxbWEON8Ia8UdZOpijj2j4RxOYXPlffmJrhYLXD9aXSk3RGf0g1iV/EogHEU1xWRoEf+fI+fH44xRRwNH/++pAlmVDsw8ndPxYoHDQ9ExHXwtO9zK7ublbz/MAXjcz7kpjg2ooMA2wi/BiWTdUTvCKe8zEKOpqdrTG3yL//8xztEXN1w+EnqMMky6xVOO4dPsYhUoKgbXiw0vgFNYf4r1j6bMWMkyNtCeyY2u0NWxh8q8mDa/uijj1nsHJsbF/xm++NBDrVUuIJNr0CNvN7UVhnxJrGt8tTidGF9T+jtIIfvLEltwevoAwUzMSrim4/brreF7Bq6oXOO2YWLwq5yte5ytgWjKXgTilVhtOMoDeMMDsvV0mNeDtW7HLk54Fkb8HVQbTFSOpQnfZ7pYiZkZoYvVDS3vsaDq9EBOLkRVEkMTC2FJwcjVbYwf/x9pnigEP+CEgwUxH3K1D3EkYk0OOMm1vb9WNvLEcThLnO7ZHGzTR7b08MnW0qdF6kLwSW8q7GDYCTDIewcNBGigzM6lgyEat5mkb29P9tv398lEf7Hrw+2yRcSNURp8cEF4UCmWK26g+XxUoR5mI3TG1EroIlX22wIUGa9FEJInPNmVh0rjSgYKc0iBAuo3ICuY7tez/LC8oOVTZMCms7IPdva8mDfvv+m4ubx4cHiuQcTd+1F41JEBDyo7WD2XtZWk1OlR5juz4mUj6ul/fRpa5uCiJm9RojLp3+w7XpndwQTc+5RbW191M+h5pwt1h+bv3x5WOeIJ7E3IdC161UgwL9DacnXevXgxHKZEN6tIkf05dn21cmmhJdGoBFTW212tll/Vlc6ICDpzkLE1PlP4R5RNCPW8MPndCwVQL1cpZbOF5YuVzbHX61vrTq8CQViPKiuakAt7EosHgcVUxRgjPHTxGYIJ6YgW4N1TWm3SyN0EDHKy/5gdT2IO6UsRuwn4oU9fd7adrdW0ZOk+JdhOwL6jO+XK1cpmvuhs5J7fZvY97dX+/btxZYrntWQKiEtzcQywr0jb97AleD44dVVH980Cl2uHvQMwlvszoN+L3tD3fT29t7Ysa1tyqj0PlWw9gNmsvL+Y/07uiRV9P1udVtJYYqiMYtvluWRewNKLXi1ZBGpI6ap5ERAvo3gBn6IRgBCW/xwZVNl9EERT4GF1J9sPO4phPtd5lyQ95IuHT6X+3ShqKKTH/c5Ri8aOVAAoeK++mv5PZtoXNHIcNGDfccMux/0eD9c5ZI9Q/EUCkUah48RoW/2oB4jNwpEO1rIdVFcN35/moOswoFxpAJrikUyc3SOA5RGNowMQW8uYU3OQwePUbgXVT8KjFHhOhaDKrg4XDXKck6XShJGXmE0+KP4GguxH2pK/V1Qh+nff/cz7IO63+LF+bVkfM1IGESxrmeyA3kr79Y0UyFZh8oNSEdOF4ct788LKC+kKZ+OPUWuWzDQY9FUMA4ShSB4Y41B4SOnLNSCHwVm6CM9oJp8VNBQGnZGayLLO7LJz4OcYObpaTaOanoxwsjMi3g5psvGhL+5qfiCR6XzmZkaBYemQxT0XjwKAGO/JcpK48PAoYKHOPV15s2GWyspzJrGX0W5j+LK/qKxtwvAcIPk+0BO8a3zInMsXpiO0ciDSKFOofjnGQHNc1TU14tySymiOopCR5dYdxSSNJc0IU3PxMj5VPhY8RXHoF7BXmLuiK9+f1Bz+sjZR6PE9mDXMBY+4req2cL+Yoxz8rXJvkmTxs8z8lQeYij6Hbe8WcEeHnkT5nFYFLc0eiD/8AH9+aKwxq5mtNagGZv81z8+3jHW5M2gUAMJYoT4dqjsNp1ZXmBeypjGO2a6Q43hZLRItz9YHCW2XKYf4wlaQIoHxmsYJTKawcvHA1BBzJBgUuANgucqEsJ5c0DvkQmlweU6K5zX1fWMCHxsJeUDejcUDJDryL0jOy3YFaiqFY5Ll97b6XQUqpDHme22jBTPItnt1pgmLjQe4Cb1zV6HF4hDlrsEv+trFYN088kC24ijTaeRUAXUcyJIxwT/Yi0AB+pqZ3hHwJop6NRgh/dnV1VOE/u8W2ucVzaDDkep1VAniXyM2zVKNkwlIawvVCRd773MHN/L3t7ri77/03Jhyxwex0Kfg8Nz5I9wiJ5OB3Umy/XaEpRjuPcOyIyBlR2ZAXl7fzvYe4ttAt4kkT2uIC/HNhEfC+5ar1w7DGLTbGnDgO/WwpJsbcfjmzX13truYHadq3BZb3caRYsnMfXxLiTvsj6KB4ftHQvc/bP8QJRabz4VBxBeGhsQyszzuRd/CMSsPjf2+RHkMdchDtcJ9SgcLKIWKOLhVWDqTIHxuIzsl11m62VqD9uNvKLojkBDUB7lm9ziPNU6oqPHawryunOwKFhM41L+RVYEELMF1KOGabyQDeMq3hPdVLzI3JxVhczdjoeT1QhEuqPd7wvLs8yWjCtZwOKtQcLFGR1n9bv4R1w7TBDZoMaNQ6KTy1XjXXhlcP8wiOXZ6ZpBRROvi0qP4iRLeR0aHIrQzu6Mnoe7rZYPttw8+EhbToh4ptVCEuHAPR+PSo7gflEH5XFun3YP9ssvX+3x05NdbnN7/fZm+8OrGw2m3jRFiB5Q3HJdht4ajQk7CRHe3ys9s7vtUvFJm83alkWhdcAaZcZO3qT2ETYzPVOSHqmQO9VEhjG2HqxpOut6R8Q2RWIPm9TWxUoIIp+H9T2bs1FCIHclGcKRQ/2u+8WIl82PzRHkbWwcUUfz/D4fK4XKQnfkWFyiEpxzX9m0p1YFD6U89o78vUKVdrcnxndrf6a0iWt05SHSIuPSNIXxwltJpz1RYfZQTOVkD9LAmOO5Mis7PzjkdRfCiceCxY9fLwhQJusQhlumcYUfeA+ZF0P6s+A75n5BbtLKCKdpGMuwj/v4hvELiBwEfJpP1puU1IGcLy4Y4gvGRhRkMQWif4+k9ep3MX308ZZEMYGk7+SPsRgL/lZhTjkN8ArFylhoiYAcPJ5+8MCdD6xRvKZmPpbhGYORAULIMw1qxeGOmLaqJ3ZozHiEmZCUPMoo20KBStEopRg8JbLvWL+MdPE+Q/WN+hA1L/l52Jj8jpT+QbQPRYPbPPz4DNwauL5cd9FNZHHjnkyuDqS4Yp3SZHhoteg6auJC/qBLNLRWk9nNjalBqQJRXcWqzkG2EtBRF3MBWFA0ik+LafQF1eIPUQN/r3WkfM8QFQQn0fCwdONSCa1CIaMhMRYqiEh6plyOhmJlwv2HkyiT0xseXjy//KyvNbII4WVhxeJmrTOh5hRqIFf6zGEkD/YAPxtaKlwwhCU8G9QC+N5xJvCc0Ii4UMCsYFQh1aXHAinaPeRkcp1BPRVmf3fVtAp+mhlGnwh7yKiET8lz2nuQtBTi+H2xtnSpfJQ8GqEsIL/Lr8sd4Xkt4oRG6wrKNURy4hBDswicT66nxvj/+LS6c+DlSercmq6198PB+htxHPBCHJlC0J/nBN3WNnTDx/hHxDoYm2Gz0fxVGygcKpzAIWUzPqIKdtt7JJd1y3jLiywOSKrDbb6wh4eNfKh4g54L5xTNmZwLJ3Y/u+koCknnnMQ6GDlcID0wLqMo1GFN4C0ydpAx0LnbRQ8mYzFIikL0QNGE9fbyA8LEFENFIgwgrEOeRY4uI1VGb1MZ4wgloDtng+2Q6wu3JRtvIQ4LSMXb+696D+q2zHlm2ixVGMJzc8f824VikQOA8Qk8s4Vmx+/Hs3071pLBrtKZ/bTJ7WEVuWFpmqiAG8l83FzQGREabzcdrsVmbU2DitF5LKiVIgj+8IfqvSwF0jjSKAu7h/nER0ryDpIDLuMFTEVjcZoYL/EZlSbQHO1680gW0KzNwy+WFRsVi5Cm4WVBYpfH1wn370bFYYGS7eb2G3pg5XLvI2sOCD2E4vrdbWgPQldQgEbTxJqht29vR3uvr+oA+Yd3KZ0sRda2sH/644N9/fRk8Tx2Qz0UPKQKlKWrVbKVDn5ZlNxdWcumJNd84nTqyv1jrmfnAyq9/aqHU5yf7iAUL8kTOe5jwIndgqxP1Cn5KK+qKqsrLBvg1eykqAQZhc84dK28tkbDW4oWCi3EByLW3nhfnUZyPu9n04+tPbcaZ4MCTe6oMRN/9iY3e37+rp9Jk0SILipREFPZI8xILFhLNFLXGJI2VpWNHWqCsK+WTkEzGEPHts1SW21pRDIFTLvdh4dHj+imsA7eK5vmhaKXwGnEMCiUI/Gunr9/t2/ffpW3Wb5aCuHmowzni8ui45lemw0dKwfWporUE9FDJ29QODAgzM9nsuBgvP64heuY2Lk52W06lwiGMPEB9BrEJqBo7/u9NafSC6ww3tENoKHpK1mQYDtxqhptrkSQwAPcrnCTB3W+iJAL0sZnRP3M+qG4utxm9l4Zj3/BAAAgAElEQVRCA7jbrnAbBtAS7v0mYf9zh3lGiRwA4xiEjRrCM0UBdhhFQpE4tX17cy5MUDl5HqcfjIDxvJ2UQy5y5Ark/61zYrFMqGdX+9PjxDaph+OCAEiGH5Ak6AD4FzFuaolW4tDEwwm6JehKOJA9hgTkAk4NSi9GoaMazSOSiC+hKEPsVCSMTdmbvVADIWKURGmjwgL0LMjluTcIEyhexmIJpMi9mhwxUqEsGwQ/4GWnALldAImb1sK9lXkkY3K5t2Opcrd9507hGHyOxehY6MHPWS48INkP3WCyS5EerqFyRVETS01317Uec4HEaeO5ltrOLRc4rySeD/ycEdmTj1gQSeglMGRmXBzsRCSAQHDByP8KH9mLSNfm+T3nPPSRoXtlXQM/bCxKNc5F1Sjy9Xj4e+wP9wiyuatO/f06f8g/F18IPlSIKezai5fRaJp7L+EbwDEFyHwmQrzeF0WMLBDCa/H7h7n9ViGiM6NNksqWjFlAkxgULph/kmxBfCojakVpOSeN1x/NX/lvRvbcWyxu/Cy42TKnKnXlpmK0Lh53hIAEXpnU/sHiYeT54Q85XKZqlkaaCYeE+yyqNLPp1X+H4sYI2r66A/w4GXH3UTfMhexPPNpoc8Fex/uEhoCAgXNSyODv0gK4Zq7XC3ZM/88//fHOw4gBJ/yHqvExFiMvNmtIvRwKxOdkOXE1N3U66r7oBuigcEe/3CxNc2UmYQDK4gXZ8aV59egLwquZjZ+p2t0ZFuXVNp1rDAdBNyOrDSuABkLvzRYLbAxuUtHxprGAoON8e90LcWHGrHiJK766bliGKzWLke/n9VQI3s76/ddbbMVyKyI9GzRw8Bk+EpBhN8hNfb3KrO/wv3I4FC4NQcaeIm8qkkSavt+k8OOwo0hSmPdi4QgX1gW4Z7NhhBFRLp6aeyKJMD20KkxA06glQWmoxOt2sEPTaF68TRP7y58+26ddhqmB1RXGqEtLirUKNeJ2pCOCl4aJKq/F6DDGZuPqCIK8YJDvu8ELB9t90qn6x36Dog1X8bZ8FgqJaadCTiexEK3ZPLVplEopVh5erDu3Vqweg0v+RTwbig6REc+d7Q8n8acU8kzRgO8Q6OcKpC2xrkI95/PxOF3KeHb0+Gqb2t5eD4pxYNOhIH+tWjvUGFkO1ow5E2GToVB42Kzt69Pavnx+ssfdRjyBtgJ9qiX9p0CJc5IGXOHGaEpCjzEqg02CrhLl7WWwpFjpAeVQBg4EcQF1lKjifrNVvrJimUmdd73NfAQu1aOvewrcloiiaGpFvrFiudE1UKwSyhp5vOGTTxQI7u2OxiwQDuDq3tOizcSHosCIKaCuFEqlrZeY1lKxX+1YneztDR6f22TwOfNsrXEp6Qwag7+dFG/UIBY4VbYvGxUJoK+rfGYPu6X94fNn2+E1EHggM6GS7rwMiRxnfhgYoL0gUfDUQJq0vnnGQxyLFMrAYhOCeE922n/T80BRxf/3dSP0DRSL9VX3V3EvWAtcu1NztsO+Erq4WcX20xPo5Eq8wGWWB07b3SKbW1l+V2MIF1MWABg+Xmsdlv1lJo8vRmD484FqcUDRCCqCTSjy1Q6nxo4148WFzBCzBJ4YWZW99goihFB+EjQOZxK5OXsinTDPOEXaofKxFQgJgdXDZW7Hzl2m2RvpzikeeH8gSxpNhIBbDo5jNw8eXz4KEvIQuEFbCP4JG44fviAlyqY7w+lylVY+u9qmmIogz3hLruYlIwx3xVeBAnJAIYTnkSwHAvH/7siQIo10Dx3JA/ymHDsGVIjfwyEk8nQYcBV4x8FDC7EpCpLQRM8bJjmXi3/jf84poHGdChA39eS9scfqoAYNkAjFpf8895Lgq2hQuy10BQSFIksIE7SOYWLN77IQ+V00iVwv/TPnoPTEAf1OoTc+vnLLFNmlan8/30Cc8JRz4UOvcZSbhBL9VJ6dW6XINT6wTEndlsGDXDzgWagSn8NAMTkeHFF1awEvgvgeRlRevP2QJfB9xfxuq8zHejwfcJVmihRyFeNoVaDrGqJtQFkUGSvnebe10LWEhwUKOWc0RiPoyCC/MQLNDJYQymCkEFE6jDcJIFCc29w71rGsH2LEM+4o4H5BE/GXTj0+Vn7N4zmmpbwXHN99zaBkdDNUR85AHlV0olQX3QSCuotEigRajdslrLOpbHDeDnersAwCdQtFn4+4sW8a7Vg8DYLxPc8W9wIqiTIKezcuHonrIucHgQMFOoXcKHHwu+lFloo6pVE4R0zsPNaphDN4jSEy8IzKkYAPeul8Ni9CRyHv5F/++U93uFn9/SoiMyM53gT8ptkUYvnMVis2fJRhjnRgDgrqxMVjVqkZ6YyCAdVZJVVhnnj8zfl2kc/NoWWc4QqNVRLZNocXgqVA4VEpIrSpnNZoRAd0nIoHQuQPNw5iLv5MePGcTph0xlr4FIbqqC6MGypVy0hjMZTj4nBReC0Ot+uVfDhH3aSiu9/tcKpFhGSksNtt7HYfrKz2sueXAeo80UX7iJEIHALsElgUIC9+UPtIiyIGWJgsPTZlxrMUqhymvBCvA3m95/PiUmveOTMqpBDgYcEyaVVk9s9//oM9rrd2PLzrAJMJbFZY21+FEsA54UDUvQHl0CYCVH0RSsOOyAgLXygVeZeLkDv4ZHxOHNn7W2vxNLb3/YtiXAgdx0qDERG4kWwHZM5YazyCWlIFxAynemfEtn1rb+9Hq1osHEq7X2ohYZv1TocloyNGb1wjyJ4+gsLgNpJ6lKd3OLsv2/fXUr8PL5dTfbUjShLFT3AYwOWLDEiXrz/89MW+fPnicT8hckFqt34cHcV6Ohep+7RBthcnIVpIScfLcNCrw5dKNjiUHw4yIJWDfzSVGpO1D1cvyQtd87Y9Ww3bNijz2uZo5eEopSrcrceHL/p5sg1RirLm+G83ZSVU2hW/4gZhdjuPxLdzq41UDUIGGZ7r3Ps4DY4aite379/scHhXkZ0mC3varlzQsSh0cGGKivM8yQj4YFH0Fwmcq7meZThOqyK33cNnzVjeX1+0xYzedG7ISkd59kJ9IdhE743xLaglqLJ4D8G2gcOFNUcRu97srKr3dmkr+asNKEVjDGrN9mVtvz3v7eXdUSW4Qgp8jaa2Wy3t025jm+3KVvlG653NfeB6watANEPnTZoA84YJhH7nFl6ujf3bfzzbGwXbbGLLDHJ+JN84RicccGV1s/eyseu1sTzhe0hFiD/ClDlkupb9ht+rllmIK+R7Dh8PDsY8GM+/i/3tBY6Vd/FRdLPn0uNePq2cp+W2J245IJTrTHit7wEgX2z0HKaO0U4MG7Vd7AcSX9yCVeYeVyCnp8bNIEFeeH14ZBRzFH1t56MQPhcGjBzxdN1CuGguxNHBwPVHSC/+YBRjvoc7B4hRlBc0njPZgELQ8YcJBIUlyQo04SophKB4169xUHDBZ2+mEJGXVUBQqnMoNkP+HLxdefVPPCLM+V0ehSSeFFwcgUWOJIqaAKcGVRqvjWt/KFbYRzkcMThGiMD7xPuMA1hFDj/P4QdVADI6I1s+5zjaFPrjxZCjhl4cuRI0WDRwDcL3Y+UhVCU4sIMejei8Ck+NpkxWA3wxIuN1uSYY5o7sUk0QlCvohtUqWoJoQ+KKhXOYKTa5WorjCbFgaopA0jS+pPjwwGbQK50j05sQO34fBQiFY4FKlWImiD5YFyHCVyiso1d+7UmFwIWeM1Uh0ligSAzn+28JmnhmxOhrh/eTz+/iAFJISlw2vyrGCiSQa0Y8D8UNuYYUic5l9KKL87TABFlFPD87sRLuXTPoc8fwCVGJa7/2RkXRbbOZ5aggZYUUSPwzfARDoHVQa8JPUxKLso+hnnhewt9/gYaKRkCBpfE4lkcB8wpqT/HgwhgTzpn2jIFGjmfV86eoRPy5m9nkv/7Dz3fcq5mJesHAwYbqxv2B7jdXBckeAtIyqACbLvEqGv0s/EHFZBBzswBsQmo7NL1VLd2vh+OyWa0zcgrXGg3w5/Ec808adUjWF90wLBsoDqjiyecDLcgxhcTrQqRksgnZmkDE4Ia52SgqBzx5QGcouoUI6HcTA0QmYq/XFKkNMt4iVvYaSjnGOIqBQcmFio9OFtNW8t4IE1bX74eN1IExnlxLbeJE7XT1xdIskYrLeSGdvZ+OugGoA0Xwb0ED5LGhkRgkbzYLXN5Lxitm9k9fV/Z5gzINns9KPlOM4QilBjmjaGxAbM4XWWpgksoYRijDmZgcd8anI9eIbxHLOBKlB1+MDZOskPcZJHkimZDn74+dDuZPm1hKs2K5kl1FiYM3sT90VNOFLbdfbYYZ0QUnb8KWG8XqHMp3K+tKZOanTWa7jSMScxzBh4s19cGu51bFuQ7yKAveWq0d9yc/kODw9Td7Pg7WMOINfj74Hn3dRPblaWPL1VZeaJMbY6OZFetPnjAvCwrv6EDHeDjWm62/LsIHNtCB0XWnEXK+LPR3jKOdPOmo3CUYpnK4iWszJW4pFS8KNJNOkeu/fzsIXZpxKkXM7e/2/varRBtfvv4ikrfUvEoZ8BEZK5rNVMHqGPdigBuBhJ5Fslf4dJo5OR4ktifd4Gzv+1K5iIzW9kdG1oPGynmR6lo/bB51r0kJeDkx5q+0PhCSPD5tNOKM53N7WK9svV4LfWDMybO9XO2sPL3a67dvanrW261GkxSYWJ5wKHGfZeUBFwu7DlQw81jPF0UXylZxAieR3c6trtV6u7Hj26u9fP/rBzJXDpG9ns72fY8682qbzGyTpfKrW6Vz+/TpiyKLMKalYANdkvfX2cfg0Abk3iwEsReKjrKSa0tBGU0Hj2gaHI3X4X29WUbBny3scKrs//uPvSgCP21ijfsRtHCf5BYg7l4nRJ5ijedePFYRqKkHMFYkKcODuvFkeq1APZy4myY3y+YzkWf5mS8rVxCWZ+cpcqhw6P19hho/y+G6zc1+wr6B8Fszez15uC0cLym1OeX1u8dCDj/BqTWdk3spRuHiCOVSBqST8FHJgojpgB98fMTByeHsYbos5alIwYCmFCijFSnFocjjoCUUonrMMI9kLAfZG9RuZrcpKRjOnRnjkXgtDlX+lEeM4hKu2/0GckOB6gc7xaPQGs2AQBMcNOHzaPTFORQEA1wXTClrCRzc78s9p9x3CaSExpsCBONRja4V0RSMZ0H4ZhSbblA5RiGJQ8kakNoOKw+/pxpvgwKFERl/pigkPcf+/sDpKBrckNQJ6CKATxnp/gicZi2QnSd7CncI0++g6FjStOO+EBIOHAmlaPFrhGqO14aKw4iMIsZHmP5nsrgIitqxcJCHldza/T3xudUATP31WFvpwgt3zrZx5DjGAyCoAImiyKFAYv3RVDCGxsWdkShiDu55joO8jD59Dcl3Cu5j6pE6gc9vbe8o/hICHQ217J08KJovgSxkmkqNjaeXC/O4NrwXPicFKyNoEE8U+Xwx4Vqmyi7RGe/Pm1u9qHkQV5i14M+Fo1je5PjPYA7L/uzjcIpNjQQRCCqT2DlhWnX4lMmjLGT3CgTge7ANGXRdxpEu9YQQYPaPv/zyeGd8KMv82F9YY42Zm5PS6dIt4Ugt/ggPhgwBPZ6HkSILD5iR8hoJbXW+2B7S+g3PjbnUbQu6pvnMitXa4sSd5PUAK3uw1ObgYdbcePf5kax7ElmxTPXBKAbcTuGmLh4vHcZ8fBIZTcaxHZ6/WXk62nK10kWjSFAhMgw2g7w8WVjTMtqifJpaf7uE1/KLLoSDGTchyiBOFEw34jTWuj54N4FOcQDw+xmhwvvgujHy4XPIB2twcmEms9DgZK2waldDEIqMmJIaAah2vUrtv/zyYJ+esFm4W9cO1p2JSMI7Ccl2JpQN1IYNn5GtkL+e73GzUoqYDDsNVdWR3bg2oHQ1+YkuCqBwxj+p7Ron802w8Gil8lzBicFAc5GESJQwAowX7uEXoYLb2Kk62uvbm0ZSWIVgiQCH4/PDZ3uUIhGCPbsHBxkF/NkTA1JMWEFGvZD4/vyqbCxilehsQLD29dkobRfTq23zqf1hu7Snp6XtNhSsG+sGV5hy4MMrGonm4phxQPagRQQuh7Fm136gR+5oTOs6CyKHs+6n7EHgJeH11p/k9i6BROO2IHGx8fDXHpToKAsMER7D4cJnaavaimJhj5//KAEB6wg1ovIK+WnebzAFZZQRJc5Bko0sCDC8Rq4jqNdkatWpsu/P7/b8+mZVW3nAdDoTQprOE/vp8xdXAJ7d1PNQHuTJxbXfbQsp/pKYDFKyEM8u5pjHdoGcy3igwYbFRDAHYcORHafpRQjK5r6JJ9aSIAFK6bsjhX2cFBKTMLrkOVL6ATmQFmlkBwrIun1/f7fv788indcXUBkO5os9bqb2BQPUhPiuRO8tjQvLlmspRbkXoKK/fvub/fuvryqG+ezw/eAcslYpijwEnQKGNIer5Vls6SK2NFkJeTwcDtYxzo2XFkepVTUedaU9rPGiW1qSbNz1e2hUSIuIX5/UvMkGp+/FD5MyK4pVwPagu9feD7cb3nRw1ujYsV0wEd+/Ha72W2kqnqBMlFJT/eBheUnCOBQhghPbV9nNlqkfiBRFoDhk7mGsy9FAkV/EjloRDeQ8EEcf4FdBXkdi39agsD7GU9Fw8/3lpXQejvixkdsxXESonlicumxePKig6GNNjhwfRqeMUmQDZFONjUCtVrT/KnncSJViCcSD71/gzySEzBWV7v7to1A+Kypr8a/O7ovEswk6RgFIkcHXOJ7V3s+4MES8gNSMwcsUphkjVppoudk70V3UMZta3V2t5IDXWebjIKfXutDB3dyxg4AL5KjTiHNwBYnBUR5lsDsYCwKNjjQeDCanc4e4PFfQt5kbqNLgCJysfD68x1AY+mvC/Vozbp3eAtkcOom7wHvIMqadzjGDf0jPzKGu1/fa+wMFHVHysdjybEcPe3ZbEzcWZR1QfMC94s9070PgphBFCkeKbv5HwUx80RQLJnh0ZvsKe5IRl3NkbRx9c62wkfBRrtlncuynExmT89puYQMazJ6n2Z0aGWJ5/J4j8PAMYtYzhaSUrCBHKh6hCzC+deTRhRsI+Pz7GIvKhR4uNahsB+tzZu2FIut/RbAk2IO3qlF9GJWmvh5FEbnhMzjeOY/+cnSVh4miHmqCn7mIMZjOeX6j/xmCNle5Xm3yD0/5HX4KkSAig7IoBL9QLGCfQFfBOJEiA0NSk1ydUZ9y2FD9nB29YryAASl1Ig/cDtsG5Nhyso5UZBGbwqhEECfwbl9bD1Q6A30aVAixUVI44HOhEQqKKjr1EMEiuHo+U1c6mWYiFisv6txZeTroYmANcblAmh/8sJni97UQRwOVE4fDfErmH+Mhr4YhvMNhogABZSPomVHFdvMgw0YWADYQ+9ObOCGO+E113dRjnXs7otQU0cA7a4h0jH1OLYanbh/4aTWzr9tcSqBDVdltUtgvX/9gRZH4QcKIsaP7P1uUJLZM10JBVIkHYz5Gm8OttvJ4kCIUlKJYrZRjB0JEUVZXvWw7ZnP/bIsZ3B8Ul622e0aEZDexaFGN4jRMzNAsycVRqpqr3SaJ4mu4Zyg13k+tvbziRzXIw6fIUaIu7XFT2AqDTAqPtraIiBiKSSFEWBkwFsOTiBFwZa/7kx1Qml2dAcwGU18GK2Z3+/oU2ychNttw3f1nmdlz0ND2gnKI+Hg9S9UHeYL7iyqQzYMcSYpV/s5jg2Y+LuJ3UZCFEBEnzLolIN8HYitOTlfJ2oFn4DpdyDkeZaZMbRmByl0RbzUaCW9SIIKjBNTYTjFXpSWzyKI0U6fcNp24U4RBb3fLYIHAmHouFevL4dXeXishhWRfwh1a5VN7XBWWL+Ezwm1zrkvf0ZnCLSrFYcIDq8h4fiNb7R5tvSzUDFzOyiPxsOv7zFWUUvaiIBxsRrQOylAsNYKnHr5wFKAUWHV1UFM1myd6Vulyo0XqI2VGBgRq0wHP6UJZM2d7eX63F0bKcKr0nLnj9W45t6+f1vb48GSLONc6uN/OVkCgT1Zas3DBeDYpzp9fX+z764sVaabRIp1tU1+CXQyoU2pZnsqqQNYpjH7CPkNB9L7/bq+vNBoarviYC8RuPthm/SDVsTCgKwHhNHg+yjr3oLWvKgYo8kEa94fSDlVvy/xqywRi9sXw6X07OSn409LJvm+12W/7ix3EdaEIgO3mXCy3BzXL4HfNCY3HlgTein+vioqLq/q4ticUdbhjz262DuHavM44kqSZw7uI6TGIFYWLFwWMPjBvNisx27+gDvPii45dDCgVGqHjnnlRokOSqCgXVHkDHLlNADQLCPR4gbUtRSSEYZDyEFLMz/7uNfksHuHGs0iDicIT2X5Q/IWcOw5iITActMECiNdR4SICulkNOVoI0+8drHw8txFLYCR6e74jZyPvt7+jVHT+DkgcqIz4TAz6ZVvko0bea4moIMwEuT4Ktg/NmQe2e/EmjyiKwWCYSvHK4arCRwW4H8YqYIIRLeCLK9pCI69x513jOaEpTOuV4+cNo8awd/fc43CXHQJeVyGShlgn3vMYUs29ZwQ8hny7ECfYOYir58UaHDEUtDhuoGanIKUQFhqnPcGv+67w8V7fe7g8b9BpGogQnI8IYVzX0FwZCGLGGgPpgrfFi7JX43+H8SjXnD2Az0GDwniawgsepMZxt5ksGsYveG4UiDRvTkRH8crv9gI0lnIb9NKpTXDbOmqPYJQq49ZQ5Ev48X8YF9LwMKpUJilu/kIpKejmnkZDKUYBqALKx4Taz0JyCaARf6YYJeqYZGYLpgAYfg8+9h1J8pO//Ly9y6NHRdYP7wi9MKMoSOWh1ueX0P0yjpFyAGlz1+oGuMHaXfE5qyy2ZbxQN6QPOQMd4ymnIAqya1ywkWoHQ7z7wEC7E8QNH4jOk+/lkGNjzyL8otwxnfGG3FwhdkeJDvdTCT/KD1Ys8ac3gnmvOhRV8RNMDHn9erX2fLWqcbonF3F2ZwS4sCwuLE7xfmrseDzYbbjKkBVneeT2HEagQvsSXhj8l0hjT25K1dI199b0mL4urOlQlLlbPioGiLpwa1BhFSBQWWLnrtLhtCDQmEOdmBuy+GaDXeG4pLlClM9dZ1NxnFB0+Qza3fwxCsXri/EiCk7QOueOIcUHHWScQhEqRI4HaQ3/bion87IcxGdh/AJKAXl/8/hZrQYZlP/+28nqmky5uZ2qLpDxzdJsZp83W/vl00pjXToQUAXGSRQyUksuFlZVpRzquXa4078dWjuCLvSDEAypS9mMkaWb2ZfHxP7y885269zHQLPEu13JkR15wIoB10UnPPu9paDQ/UhSHymVJxHdx2yyOHECvuBiHQIe10SxhqeWSLsTJ2iC5LTVSR2JCgg4UhQog1sswGPjexhDM5LlHmkMibKobeVd5eElLsGmw+IgwwONLZeQbNCXzw87W64yPRtwq/72/Zs9v1GEdjoQPz9g67GxDP80RQVhA+KS5L5q7Pvbuy2SuxSEu2Kl4uU+Mzs3nnm53q5so8ijiTV9I/sURnc0MjrIpAB0NSn/0DhkWeGj7fsl+D+BwNJYeQAriCSqRK4LIhOpCaeRxsdv75X99nbU84qFAuRoRp1b7DdWua0LzG4L4TnTqat4ZTOQzFUsIhRAZCMqA/wsZSBeJZVn/YCygSwqaUKfwZ8z0F2girI5CgVfJDjwcz5c7NJ19vz6b1Y2/pmX+UJeXBxuWfZoV/MMSXXxIr0OlhWZXeBzXi8Wx7mEH1jIvL4/q6GbzxBX1PJJgogP6sDemaQU93P76/vNSoVa/yA9c8ig2tthzYDDNYVn7qNADgtQLCliOZQY/UWMP0a1oBOcM342TAM4y3V0a+F6diyKN43bQCgCt6TEuLN1XyqKDMZqHFAc0lwj/T7J3Imq8ZEaRRjnCEXI6IVEEcQIUFErjLeC/B01MCaqGnUpJ9U/M4gUqkfeo/bXMfsvuluNm3ftzy0O/0wNcBh3V39HK/jiPcHHOZ4xT/2BNknsA9+L+7lgLBauKfYrM7zhiHih2PJoOQ7LEU0ZD3v3cvTREF8o74k6Y9zI68L7GteEVMtimnN9Zhq7ARKMWcCMszxb19cByBj/iJYTELjRJy2fY5bqcUyzBRQa+F/OCWJdUHD58+hludILxBELPDreX1AVUtjI8ysU38rkXLgZJ0WzUgkIX4YXNXNrBiHLKGYp8iJ3WAct5BnjmaBIyCTIwP+PsbITyymoKGZkn0H+L+a4QsmoKeFg41k2tdcKRPZiP229YHkpQXWxrpgo5QAUl88EeiWR0O882kCJuyuWUD5KpgBKF/DEKMJ9P+U1BWAw+maNnN0/S/zGSSQ6EJwz3Op1W8TJ8q//lfzuzQR1IYgdIpMoofHic8+trAfVBRrdC/zzYhSQJ89ctSoOHakQc7M880mgxBJX/v6s965YJsbsfKz//uc/3qVEbNoPREjdM/EnCoX1X+adEBXf4KNCGf/xoSCPzi1PEtuukPa7DYS8L2YLj/MRqb4T90iV4dxNEIHm5birTEPk7GSmFXIJhwD78v3Zqqax7Wpl22WhQwckgZVedRRWSOMHkccZOcqgFHI8EmNcvBM3ZoNUfL2nVhQbjUG+72txYnCm54poEUGUTQq9H4oU/qGoSxNXdvnXVHl38u1KGT1d7VSd7dS1VrWD4gb0UHrMkm7Ap3Vm69VCijveGwXkqcLP567PwoFFZ903pVzLHz59dbI4PJjeA345RTkIgf9BQOi/ZQwbkuaz1dY9zuDT3d0Bne1V3UhfWVN5IYqVAWNXDqy6OWiMoMVW+P3Liq1c2397frfv+3fbHxnvaRih8eTjOrPNNrfH9VLmb6CGb4e9VF3iOEUUtIyRct2Pby/vNpn4znyoB6uJLPrRvHyo0r7sYvvTp6399LQT+sloB1NXht1wNQTXzhgfHTUaXaSFHgIMSVWAKWW2d4cAACAASURBVGqEa9taxyiN+Xs8lxcKprNj46CcOGJ1KJJlgDkTOZ98TnG9Wka28PlQn07scu7ENQO9dQNdAtIXKjoY62pcGhqU4TbIY4qCADSR8R6PTtfsdR/WKk5QhN7lSYa56Nv+zV4PB/v24q7ycm5PCnvYJIrniRa5lJUY3UI4oOC8XlvrqlJcQd5nnhE1lFqRr4P6xSM4ZCcx4RA5W9+yJnwsRhGbLzNtJBTrKna7s0WLQr+f7EIaEjnYn3uLUQEOxAwd9ZoxKmUaj1lih9Oge/wMitX0Bvb606fEVqC2k0GfYZ2tnG4QrUSUR1nMorpfEBbMFN/E2oSDR+qAkiBQC/a1TnCuh7LhQNsZxWncCf/OBx+M6EG+hyvh9hjjTv3vIEpjrXJp1GiA6KGk4p6VJeIUBAtw2Vx1uSCFIcudq6q0DEhDZg1oXVVpf6JBIsrL1Z8+xqNQKjtUlRCuf5iQsrlDnXjMJvbHp7ktE6dxs0UAxCrejKgUmlCKco18nJ+CFB0uFuMwkERGhIxe+H3s/RSGPOFSOoP86BAFJfCxnLhYEI+7iZ0YYV7croGxkYgVQclHUUTzpuLC88Y/DnAOY1dOBgIzvkQgxBNPM1BxQOA6yALEaPhcYpl4McTvd/+pgAjAX1TckY+YnLzuJG2I49RYFF9SGDaOuCA8GJV67CKp8uad88S5FC+u4o3xXfKgunsB0QeTUAoTDscIGwtECBd3bndLBJouEAj/2dHuhuvkJH23v9GhDkJHQR25fQT33oPgx+gjHM/dHkbfG+wswqFhWQgnxymde6c9Bod6GXH6hjhuixS28qMMYygaRs4KRBKgXhST3GOuC4UBSlLeF1mC0H0QI4Qt01WRfDYUhme3SWUt8UVRwp/LPmEOaT6y+4xmc6JJzMC1QVXPWpLVBUiUf36+3I+OZ8dHxO+tjx35e45oOIAUy2766WNVcaGC0MQ5b0TRwX0CeXdRhHJWGZlSjLHHMy6M8IEkvm1sDrwohRgvdW1AGSmWWUv83v/dyJBPLpUh40eUwvpcdymREQ35vXYFJkUjxTlfcABHyoLu2R2/Ovw6zYqMsb0/v+4HBwpHYoqnQ/i99XSeyT99fbx3LeOSiRAJnzVq0KCDgx/SYXUJtg3dYL2I7RNbF6nliaurUOYx1oNkKs5wWujwlTySYqJtNKKBfMtBqDehhwKTRcwsSbnHjye2snxT0C2Hw3a5tqftRsiAkDp4V0LWgM0rKbL44n2f2kF/l6OCW6aWoZa6ML672GUSC46EXxVPF/b5AQPPm7Ic+XOcy8WTZsmAIk0hAUeW0FWjuFTIdG9/++0l5CpObF+draohcjuCh1qOUONNurBlFok3luEsH7glBAGXVa1Dm7w/GWDeINYmYR4/s+ncM/Aw1ETZxd/DN9EhcoEfBb/GQ6PxrCHXEJd/EBMOGVfa+UHLKBT7ADZ0eD0Y1fq9xneHpXTVQ1BgxnmPhDq9QsiuO4GuxWKqIouikzHzT592tlmtZdhWVS96TQoA8Z3O5EsuJYmFy/V6KnVdWbg8l7+flisNHS+f+cx+eczsL3/+RSOrySzRCA5SImbIeJnR1dW4EsrjjGI7tVm80HsA0dLGFBRrSgQDgVFXjf9PZDNsTRSs7SgjSkL4UjwArDsOegoQoYFToOvMUwCqRigmNg6MCxVDhKoxya3tKkvx/ornipABnsAP7FS1dgrh7cs8ljqGsUmRpxZFWJAoiEdI0K/f38Wz4neBmGHXwEjX7ZAjm0SJnS+9RtOj43a+XGlszPXONyur9qWsJfDw4vqzbiG5y5/qgp8UliyDIqKEIkMyD/5moMh6NkPmoIKc4YB1jRSVEK5RFIuPdRvsVJ3UvZ6vC3s9tFYzZtW1m8gqBRNiwqeFNEHGbvae3GC+P6SrT3K+B2UlG5LnkmdqSug09hCIUWaxsj9pdMZnBnSLZhD0lgNQ2Zxs0EFHhHeYq8mmTLhsNrtqfeB0P4tImZiq2KpObyrU/vU/jvb2frLtCk8titSleKR4wGEo27QokYnW4vD39IVeDVJvh6q29wrfOqdL+EHJaMgNKcexDtlvv2zomM126cyihFEIfA7/GadUpsYawQuoPPUah/N3SUzenqug4YWARjJG5e9B63XIBsNLCkoOW4wVR7k55qvi+ISigcKNAoLuXdFfgLD3qYw+OdilBqQjD+pDPhLbFQRlOn/2f1zURT6PHS1yZMgLH592OGIM14y/g/hO8crByePBwQ0C50MML2aqGi6NowoSkjBWVCyRE/XHL9zTVQwE6wpvxNzx3X2WAgokwrcjYk6O9+KAT6FCa1SSBeQI3pL4WbJe87GtkEtxiBwN5EozuVBxoUkKBHgAB0df+CGndozWGB9vW/9CtuU29XGYm44Gj6/RJkPelH7tUN6xd/N+OFs5gSkq3RPMSfnwkhhP6f2q2HI0EDRKOYUIhbD0xxwWQZPiivzz8BxjoUBhDj+NfZUiY5UwBuYZn9rzyVXxGu1i2ImICgRyhoWNI3Ey4fUhiQMxIq17dBOjV/YwOH2cuZvYyeGaPlBHgOjBkZNS1BWfGpOGUlPXQcavfk0UmxTPbbLwDEu42swnvNAPikKsdnD6Zwwr931vRP53CkPx0hUW7c0Io0NcFzgL2FPO8nbDchPeGOcmo1zoJ3dbEP11n8qWicYcRJbCVWKjxm0q4NhxP0erFRBF/p2iUOPPX7aruzgoC0YeoASOVImITewL3JCBiJurLjRz+qfdWr48c9gIPKVUewp+xOX5qqINdIqNQvJs/CoSXG3dAJWHv604jN2h1xUVvuGCuLy+PusQ2hWFLfNC8SE0tmysLhJxJcC391c7lWcrEsjsVOW+cECR1mmmYFmiUo61BxdL6p2CMuW+GWAwCU+DKhpzwAUjDirbzs79oOy+GSPLGzlalQwXj2UXpLsuOUYCvc6ntlkudTgt89wyuGzu06/unaKDQosxGwcAKBpkP7fuorvHdZz4GS8W4MuAprB4+RLHCMUkis9oLgI2PDVX0eH1hVP32CkxhvERjKwGxMPK7OX9u/3tpbY0BTJNNDKEE8QoAMgf1WjNvRQ87+NG7kc+h7O10OuAjLnBeWdVefBg11miDogHDhh3f+rs+7Gzms/yofhwIiklNr+B7Lov29g+rzN7ePqqA5rCYAw/T7KlTURSxti0U6HOiUYhrkio2G1F3DkcVAPIdyoeF+Ry1hZGrnS1KEQ5uKYz5xcynmohTQ69ooIwBsVSRNvhBHULilaI7ZWQHdAQMvxkcMoaqxvdP/6ROKHplH94OJ30GVHfbJYr++lxq835wsY3zW1fnqw6nZwzNb3ZerW1PC00SkZRS8EEJ0zoU8R8ZW5dd2DoJjsKvN1A1SiqQA3bplSwOVE7FDlChyaoM+Ht+dpjnE7hqSBzLBKSRA2DBA34wlHwh25OB42sDXoVdFLAgrCgOGpBbilAnOAMEkR00O5hKcQ1mSViOTPOYg/QusbqY2jFoVuuUdWmOlTr8iAxAOsWe5FFSramh4uLxoBDPocaqlpMXRknNaVQXm3whvEsHnmtUHBxO5VxCMk9MUbGyqekeDdHko+vv1lTlbIVqRnjJgt72OQq6EDOyDPV+tV+1ci4Oc3Xuh4zm9nhVNrLgbisyhqNWf1AgNzstg7+zj4v1Z+JNAsXi2IAFB/eS9sPQujYGyiIGVu/HxCKEIEGsugIgiwQSI+IM+uHQR29FLBVKf4T/DAFvkvx5YcejcT5gqeRFw54ZX0o5QJhnOeW/Q8k5+UNo03/bzfsdP7WsXEFFsMJnl0aBV6Xn8nIzNPI6v5h3ksdIoVXCH/GAYRPkWful6TbGYJ4Oej4YvTEOGvk7MhvSjYIgRMW6hXVhpi5SgHnzt2gh1hVMEaCn6cghBB4TFHIZ2Z8DblcxYqCgn84jes9BYNOYvAoflRQ8GTDEaIJ1O91gEHXRXxjH32JU/Y7t3huO4+afpfet39Iir0CCw48y8hADJOh0UdMKQFXJ3SzJlTMwZWjsMTFXgK0m9YPxTANt0jxuv7OrxuRTEb1jA7PZyLLXKQwxk6iCExjpwBQXKP0hvAvhxginsICeud++OOlgooijPXN5+0x4NZIj8IvjNRAqpkAhc+h9TLzz8CYkIKNNQlfm8+nvETaI8xd52GsrTwdN4bFjoJ1xciZfV4ImPaTu8Q8/Dx7NrnEc6QQGp0HjuPZFZFCaUOJ9WOA75/Jx+MUWZ4tKWNeiV587MoagNdF/cC0h4Je6wie5GwmuyH2PRoHwhlZrbgfsIeVDcgeDU2IRIJ/pqQdX8/70h0HtKb+06ftXWM+wpJDJhIHGAG0jAt1sQKJbJvn9rDJRFqW6ePg3Rhf4lZ1nQ4l3NHpqDV+wZ2e3LJlYleKJQ3gLzq06JRVWIxeQzdGOe9aLLvVo8i78J5QtilouHJLB/x/2nNt399q685+QdQV3EGWVva0K4QK/PZ2koVAFhNFk9inba7xV9nSpYJ7TuxpvRaZ3hE2OklXZfEFAbnuBztUV10P3NrHGTBeIl92he12jB4yR1Q4RJClBlUFqA/FvxRd/aB8Ra7PKEBAOk/Hch48UVyvQVg2i0KdLRAyru4X/TdFQ5oRj4J5Ya8HkVEQRWiULO16a/Tz+iwQxPlZjY78UDhxfxaIFGbq0F+PF+u458GxOMvn9pBl9rDbaMOAj0chlKULcfdABmQGe0WVx7ojM6tXlhzEWjrZStFKN9vFxJEgKwYdZKQcqwtndEyxywh3gm0H4y/83YSSLWy1WYmwzlrC/21ydVGGYoaIRaIgZsSBQgbLhHMr+wS4Tf2Z+4eC1V3fCQRPVrj/TxXZIqk0j8iF6CnqGToY/KTg8vW2Pzb2/vpsp3f4UAt7fCBP0YuEIstUxILMgMC9HmupBWuZtrrj8X/6aWfbVWFxspbNyH98e7Y9PqYDrum9Fencss3KHh5+Fm/r9P5ih7dvtsjXct+XQxobmTL5nJzpTTZdrMdk0bMxvr0OjRokDnFHzUCKyNPECgX/K9YGzffU2uOrGoftpvCChg8fMb7jeeOEnVoee7NBcsHhsLfnw8l+fW6tud1sm5j99JDadrWWuzxIC/SAy+0i6wwKYpp9SPTy46MoWGTKEKP4JVqJdSwLDmxUCLSOY61nzItFrGa3upB7ChoIkruw2zSS3UV52ItIj/O/cloHJ7KDduOxxbU67N9kiQHyCFKpEWrTWHV4kX+bUh8WmaUxUTQrIdk9AdwUAHWr90/BhMiDYgq7jbJrnMzbEMrOho4QyAsSRyLu+rl4erd//Cm1v3xda1/5/7+XlmNom4Txx5TNnHBeEGzPUGNfo8EglSORszmWFjf555GNmSi1glEg6xYOnftmSfnH3aa7v4I+zjTyqPDfOt8sh/gcuQs3SB3jOrcI8GbsWLofF8Rk/oyGl+sP0Z5DHbQKBZZMoWd3xRSNikcdqIwBFVWIqMXVjhRBoBV+cDpZejTrlN0JhOOzWzywRZI5CALB4crIbxyicU9RFyZTt729yfLHuW1YFXD4izQdriFjJxWbkBXvXGtX98HJpQDUtCQEE4+8Y2gJNM+MPMWJCrQPPr9bHXlm3hh9o2t09XGjmHJwO4M56RjoPPKBRrI1gAT8qfnc0XSKZRpTKDfuVcUacr8wGZ2Gayq3+TDa5TOD/tAMA4Tx2ShUq87J+UUS3OXx0EI8QBPEveZ6otjX78A4maxOz4kkA3Odu3qSNVgTsnz29wGveFPgQemFIO+TUSt7OvdCbgIkKkhQEpBCGg5+kWxGfP2w1kDfFN0UAqG5R24g6gIDLz7cuBRxBOtpdH6X8h5D5mAM6mgwBdEPSxU8u0BvsQABzfzhV/bDM0vFjWiM7ilGEcPrLhPP++T9UgzpHsgWxC0oWAPrxIPcoSh4beGjzrmc/D0/Gr4jo1Q57ePewJqdgJaRQzxXrUDNgBcmv19n4F++PmjFwkmAHMu8lgJF0s2FOyazYPCkWRe5J6FrgXKVuLBnqw50g618f2S8WF8Ev2eZd89FwQEK6bN1meRtsLap3B5AcCTweWq3icenUJDg10R3zffItK8+Wd9d7GGV6M0fq8YOJ+bzo/Mx0nAQGFft8XnO3WCbAhd0D5fUjBuOFgZs0dTWxdK2OtypyHsp8jCfpGI/Vp3GhBRbLYtjNJ5bTOzTqrAvT1u5WhO6iTSejf3KYaGuEzK7X3RUfYqCYSy28IG33PB15vnoRoZ1eAnhUcJsGnQLLoeKUPg3kcYtoIIUGKBKemhBJCUIQCLuoz+QQhaznMy7NrwvT3v3ObebMTYD3erdPm0ww1xo1EUmJf4tOvSJsmlOUqmNGzxo0Knp7bXG7RtDRrowaMbe0/H76YB//rSyP35ZKdhadh6zWL42xE7c8bKCcL0AeSRb06S45Mvja9z2Q5JxHb43u8sQ1MndFMsy2fRdQddcSCFmjZVn8SWMUec46UNAnzpSVZdCW7kvjJWEpsw8gJpYlxMh1l0r1+2HdW6fHx51TcTFQPI/cN3OOkw5iLnfjCk+PxW2y+H6kYe5IB3Lvr0c7PV9Lz4ha2y9zsU5xPoCEjFu/Vcij6qTTdKVnPW9WeBQQimK43IiLhljxLo6iT+2XG+9Q7rfjJHidQKBv7WXb38TOXwyhfBxtvXmi3NzMAemQCa/NGasbPZ6BI2Dw0hBdJXSLpqQanCXLxyjsjOq2QtmqRP7+nlrf/jlJxWH7vxCVFZr54Hnl+B10DEvnrBPkCXEzSO7QHLZmAXND3wuzFEjmbdqA6bYuZxt9bC2eZRZ2zh3y0dSdztWpawbQLc3u41lBby0mzdg6rKR1l+tl9VKbdeOoghBzkIB6ZjCrgsQKgpDV0Q7qXwm/h/GtwR6gwpiOIwymB7sWJ1tXzfBkyfI/oPrvXN6vBPfFDOJADapGz8vIriKnf36/KYiZ7PBdy/T+JlnlJizpj3IDBjEi/sFB0oA9ST9nVdSopELSQ3sqxQX8CB5FmXTAQLbwu+Cz4LsnetMuK4XbTRTFA1qyBinJXe7Dn5Y8flB+XXIUYhzr1GY6uCjcBv9hHzMyBfFoLp/EGxWloKfvZNnQkiRzzh5PLwkXuH5kugkcGqkSvQAb6wQhESpdfBR7GpOYeS5ew6gcJ19nGkqvhwxvMGlUmiwe4ERMi3TWRSToGxnDknidtwjioKI3wUiJG+xMZRZuXZOQEcZqAJSrva+rvg8OogVcuw+VSAoFJlw5X7v+k5jGjMZiRwFk3O50J5gvdF5UeeoG5l9jlBpfHvGE+qHzYbb5lDgesMvQSRYivbuqXhEi9jVl13veYMUZmnubuqX/qrCiwJsX09VvOcx3mtTXSN4UkxQKC5Q98lkmbSBOap17uFVVg88Z7wGzFbtFYrh83Xg6Rs+puQzUAjr7IqcboOAgDc+KgN572M+oc42aoig4GOtisOGAveKqIYM07udahfh2ZXC8Crkl9/Be+fLrUB+RwD2paov2ZuAUDJ0VJPhLvDsZ2mg9PDq2H+wHpnq8H7hIroh8MTuODMM/G739VNGKkrzkGQj5FNGy8IbZZTO3jCQrTk4Sq6zCO6iRAozkK31HTk6dghuQEccSWy7dSojRFAmRldA7RzicgBHWnyHHF76G8EyIYslUcW4041EGYJ50LC8g9gQRAygKm10SDMC4MKwCYJq4GjO6AD+F9J7wXNxIjWiG2Z6jAIht1XHTXaVEYalq3Wu6v90bCQBXRYLOWYr1ZxsPFyvzzfbZCjBsCmIPWATJVuE8+zcfns9SDHnAbJwsfzB04ZK4YhZ3jyyLPboF5AvED3QDpQTfE4VW4rpIKh3Ie4avYkKDBZZ3Sr0mAKKAGp3Up/bcO51DbiOdz4XI4zwGoxkxDFC6t8cpYTgcHWOGf0WP49ZJ1Ctk8YhOHddZSVB35D3e1QRHh9Ap/S0W9qf//hFxbRIiKrg4Ua5dQR8ImbhcGXgi/BwslnvCT8m5Hputl7C28ul8hJHbIL6bGXLLNUhphQlbWIoCwkEHVSYUlCjwKRgQmmpDU0u5bHLqKVGMqFp8jE7vGjtQASHxM/BM1xqQboUpQRnU3QhHgDJgQPFTt02OOZ7SDlfPgLx9APCrMsaTy53Jrb72X758mifd7x+qtHPqR7s7dQoRqasa7nksyK22c1+ftjY426ljVJmn11rh8NZvz+aXS1fFVakufiDNCXqnvCNwbl+6g7Ji4wQa0LN3dGeUVm5f1NKAj5hZ0ZnEMmVdO9NC2uZIp4xMojofeitPHy3KF0KOUWMvZhj/unQOYkE//YfL/a314Nd2sFmEcT1yLbEXqWFlRWNz1GvCyEargbv+WG3sp+eHm29edSGAzG8bQ42IUgZsQojskWhdcjPimZAUSxfMY+OUR8cF0K0eXYXKRmXWGMc5ShP8ZQXK4uSyNqqlWHruT3b8/t3fe5PT2tbbXYyrqXpwnvsrGdnLr821vNoNcL7Y9xMc8P4b7te2mr9ZPPIkWQaOl9jNBQIVGisUIri39epiXh+OVjJJvkR3suTZfa0Mdvkkd0HzBgX9lYipDD7x59XZtfIzoOjcxRxzjW5Wl5sLMuWih/CRxCZP88xoo60eLLZLJcA6TJUAXkOh+rN0xVowGgYGdnOsWyh0r13H+7XZdUJ0aHDVrbhxA2GP7zHOjdzJHprPr3oWZbiMWh9JIyANK1gYT8Yxa+CRC4He1dZw6mR/9R1Ysv8ZkmKdH9ibe2iKYoKihqMLiuIxb0Xcv57XOHL72FsiNfaWGQ5moU6z2wZT6yAWC30xMnv2OQwllogIqDpn+OD9WPUKKUZ1g4hFolzV8iXIlrgMuGaftP9pejD1oHvoQjTXqBnEod1HyWJ3EzRM44QCWRnTArBYAa1BJ7e6JXmBAkKn4TngH+fMLLjQAd4ciSJ96jCAwoFXCH6Q5AsjVjx7ZvIzoac0Wx+E7p4u/t7FbeaVBXWLcUOrv3yqGKU6ua4tO4gMBSoso9RTinpJGZv8ny622Mx0drle1gD+9InQKDsQJHwoFD6s274e5JN5GpA4aRYI7c2gH7C92gUGOZ0SieQ274X8SimKTCJv8NM1AVJqF+dLI6bAM8/zwB7ISavzle72lqI0FVEeQo8lImiigSLkFFZXvfuhC8n/b/jAvt1dn4aNUgCQhxRjE7l+6aCW5M1576htFQeMUUwHqNwXaHjwBlWVBw0FU8tKTJQYuLUrlbR1A3Ov1S+rwpsD7xu9QxBW+K++FjXDa0nNslm87sc1DlAl8R4JG4HAFcJM9Dwj7wm5osPd2A2GPyIhEKF75Xegd9yH7RAxlEBdw11Ed8vshgICDYLjAlBLIAd2UAZlZGjxryWUQFjOMiTbWVdzSgBv6pBgaOjoZ+UEnHyUQBiFgphlItFVYnZphRr89g+7wp7WsPVmIho+3ps7YDijlHe5abcRmb3OMTSrWAg+bjKJfGXC3rnGZBC54y8vCFA97nGD8D9guTTpUQAkF+Bn+GxSJ1AQRPMYSk04eqAtOgL0UHqpq4XZDsJFg2ZOlac172q4kDrrKs7FXo8ECwArZ+7q+mapvVIlfPVSsj/uNnKJM4T5788LDXywp8MawGZx+Hp1LMoUXc29nas7PXIGMXzuBSkTecyM9stp1JYwnmBVBzljz6G6/Eu8+KMgoYxhEwO+Xk5prOpEVyKanS0cnCYHfdg0EQ4SfyEfMb6VoRgHiiQIC/2TYUa416uU1Y470aXRjlqrn7hAaarZ9wJirV/d77OcOuFPuHhUneNbZZrjYAJIZ/drzKupcshTuZQw1ckJYH0dhOiCkRMbtd2s7Y0zdTF/fW3V420UbGBuBCE/LD7pCJbqs/Tm1XHgxPss1yGm6BuWKEwLmXjuRBGex3sNtCEeNYkXEFGdRGoAz+bxOLteSGTygOOBga0Q4a3oIT3iwc4E3ZcNfb8drJvh1qFJXLtXz492sMmtcmtUyNDQXm7nuXgzviPdRIxCgyFHTmL8IaO+73uKfcqzTIrNju7zRIhSl1FswGdAMS21XulsJrEXkgKDaFoUEPD/uECHKHc4qFFKpTb+l1K0tPRi6bVOrGvX3+x2SIXqjDw7GE7gY3HPBUq2HYna5vG6spTJpZ5YvmaQPW5xupYTdChXzq36hB3jwiarrXv7yd5xlV1Z+WASAZkyEdFXEtGcU/F3L4+YP2SCM1RExPF4vPh4UbDRsGEhx1ZoUSk9H2nPFfFcg08p60O2IeHz5YkKzUqqBsvFNI8k8ErjkIb30IFlE98P6TYwdMQQQfPNw3Voezs+/5sj6uZbVexGyzC9zyfZXFB3iQIEIdMkoMYTIWC8UyAYIB0aSStkGwKMj8wKFJQu1E4wKsBuX49OCmafL8sY8zsYyKptc5unQD/BWEC4yghbfOri1oI1j6j0pxYKf+sHzJ8WQQlpAdAfncrjABu+7hRgdghR09QhRdS/DkoH8iuqMJC5zzYm/0VHy1sBjhwFQsD+hEijBQuLqQJ1MZHQzQW4wiLtS/6B0qz3jmmSTSz+nJV/iJk9bEI5/2CakO0FlIIsgsqsnDrJCFgt6l8wOC9jV9cb9YyezLvDeVfRI5g4ZYGMg8V+EBRc5UJLMR3CmbG3xTUFLMUxVxjce5Q5oawY8aMbyWjwYnhU0uSQI6DO1Exs8iOJdOOsxU54zGug5Px4RHynin8eF13Pw9IWED4HB1mDYZszZBkIBPRyAtyuGSse01WQJfmoELOVypQMcPVhmOFYiFEHLmXmN9rjV4XN5vfZ7LDgF/b946GemLAaIvxcUk//kWB7VKV+igb4QUWDTS2iiIK/LqRh4ZvJ99PrJCiCWdE/4QMRalMfcQ7vgbjZyHGeLI11CwYVTPyBIxAQetAkmeLcs98QgVCxx7E+5ik08kdj6SH7dqWubtECx7Ez6d3JIKLDPqk0Rah0BfGEJDCIqFTPHTy4hHRD1b+aX+9awAAIABJREFUTIdYvKDrRYlIseGFGxsWvB2Is8D8bdsJOePgFwlZMmInJwKZl2zmPfYHVJMXO9ZAiM5rYZOQTHcCFOlGqvQiSFG5OHiwkBjOIIyu/3GzUjf86/vBnl9xUQe2c3M5Dssi5f1eVPGu159t87CzeHqzpny2v7282qXnd3hhBnEVQ1TUBnwebgRdIgcIMnwc2t/3h7BAIN4xxwb9ilQFp0km4rN7RSGDDTJwoPcLxclCYy75nyipfKYNH1XV8/OzPi9SdL4oYNvmrIKiRBrMZwiz/p+w48gRuV40znja7tQt17IDuCvglPgZ1Ig8UFg5PJeoQx3+5EEUmRoDwWVij58+iZN37Z2vN4mcM3PpvUMHoeF9UFQioYd3owI45EAS84IppqKfUKGqs5lZddp7LEwIzebwT+ExCfZno2NEQHHQC4mZ3uc2l0luIrWX3oPWBRtKY/u3d6vrRpYKchleYDcCeRffslrX/Zevf7Lj4WT//u3dxzbDxV4qLATu9pi7dQhxN/kCTh5u0hSOZ5vHIFqeFYkFCYR0WUEQTH3nftCNJ45ynGsdhqBIfGYaC0ZW8MlYlxTNDZFIt15ID5v16N4+KqLI/oRAD7eNhoYDAbsG2X+QE9i3UiZKDMKIGDRT6LHZMrvbP3xZ29NmJx6UxleKwqFAGWROyEYz8iKFoiWZSNxkVx7eX6w6vcvHK1896O+A0mk8bKhtcoE7hrrTi6jJIg8DZVej2aVX/wViSwdUN60QO5BK1mEGQR5j2qH0BgaiuwyViQnLbZYU2sD5kgDjeLT6BKrZ6WDHgR5He9Ax+U3B68P2ZbnVGLksj3brSykxX4+dRC77uraDGhHf9NUR2108q6+fGPkSdm8y7KVpoFjBJy5FeR3NpOg9VnvtV5v1VvceHz8OsrZ6E4IbxwsV74zI1QhMU/2c7G8ujfYRaAGebgFa56NCUBwKr0NZS6izygvFclHUgaDixfavz7398WnqaJsOtamVNdeQTf1uyxzEa2qnCpTOFYPKnEu94wel4j3RgWMPQXGF0pAvUBH4mAqilxLV7NMOMrWJ78W4ZDKj6fuhGHN1Igeqm4Tu24m91+biqmAoOaIQRG89FvBiXFUGEoLH0UDx0RHL4jYs7Ku0WlAY2OPPiAsgm/O+r+71JDNqEGPxv9z9m59RBJoikryJBS2Bl42NAdcIQjb8KQjsMgvFyX7wgodxOr+jg6On4gjk5sfhjlfWLseI1Okm7BtSfgbjWrnSK1vQ0R4SBChEKCYpdPvWUUCmE4x64VAhXmGSJW8sPpP4Xe7nhWIOwECxTOiEZMzrBHV4hxSleFlRkJx6z9zcIdIREsN/e5g1xbXbfyizQs/SUtQUR7zwh2S/H0d/oDko6mW2Cl8pCDVQ74urqLpypL3wbPrkw13/fZ/i2SHZK+FZVoSSG8zK3Bt7IsaLUoMySfKR5CbmHHQONkU0aCgTt//Tl0a4vDdACRSCIRuUxAlZ+3CeMrIE/IEQH2L3mCaM6mGaCKoE1gdFGKNXzpN1OrP1cq46gbXJ/5iO8L0gygl7jihHTJ4GoaaIC+CGcaMavPLktI+V083jetgsPvy0QAqwfqCqrCt/mOG5QA6HfzTzD8aXlEBwkOjegExRvGQ4wbOJeOd8RrIfCKUq5DCUnDIC886ITWlZbHQYclN5LUZWMoMsT2b3XhfIbyY32uW98m/h8YA3IALzQh113RLjMbFtsbBsQZfFQZLo+9puEJpFFiHn1IN4aJl+N4o0Cpv92zc7n68WpTsn4/a1HU/YHNQiBqOSYEx5MQpN79RZeJmiaGKrOncJx6aBC8zmrMJ0OrdlmlkUIol83EBsS6rXUSHK54Z3QdHCjJdRo3KZIFmfbWhQRb3ogC/iVIUh5qmoULzAcoIgB8fjOrafH1G8RUIReA06B9R3GHH250ZxJoxQ5jySwWMHV22sKHAmJ16Ggvp+nwlRgEfEtYbrQoGb5BtdszMKLo1jQ95k1QmJ0CGG+CDIp+Mk132VMeUFnyGIvxwuJ+savKsI7F5aSnA1fmnBVBR1loiXhDEzKrw5siXqpnhrkXPuWsZ5vZXNyab3ixUpJrVL5VVyIDHu5kEGiWrrzo5HRleN/XZqDZMCrt7Py8j+9PODrYrEUgq+dK0isHz/rmeEhoOG4XCCEzTYarW0NAQdq2sdGm2a7sdFgQuCBVkdlIwimvU611pn4ejghV+WFTYlsQEEtXxXoTM6FafFVnYQjFy13ujaUejdrlZWvf31t2d1UKxKuvvNEnL/2nbLlRXrtU3pNENkzySGeD3TgX6/dUIJeG2aqaHHkqGzlKBy/LFsLvRK3kAWWUvTA5oGJ0cWHDz/zrGjYJL3I0X1BDPC3lGSaG5xBi9yat9++9VO798dIVy6WplRkmwfBNu31ne1YrXWy40lOe+BQvwgNAhzWXyzlmliu92jFIdzvMcgpHaDtftXNW6r3ZNFC4qf3p6fv1nbDPayP9k+NH1sau44NbH14m7bzdyeVktbrTa2wuMPywpVB73MCbvGBTWg/nCI2J/gESnjM17r2p7PKE0bm8KhQfDw8MUWiFbuNyvfD/b2/t2wYs4S516NiRUghkLc5owoUPMetdcwPtvu1raYwJVjMwftcrNkRQZd3OCV/RMkUlxXaBMy44VfEytloOsrm035PK60ksFpDFfIvexA0yjAQPbIv9uXPib6aefyfEKrGTPW7d0Ikc4jJ+CDwrAPcxDqWJNqzrlCHN7jIelXeqL8v8eVo08cfhVxZhOMXt3agDgX9m/Cf9lPeQ2fTvjMiuuIH5j2GJzPB+fb7JYUMUwq3H5DXzROsgLwggBk50IjIATIE7Flh8C+B3n/gviEcZeHTtOogpSNvCzewXziRcyaghVxBWrxUODBkQLVochaFUTGMJK7yQh25MNRHLrQxQnx/Dn+NkrE0PjLRTEUZOvMR1oUeoSzsy7q3iOIQNDYG0HiumFmL8fB9tAlQGlIMlgBMMxltsl7EAqJUXgMQun2STLeBn2hmLpy7a8qRLBxwqKEqYzzyXx8qfc6wROLIhaeIYpQb36EYsPsB+bgPOJ3XnCYv9uqiCyOMu2X+D/Kq1AJDZxVeK5BL/CRLwjWCU7h1LOLQaBqiOnCDUdlu18rzn2o/wR3U1COQeokmjC1EX9Ve5AjjQJkguca959nWhxuvWdfM6xhinZei2IRFE7FN+9T/DUKMOcvYpvEuUjRzNlLsk4WXyylI5nFEi0JLNL+zrTLzWsn//2//Fmrm9ENG7n4VRCUBx9HMRaBS9UTo4HskUMW5RJZaQRadqWQIDpMNlbQKBGKZanArNQrdj0DzMApPGaR5WlqMfmGov1TtTfW386CzXkvHGS8UfHGDLSCGxY4EQocDhdesPvccgrCKxdxYl+f1vZpG1nbnOz5SEHiJojMayHLP2x3MoOUqzjvEfd1KXVebahLHwEwaupxRwcBIO4h96gWWWQg5b5K9i51xYD/UqQRHxwuNiGQMmWoERWR505EhmcTOCWCJJjNU8yEbsx3eLSjzuXi4IKHRFg04zUKmNfTSRlMmnmj1LOpPHBQaLIaKEwft26Zwb0kow7k6mmNNUUu/hCfjRHM+7G2LMttvV5pxABpnW772iBGKO0+nes+q9gLakkOZw4LDFjhvlz7OvCibjbLdkLP4Khojq/rC5yKGWhsXVPb6fCmzyZeCoUDhwi8kZzsyVQmoxRRmF0yzr1fOYBRGXKIX1VwzjFwzBmt3MUlgjtIc8Dhh/yfzQg7EJAHmA2ozgiUlaJVqERpb69HcdMYg7C50xE9Fon9/PPPtt5t5Uh86bnmRyG23AMQJTbLqj4qkoax1U+//MGSfPfDlvA+s5IRFx5aKOtoZOyqcabHKDnCy0adxRjtYtY7txZVY8gnq8j2zAvLVv+DrHfrdRzPsvw2RYp33c8lIjKrEl3dPfYMxo2BPYYf/P2/gR8MA/PQ05WZEXHO0ZUUKVISjd/aVGT2TACFqsqMOCGR/8vea6/LUnwOxj4i9EPqvA12OO6FyH3bN7ZrLrqYXzZT+zRashTliyOmo/ntKNjWAU7nyUiY4gheVAexHIm8UpAGK0qKvsR2u5O1HYVPojUrUrR18sqCCE6xxsiaBghkhC7YORakFjz2FAcjpNLOjrs3XRzPT2uJHBg5gq4xnmfcOF9sdEYwouOSJdaLvUAB09ZH2+524qkRXbRerxVw3vU0V/hy0SzcLMUnLc2kcHt/29mv71upRnVQ0p0bJFi3h0mj0H56WdrrZqV1zBlCgan3xGiQ0XjP6JJoJyf0otZ0AQfjFo/oADnlO2fpRA1bnD9bf3GXnwRftP27nU97T5HI5zINVsetZgwTXi7KicaD37dbkXh/ekLhzF51+wLOHS47zkTI8GeSKs6Vx5pNoVBAfCYNovSLCUVgWtipZsS6t6xwZerpiAUP6LuPFxlpc4597BAG0Oh5VM+ydFsIvrMQZcXt+GiVdejoEhe/84fwiBbpmnEvRc6folEWITmUxDrdLFekk9n5hjGqTwmkfLuyd925nUH5D6L7GPRM0cc4DhQGNIjCDG7SIqcYcZQI9aWjZ6GaYYl6QjevdPL7SOaGBsn4jOeAUrzz4oq/E+8wChOKKX+DrpRcJ9j7gAx5DA82CuJQpe5FxnpFmSa+0JRixoPHQab0bqDgonfiA96YUFA03hRBxPvl7+X9lLnbWvRww5RWENgym8jnjPNNPnii3YBkYaEBSdwbLMayjDaZCFDM8Uzlx4VSM2C9ukDLkSp41lB4nBubwGVkXaNYGnolo7BzaSoUkzcWp/UZag8ZgpznCC3cgBSEDcoKCKEQq+Bm61nsk5+Lo2gAIKIEXTjdUU+G1l6w7LnJTJknvj+jVPWoQHdK/B9/caJNFJxdoJwmXuyKdyfrlboEBas/N0CWhvqFg5acYGgQis6BlsO65p0zCaEYn6hQl6pQylyeBWkZxGe5mICrGZSR/FLqFYR5DwGJkiAQGyh3KFSTw97U/+VclQH3YMF/+ttfFZEqFRzH6Rjjwc2CtJoXI4n9DbKxk9wUAj11Dw2KHjnqEvwIojOiX1gV8LAZDewOZKQ5iZCqWCMKSSPc30L5bVSZKK+6VnNjPTBGHHQ9dasK/WH0x8iNbz9jvAL0KcLhoNEADxmCP6gSJp0sELqFp2Vhry9PcoSnUIeQzuskGohuafv2ZsfTu8jjSLDdlXrQZ0XR5INsh/4piTELxeyQwlCzbGwtSKyfYnVR6vAD5cimTlyWzwjPR5wIUDjno+ERdR9gBQYWixAp+YybPaKWO39XMbE73Gx7uliDpYasIon8iER0J7JFqKHsHjoLB97buGivndLQ4SpxcWq30LEj17+brdfPmudzmNNV1NVORHyyF8Mwc+4ZaCRjRpEIx8IV8qwQTi4vzOtSISEQ1yUBnzqf6hGSzWdDgk/HXSxfRObne4J8ZYgIgpGPdef30S7H8pFCrSZVj1x4BxtQkCnmKVYh3NSVMvmWq1f3L9Ka9GxINtOBTEpx3CCC4wF1s2UBgToU0ljKMZwIl8jS2dqCuPQ8t+ps7WnnfAysFAhMbzFcnegyplObL1/0vTWakFrvbqdjJU4ZI7I/7Ce90LvcCZu+qhAkRzEmVxAy5qWWtQGfA8m8SJkcQPAhUKANodXV2X779m7f95Xt4WXdvLP7/JTYX758tvXqSQgSliocViB48M0orkGjOdTZ20IaQHtlkniwCSRtLDOuF3EfQQKrUy3kjOIVDiXjUgXNhrlQFxAVyN6MmMMEzibO7RAjUOWwjqZKlyD7kPfPunpeLezl819VeMs9no0vJZKPbbQGCLInCQJLE0Zc58rOp3fdRDRRFCuMWlm3KFU5e9Qw0XXf7+KmgWC9bU+KhGIdgL1RODytM0UH6bJI5nqXjDA5U87VTs8brz+6UpAkTIdBjgm+BvwTEf/SKRLmjiEsbQIHfRJZXmxsNt+IrwjKIRuKnoItteDmYdZJSXNHAzXYdr+3j2/vir9C5MP6FUdsXUiYkMUoObGxIIpodBnX2P1u27fv8jxzVRcWBRetey5Sfh5NCQ0UnMVT3ViReiwOoxBGxfNZ4Z0+yECc2+nY2K/fTnbqnJ9FSDdTAXis+1PvqlQKHex2ID1LIefu8IhBftsH9l67Y7aXO+7SDX+JWJjNDCTMfZxAlhi/cdxIuYVrPvFEmoa7vYIihEAfalcE4qLP8cZnxizTx0+PTMfRWNM8b49RoLhheFaF2CP4BAbEDUEV46t5ApLi1hP8fkKqVfToJPv3Dk14fX0qBysKSRtk5omaGHwA53ruv7ZHITj+PWNkD8+O4oE76dr5ucrnoVhTbK5+O9xfzIvhl/rkRnfgiOpJrBKb/cdPmGrjr4dj+WC7erBddbcG/iDFWE5B5kWdImEMhSIFjueLgnQCFvgvfh8fAHTfix7uBiF7104iLxHtR+EZe57AacAUij0+PzxrCkeUq/w8EcaxRcLbWUpJMiuhADjPjv2Nrx3PWgItxnc4AsjrgQIHQMbNng91bydNjf79e5Dr+5g6gFKQZg0EUjF72EQoXJ116XmSFG/csTwDGbSLOz06sWJTQV6m8oQdKeWruOUYQAScOsa2EOpRF1Kwu/ec1ikcSEK0e/63k++hB9FQCyeB7jPSqSRdQ7wFfeJyteB/+YefB1AhPihdEIcpm1gHtOS7D4M353FxcICiaExIESY355vCLRVBIW8XRzMUZ9Fj6nX1BzDln0FM80XHg+G9PubyZOnx55ezUl2PXOvbxr6+N7IZwFhNvmfY+eO3ZB6iKyfjEKlra6eaeTdzcqDMQL5g6+VK6iBQJOwdIMxygc7mS13Yb9++yS1cxGrGK5j45bktl09WlH4goybETO3K2O5cqVjhV6eiqrUkShUUnIKmyHDvojGceG4yZf1DFcdRxdhGFguMXajXY0cGONxYWKAoOFm/vX+zfQ3Z2/1WnhepLRdujbFZP+t7cHH0Gn24L4+PPFFiANvyzIhOOBvjqOk0s1uzs0tX6zKgeJRMX1U/El43QlUmFlyjOFX3/CjeHpJ7bi1xdBSh4lEiUqREboRJ0jrGsNXpTfAzCE9OOHKcCaHiGafFTI7tRN0I8bm1NGG6NKIBfzSiNtwDjUsEBAa0BW8t5eDlhdy/EwjTF8QOBzsdW4WN1xo33tWNsBHbDg+l2D5tFip2MCslHUCyfFRkk9gadOyKayLzCtK891dctG5JAAF+JtRN33WKiu7k7t8DET3ucu9KXMphyO9nHSSEYOvfAZNDCpdkmMxDPLhIDnD093R2tSacPv7Jx/Fiv72d7G23t6ojouYuPtlPr3Nb5KUl+cqy2col6RR050bEzQJlInw45bxh9Fqr2+Kdq0CWhLsWb5BLo65OFlwHC2IvXrCWSItEfCV+LnsbIqu+qzpKT5lg/KWChxUUTh2Ov/R2PG3teNjq2X15/Wyb10+uqCOOg0IUBEEMcR+BwXtjBKi9wOdF7HHcWTBQbJsyKacRTurkSx4ET4AS0d3utnv7+lHZFpUQsL3hKWS2TiMJOVBxog7WhdV1Npuv5ZQvvtT9ZvkY7ifz4AF1qyuaeP4IFfReagQH34U0gHDl5cyKfGlBnLu1gDIdvfnszgdZboCQ8nsYg9P67A87e/v+LgTr49iLq7MuzT6/rOzl5UnIG3duMIX4/geCRvfO/ia8ncYLUjsFJDwYzps8c1Nbzk8aIMaCcAs5H+sWpahTCOal71WxWDFdxG+qcREN6xHFH/xVmlxlzWEYTEMk/yb3IYBIT+ELd/Z7ZR5M/LjI4b3F8LHMSv5Db4dtAvY8jHE0LvKCTUg6PlsgXSDIN1BHJ55LjIPfltzh4Sf6SI5C4UHSl7Ersn7cz4lMkrmkqwNlJaeCy5EJiOgqNWQv4TYQe2JpKABGK8w/K9uwB8AjcJ7flaLBHUXjRvgxJ8LDcJS+mLGTYlmIMlIjw93j6kX+HcV5EvO5MB31SJpHjqFyMXsn+PN8GNsxemKfUfzeJ4F9LlHCR/ZR3zXRkJVQGNimMFsVrolsWvwLncMsfqAKBiwYvBnhl97pJPTCrr86h0wO1aMiENrKyH8W4HLr5aH1UTFV6UX7YdQIr5kGkDHyYdeKkgOyDbLEvvWcT5SAEysKJhgoxSlMPWNVZyuTld7RR1f9ubUGI0xx7n4M+V3wpNilaSSenkqicS1SNHMPyvE+dosiBYIzwkPQcAc580LWUyYcgUV0oMKWe4qpxgQUEnQLTz34goj4fA1RNLLXHjQrmm2uflJYcCnguT6mbDwXpwI5X49i1i0iiFqaWPB//5//ZWhwt94dBGsz5uMCZpYqHs/oag73iG6L7DI+KofWFT6VSOHunSOojDRu+AdtK18swpMhy0v11nk8igoARo7IdZGvj87eBAljCknR4BA4I7DWtlUvlSAPhA/PY/UX4jAsVfYdHy9gATOb5wRiz2y1Wmq8KVk7GXMWa2FMQBFGr59vb9/UKc6zQpe9IgIwb316UUwOCBqXFMXA/riTJ9MwuVpOFEjsyjs2ofykIsawqfBilD2gVw/EBiQN9AS3eFfqsQm8UMUCAoNTKn34IWTNff3YCZqdTjiQGZPiI1bIywyCtQWJlIxst76FPIvtgBw7NeJB7MDm4+JTF4z4AOTs0ljX7H2UF6bi3SBRF5eZiwo+CZyg6iBiN7w1ilM67LRkDIJ60qMlQB4g7bIpISljWcCfhSdD0QdhnOIY7pQ4XynPmMuauX9od7oPxoMgLk4LEBozXFuNFHQYIBVm8cvIixHdzjl287VOT0UwHff267etfRxObjCaThTFAn9wvVjIGJXA7DQp1NVK7RWmGleqO+NUDGKbMArHGqCHwTXGVF1ahXoThSOrkijVgcdzpSDnEseW5IDxptIXsBrwUVpeYIh6lSKRbmxW8pnhLHgUEOgh6j72QqvsP7fwgETNIfd2OEt9i0jjZZ4oRHmWJ/b582cLokKHk9BFUEmOKcZhU7rgVgePcg1RsLZw9hy9FvetOWoPgCZNirkFYSY/Kw5YUCqNdLNMHDHPU/TmBgsH1pm8f8QldMNLikVQSz9szY7bD9vt3nTx8Fm/fP5FQhlQSH7RDPBZWBc0QOxtXTYU1ERxCSl25Aqekyz9Isa6nClnueZzQX879sqWdO4XSEBgn1aZvSxn7iLPZ5vSSGKcHKgAFOWgAGUCWblYfarcaBhUv3f+HOg035P1JzVf22g90wm4aS3Gwox0/GBn9ALfTeKfJLWUrDWSMrKlRlxfv73br+9H2x0phgabJTfbLAP5uc1nG+1nmhbGzDrfUHEOKLIhLhFLRXMxSCUMBZz8WSYM3rD5GM2dztnDg31721kY9GPYMMVXYEUOQupq4XLmYdt4yymjFnV2488dRDSKRkdsg8N1t1MT2LoMrSiu9n6c2NeDF1lwinSRS503sUV6txUKw9hHaCBZjOVAgUCGeFacv6jNaN7giOFrxruhMMg5bpXXh/oOY0j3BKQh4t06xQS7AzdsZd0w/mNUxfkVPUjpvUencRbw87kjGEPiMUURQ+MOmvPgAj1GVqSBgBJRcHKOMa4SOwO7ocY//yOkW9MpoZxefLH2H2R0uDysSQpaLmqKRMaV3HWznOJrovON62p/hMfnP+t0doEDd+q2cpsM0EapE6WGg3owkWcWggY8xfh7KDiA+2hqXYTj417uYvlpgdSm2KWAYqkS1f2JFdI0oPH3RlsARQ6iThAzDfxNRZxI6GOzyNkPP5S1o6KRwPlZrESS/emiBJECJWA6/ZFQwdpib9DYOAfKC1SKSThPDwPcPxe8fjKTHBBbSgFFYxd6YDZjPsaDipYidieNFfEmpaFoP55bKuNjmib8PCdkwN6MuZDnebpyURZDGJUKGILm5Bap7EcOOqG4eFmOlkmMT3nPMXuE6R6iCyhTQt8w+XaCPWhn/hhtSpBgFvzL3/4yoNjhks5kQOmqL4VUjg+YeSWb06WhFFOKgNUmlTEnxRkVHiMc7O4vVLAj4TlL9eEVjzKqGiDI1WCyBE8niUUgYZCxgUubs33sT+5dlTAO6W17pCBz2By1B7940ZQrO/xEqKbFxxjspyeiYF7k8t30XoQMmCcSxZBkUq/dZSDaiXT7tj/bvMyV/ceDjbPCFwkjTjgZyPfr2kngKGKSVNE8Ls2+Cs3yyCHPRfLPBq/LneNZZLz8vMzEMxLM26KoO4sIz98VTHN9XwK1v70f7NBcpKzBbuBlvdQsmqXj+XYUJoy2/HPybHG6HjDj4/P2J83gkwjBgeeRUWipMBT3BsM2abjdaA5TSo3eECKM7jeM6ygosNzoO3HTynKtQozvoyib/nEx4ASeyLmeYp13W10aO1UEm0/l1ZQVqXuuZbndu8bq6jBKdBmRuF2GeD4xo8vQguGiv4cCF4dwrTfEDzWXVSDH9VN9tHqPj1ht584VhPMitdfNxpazpdYT7wGUsal2KjKnaWnpjAzCqdX7d/vYHixEPCG5NSortydwN2xXzLhnl/9vvo86FRA9IbeB0Mft8d2i60XFLOsNPhDPDOTtct5JkSh1IpMzFcgeqRQRogyidg2FWEDkPradxt9cYKt5ZM+bUs7tFGpwe8SdUyC1NxuPeBEJGcbgU1AQd2tHNYYasrNJBOKK6ARV7cXmq5Utn36yKC/1zhpQJLpzGfBGY4iwm57ClWqJuqlrfX81Fox9VbijgiPYnQI2EZ+N9SGnedAxWbyUVjfb0STXEV0EI7jMUzBzrt36evTo84sCDEEimfZoUQD6RmTWWQ3IoRnshGIILmUU2M8viW1mcAtBepx/yc8AdZsEHk6No7/MItmgA6o39ouPd7U3MCjsr24/MwUBh9rABc0Ivbc4IfAb7zwfwZ6qyo7Hk9Ao0C+8+kAUlXgQZvJk+v5e2dfd1ip4L8PEFkkbPTsjAAAgAElEQVRvry9T+/K0tHlJRBRHcqKUB0QffnhMfUwNSqaCq7MkRymcav2zcSQogKDb+CRApPfRDLPvanvb1mp2N0uU0dhTYAsTaP9C7VATfaklRqLrhpuivFSKpOlIKNYzcxk/kVMfNekWXvycFIMzohfJYHN5PdHkuk0De9FREuegosBtL8jkncN5qrwA8DBu9ySCJ85YPCdZAvdwrAiEgkHkhjIA0g/a4grGR1wLYzw4XLJuCBntek6uy/ppwFGvu4M7P44C75ECImQ5QB1M8eNjTz4ytgNcqgBrxCPBDYQrxcU+1QXsAlkCuDX2v/kFzvOlOD1Wbp6KOacvM+4u7g7QSIqDqdR3PHdI3VnGaDCy3bG3KYUQYz7U/aiw7x4Bti7hKnmEVXtz3jAYEOcpI955ydgMLqTsB5XdSbIH6DwoL0IK1ps3RDc7nXtZ4axyBwnONeuW8ySRtUEwQV03lcDrUYy5QTGWJnC+7pYDMyqODDUpxZ+P16VERNyAOejdRWvisI22GArbxgOQtTUW7A9+nOPIvGMEAfhv+nkLXQibBoosEfjxK1NesX63CxaoSUZe3YOjJ8sFhdPTHFDwjQasRPRh1itSvIdHs6ZnMy/QjpUXgtQcFL8CLx/qfPh3FmosjbDCuexeoENB4r0z/eOzg2zCIRSn8D+8FoNic6aOzkymgZ0rZMdu9yDFHYc0DxKzUhY1hLnBFGmig1cQKIWJR3JQacv7h8gZSOByw/VKm4ns6VjLekBeUxgdRsmPeI398aDK8alMbJ6H1ly5zHqhVyxcVa0DSJbPi7cYcNhdhcnram5PT0/6fNuPrxolgRrlWWmz+cqSMrXmXFu9O8jdmvEVRcAURGNC6C5mZhMhXdX5JP4Ii5Vnw+cs9Z0orHxJqKtXd4mrNd8d/hKKoEjEbYox/Ji4eKf4MrGRWh9lNG0tqTjdBREMkNgxmHPJeWJPi5X8zih+G8YjWCsMnRVpYmQHgiTdJxDgj1afanmSKLMJOa4qcboiIN9EqBKLRvl5YaYi744AgsK4I/7dLC3gXHn8Chws8SIYsU09zuZKgUyHXze4zomMywHfXThIMUOFx0QB4QXBv76BQM3sl59f2OI+ghA6Aafmm/giiyJT0csIlWJxMi2lfG3Pe3UhjIjIAnwgMly2UoIFqDvvtphhkhl5jBGE+Hymi45CjQ2GJYfImFef1yfpTP8cwn192mrEJwXNuVJOIQgHG0vBxGkxckicrwWCCTImGJnQ6f3Wjrud9bdWBxIdGNwIEDvxGR8KQHgVT8+C0b/+/l17iF/4XJ3PjAZQvOGUf5PSC/7BvEzs5fOLrUDvBtz3PUPtEfTOuxXPbPTkAVkcRuSYIhku0aU+Woe/1nwh/gKdG2R/1kiaFZYvn2T4CaoNcsdaUFaZfLs8FBopNYU06+bSMOpjBOPRU6jvejhwQ4N81vkuA80D6r65Pb/8o4q47fFDh7yidXjPSL0VpgvS7R2vHLshzZ8ba6q91LKgT4yT37Y7KaCOp95ONwqfQXYVm3loz4vS5gTOS6wz1RlF8cdhiSKQvcwBy98B6k1zAqpK40fRAbLGKPOkcedJRa3GC4yzyfgDAZNVi/NTQVZcuOJS7nNztKE/2Gr9BLYjNB5UEsUzY8LzrbdNNrHPm6nsV7CCWBRPagRRA2NA7KbGqbwEm/pgYYQljn9PDJ05xAlDp6hW7JNCtuc2TRLr29qbgHHf0cypadu9+8WnRALGWRCT+btCFUVpiqjHrKoY0WIv4EUAvxTx3VF0+BnCGff3w2D/9uHdv2pVkZTv9jIS6ekFxYWDqJwzPXADbCyCuJS4OCnqPj78jFzMEFA8sl39HGWdUSlhygtZmZw6mug05XOQTMCF5pcaxYsuQPOzc197cUdcDXctyBHkcfdwnIxFm487SRh4/OJyXcHnm4/GphSecIgi+GyO8MN/AsVSXA5Gq+IJun+iCm9Nf8BgaGxRIbr7+alzegziJfGPZYHgsUYUhqA8fE5RVHpyKa8al/LOjp3zhCDly4NMPlChNbX7r7GHWYP0zKQXgFphFXTuIvk9gYYz3gN1Ws+4Wz2gmueBcM05pvDqKBwj+V55goXfr6z9nAB1zn+JVDCypuAZE0/goMljDD5v74gR1gZGdq+PSrmjpSzk3JJAFHsSOLSoMlF+/sHvc7afj90eaSWsd+UVj+pToUSyFhmVjz1h1871Zm1JyRmHbs+jMZ7bUmg/j6NLVjeFJk0MvHB+UWgJ52MaRVRQytQmtEOlFEz3N2MSNyENJB3FTIF156vMWynCFY93B+EHEfbMRbXCY2rLDzHfv/xlyUcTvCc1FwHNEIyJqalbzYT5ww6D8DtDoVGMVZyD4V06RZXcrTFDYyQ2Gq0BL3LQskXZPIxzII+CGgHryl+GQ/B+lecQsaB8YGC8Eyqmmq7PC7yH5YQMChldAEte77ZUobUSNyNKC13Wh/3bWF2XUrnF+czs1kgVJTURogJ4ETfIa76I2YfEt8DHYgY8m5VWyp9pqr+Pw1sHAlUxPBW6nhYDThRZ/mIh2SbZVIfddJKIOK3DWaNIL7QoApGSt7ioyYAtFLJWlvBSzO4KpyWcuLTD8V2H8HxWWp7NRrl7os2qUGONZ3bqsnRJjoo2jQfw8QohxAIZu1M+3BguV94H6COjE6k/bhwuV4tAf3JGueMM/36zw3Fn2/1RRzGyezg3rBflhzGuiGMZhDI6YNxCGgEr5YFKodQQGgdvpq+taSubz1ZCQ4XAEGlOhApZXcez1ZfajthHUDgwcrjB6UDFaraZJfb500bxNyARiCpQRuIhJY8qN78Z7TP8nXA8UdCR5XeVUSn8Imb9jL+wnah1sWYzfL34s6PMuYHTBIfHjWcxbj03lVABAtPpWoo8tyl5fBiV8vN6Dw2PIJdHbnsBL+b3tzf7vqU4G+zW3ezC1gmc3/Lzy8yeFmu9H7rsOF2I5Hs+M8b7w0GebECKIfEhleTgZFtxngZfW0J0FFEBWtRrTAzvrUWxeetV+DGC7TAr/dh6zFbmQdcBMUcho0zUyQDuEOsvNvSNinMVKrfWPva1CmssNSCW871pMBhbYtnwCHaWeARUGfPLbOajC+wXKNpQ+tKg9Bc1MF4QnceopcJ2zd0+tnvZNbCWGGUwTn9dJraa5fKeisJMak0OZt4Tlzs/H0sIfrYXRxMh2CBLWQ4yRQfuymvGgYwR2R9c/oyrxCu5YX/B+yCuCSWrc2r0rBtHuLkU+gGuHmTbie32Z4XVczEhmMFQ8ssqtU+fvthy80mXy7m+2LWnGPSRL0g76NvDeNULLJohiNWXH2MuqRLFfe3VtNFA8S4UTk/xgboMbqOF9pXopnvjQfMXbyZoOlSs3RqnCGACig9hRlPseLbOcsEEFALOI5LjeD2ocJBAAc5T4sgAHJ3nBeM5eJueAgIvyZE2murBkdVxJIPyTBY4nEEGuRvOFdy0MV5lysidd1bLmwpUgfcBmoRikb2u6YTQas6fmzuVtzQ4FDOOUKjJDAN7ryCTO+FcaPCf5CrsZbhbiAcYcRKzAzIznTKS8wKEvUmWK5wfkB1c87EyEk+Ipgj1nixHsMwYERDW9+CNBM8XHloBWqT4Gg831mh6BCyUkYlxLT5TDQWIu9Tzi5EslhuMV0HKiSVyvlGgmCjSUdw7MFY+4PEA5eZme5SYwU2mt0RsyTuqJdPXK2Vl/MkGZ6oz5NRC6/hTpMxYhKRTklIYZxN871zUR/ElDid7TubjrB2P1lHBM/pGPsxj4ebdg5vtT062d/zIo5o8K8TLd96hLCYQrSXT0TNtsHnm5Hn+HXfjg4PGne31AHy4aMxqhnpwtSJBRe82F36/gGR7aocQppFT9UC5AG4ookWchzON2h26CTE7EyhJeCJ6fcA9xLvi/pW5rjh2bsrLecj+YU1K1Zj4yPGCJyXxTP/bzwtKQEeX8NVRuKwjVD+kmlGoL4DtAQc9hyv/Xhd47LWoxkiKumDWzUJww1MyErksGS1VlY+GgCvpch+IxeOBPPKoUDUSkgknxStODhQkpSw+kt3/iMWY0aHmpeX4ZcGxIpuIKBd1e24yKeiGeKH9Vgfhcu5ZjYwQiWThQlRAdgBxMLZFUYofxffkJGEcJa4RvIDRtkCBpKgqxJlhbDG64kocAGkThMGl0yL6N5gptuowPZQ2ktXAYjW3NJ97p8By0Djhblla6rufjl81XiuLlUaoCn5tW40auMjIeINcPYdPparfC1MtrjEktDvDZWL8k4q4/zAOhZwP2oY9BMjkbLE2izJl50kBBpNl6N0TCi5cNrN5mYkj9b7bi8QNkZr+h3BxjUiJ9pGNyFSqKBWAd4qvscPDiVjS+UiFSYM1gCJTevv9/bt9P+L7hZIIQ9XQji1htBN73SykpCqKta9Liof71eLZQn8PP7OtzoKXaQR8ji7MxOIMP6RYxQajXd5NnhU6hDWmSd3oE4SXzy7uzUh0h2OH/B+kiCIRWQYwti6LcGqJ+D/kDrpM+nSq3ex3Vujw+/j4EIdmry7MO3K5ZxdTIUCbzcbK2cqGO9FFjsIofBgzUPiQ4ie4usYiN0pV/iCoaZHbVaiirxkUihxAERFZOK0LudpLkPD4xcWvLvnSOkl+9ICh29RhIsQNE2H2Xm9TdW143J1lSErQN0XyZlHK9DNKspHg7x06Y+mHPQJcOPYVHK5JlumzHXdHrc8kulkHghT46PZ6nSiLVNFI7WW0NTFbxIE9LSN72WBdAsqaWTTF9uGmdSnF5Aj189mwKyCEGF4c7xYDWz7vcvWiM+503FpTH60A8ZvEdu2cPyblIOHSKnhoDlOrqqN+v/JLw6m1l7sdjzuRu2dFYVt4dfujPJ34PIxNCLF9ecrtl5//YvlsI+8gOn9+wTsaKFgv+1G965xFun9GOUJ37G4NCk4K9tGTD6RZRR7WNhpVI8ghfcLzM13Ye7cd51t/UEyJ1MFy/G7Mwl6oBL261vfFM2+LMrJdc7XJ/SZVGtDGru7tgHt8BUmbc9O9r57yQBYDoACoUJdFrH0w3Bs1ANNwPfopNRKRgJ60PU0J7zgQ+iKPowvHpfsYiX5w7/QeRPTu4IliQlq6Yai5utwrRZCf3i6M10bXdE8RcfNPxjf8bFSGKhRRjP1JIalGGCNopWcFNgWBxX+XYvBG0+DIkyLVrq68vMPNjad2PA8yDuU5aDRGZuIdFMvj3ghGxsxSe1NKNS864F/xPfm5FFt8Xy5dFOWcI6wbJkgnmhtlMhI3NIj8vsgdkaNw02cfo9nkkB/Cg821hml8KlT3KPlbTIwDRe1BfKcQRMQWgYxhoNz3lgKHx7GizNSwTZkS/FFggq6xn7LMY8WEbopLi88hza/z0yi8eK+3O/E+XqxASCdjkULr2BDJM9okkNPLCx0tNR6llptrjIIJeWY58go2Q2oLfGt+ibCPYXUU2om7CXRKmZa4w3sOI0UrNAmmKPKthIPGhINzbHT6B4V8RNxRh9DIU5hSFB9rp4qAZFFoEbnE2gNVdEsbii9yJU1NEw0R/4w1yMcUHYhCmwIag1wUjCkUK3hzrN2bBf/1n36S5sqtG6h/PTwYSTMHVnVqhJA48hNqpqwuSBwiv5w0+4c3BYGQiz9HmceBhdkbhLHRN0sWEePDxZUcYnDLeNIZ/HR4mMONKljnZUkZ5EWEOlCgas1DGT8Ct9LlRKpCxTGT1J1h7FUcovsN1KS3Fif8/m7L1bOgbi5BFEx0CiBKXGiMkSDps5g84/Eujo0Kl/vN7oyskHIqV4nOE3JjJuIw829GkRRfTXPSuIvrnv/GfZoii1oIWwouKrpKPKCidGbTjHy8ToHOkO7kCyNfJfdH4e8V4oJzOCaLSL+Vs+ZxKzqkB3ew51IAtZNzNJfY5SjFIyNcFi2fUU796iI8gmSYJBbj9zSJ7bj7qngbFiwp7xx+IAVFCt9tamGME/bODtvfzSajGMA6ZdVpvKug74ulZWnPLz/rncFRo/uRlYGeLXyuQCjnt/3FfvsgUgYEBw5DZC+rwj6t1xo/M8rC24lxMGsRyw3eLUU8KACNwqMjcu7ZTYIBxpOYc2blTOgD42M5tUNApmOBm0QkCDmESWrvb7/aYX+yGZ/78xc9X9bAA40EOcJ9PmG0i8EoDuxjajyFNN0O/83IFwT03DQaESpHMmHshbEjBdbSlktUmXi2gbYyMiE+x0n1XKx8vwePDWQUCP6mcS2eWKDHzr3wIs/RI30Wno14gJk+J5Lx49tvQriK1VL/XFwaVIMSJ1wl+Agi9rwj1SRGYBzL3APfOIo6Ogak0zRWhHNv5kvLi5Vz+Bi9gGB0N6ESIBCgOKhYFQVDPM3pIOd2shF///13nSWvzyshd/BD3k6N1Zgv4ieH8sjMnorQvjxHtp6BEBY2zTb+niG7RskPxA/5N+77FqY2RLmKHsZoEMRZ54wBeVaMwS/1yb2BMBqWoeRNaAxjWFc4TfQs9BxaeFbCf1XInBpQQy4QIr08kBtCMKMgSNDE2SwWM3tdri0r13KMZwR+rivnoMFNZQSkfE4qicjwUzPEF3CXIrcYv10q0RKETJOXiUXNtXcD1diFR/gHit8YF6IT8P3OjN6rrQ3GOZRbde6sxr5DuXBcPI9LTfMNTSsuV5ojRl3e1L6dbvb9NMahcToFgS3ywT7PmT7crUhSuwegqJ6aIW4fQhdOuqBQSDRj2+E2NlKXSm7axBdxTkuoNAofECEweleCQgOv1ZWynFMYo1Koc/nCb9KehitKQw9fDN7RyDPj/Wkkj/1AN9gZxfIYoP3gASl6bUqx6M+Ad4+IiiINVgLFBqNDBBUPQ1VGmfgvUbRxUXK+gbJJDTv6YtHYBdwfhXN/cGmHE8u9RMFAnI8sHhjdTlOrcXLvrkJXKK5A8uvR1BRQZJ1h5cAYFHQ6FioF34xIOTjwOL4/yPz414knZEQ09T+C0ZfYDA2kB/CsO1kxINqBoM/5RKFGQ0UxAq8IFAnEiGcC2lS37Q8OINQHRdeJwuNROvy9FL3cKSl3GIa4FC4PB3051k9sW13/p8DuBwFe4qPRS4sQcExCcURgxKqR9Bi5xprHAP2RPcq6oxkjbo2zQICQCj4QU4xGnd7EGSB7pzEKiHOIdcIZx/fg+VMYUvzhDUaTKACIsGpMUcd7iukavxdBlIyxJ6GmYNzpmo5QvLO/dHaO9Ah4liMSjjJW6+2Rjfi//+3LwB/GEFTclzjRIUr2F5wldWSoLiCTynNiRAGGm1RYGqFRCac4tpNv+FAF9PLCocCBU8FmVeEFWkXAaB6pI6/P+IeMJHeZz/H3+cZYlHC+8EgZlUHq/kILrlTeoBWRXO7fT71GiM+rwtLgKuWL4Ga72Xb/IUktsRk2KXSodteTbQ+VhUFqr2s+mzBDwdrwYniRUlvKZ8d5E3x/RiosYGSw/HwuLLlro1iEw1HXKj4JykZyLQM1iJrT0NaL2GYZRm+FyLFYUPAip/nSfYoU0tWro2Uxkhknqwyu/dH8kYO37/E48l8qyMa8PMHnQmhIOI8tpCpF9cjljJv2iUPfOSKonTjY+I4KE51kigayKzEqjVUE2urSDiWLp4gVgVzISmCH7a8ao8lLjeeFzJrWEEUYpMAMuf1MXlugV4zeCODWpYy5Yt3Y8dLb7tTYGRJnhKQ4sL++LG21WlkQ5jLHhRPAZ0fQwHj3z6RbiQOIdvrhycL/uismiHdAIbZYrC0tczsfD7b/+O0Pd0EDcaUzQ2KOhAv34qPVVSXn8c36VeM11HhC4eJYvDtGcnz/RlYbrRqPur7Y193edhXjhG7UyNKVczjG9strZl9eniSk4CLRvwkzjVnammDlVocLBTfFkNzd8VmTWmaisQS+Z7IOAc4PfZSvAwHnBPzIRgNi7d/Z2rkKoMn1VhYJXNJZudHfwcV1gX8H2Z1YmSIXr5BMP/yharzFBmxEgND9LIBrlBeMlj0aC1HBJB1/FmPBzr3VIG3fO4jXozprJKDTlX7stq5s7fGL6+Sxtd2f7KKxJzlyN/uyju3zZqYRGErPYrG0C6ooop/Ej0FIk4pj0lV7KZ5k1Hjvrb74weiCCy4nGrOZj+i62q7dST8jZXRY11JwcpaIWxoX4kU9aAr4aeHAjUEk3xnbjY9j7UaMHUaevVCO9SIVV5Q98Pz0KkRH4fbQJC6N9q47gft+VTPEyAKKBUVyx9lJBiYjSkZ7nVDncvnkdhGIGzTGcqsYuIXdZS+kLp+9yIyZQuO0/92jqApc+Xt7//bdqnrv0T9XV3CDsoQhIxZXPnIhycDTCjs1V9uSBwqgzepC0RsH9td1YPMZI+lIikkuKvzl1AiE7i8ng2NGs1eaXnhtndD5KAlsPp87N0+h325e2vYXUREoUj1lxJNJKDjvdxfSuBs9PMbQ2nMvFBa+lmgcQ6TAa4jtPAeMMDlDelS3ILXagc4BIrdvld9sXQY2L1z9jieUQoKFXjo7Rugu3m4BprrE9zBOxHjWL1CcQQiYBsl6O/iInhEfexHSOpQAKRKZDYUe1UMRwRiafcqlr6DuhjtzsBpi9TgCY+QJYjhPMWklBoh9xAQiskNFpqgnpsiMdFxI4qtRZMAnG4O1QU1xaMeQVQHLdzf7VEM2xFb3d+tamlxsQxgRhmqeUHLSwOvTP6LiRsGS7F1A6PDHVBoEQoGrhBJwi7lnoeEI9RL3ieIVl3kfKf7Zt4y1A6+YkGkADgQDShZIsLDAmHcqaw559JFdZJdR/R1r9Mxa050tykBgzflmjRpU97yiYAKdFwrITcCagrsJHxF0CsEbprVEvgWcr86vYzSs1I25G21TTHPG833YIxRKGrdT1F+wPOl8TcT+HLkbdG7Q7FJyikOJQMDFEaiD4fixp4L/9edXaZxQ1HDpa+SF+o4Df0oUivuVyI0W2BZfE8wzQaTwHYrpUOjCPAuJogP2vcZGcDlk5uZd85mxAodcDLm9t+MZDoOngntRx8ILtTEIO6ar+bY7qCpnrPeY30NOZBHLJI1DqzcZjzJbtYTDi+o+sLbeW7X/EIrBxfUdleOttTxEdp7b5ulJnTSmlxQTiiyBO8LnwpMocQRB+VocWEC4ICnYI+BpxCiVKlmZjWeF//JVdBEyCium6iw5XFRVM3ZC1QTqh8knPjaoO+ms8XEaXfwfaiMbGK+c7NI2uqR0yGHIh4cUYySCMdWVPcj62BkggQfSdJiXJ4vLPx02nSRconha6nkfjh+CUkXsE6ejt/ZysQ71VTD1YiXP3Y9oPHiwCIB3Ba8O9Z9bSCQWyQWYjrkQhwkpLgpOCMMUISBXb/uTyKNayPe7FWFoL+vEZkVsxezJ5rOFNijGnG5D4F2te1B5eDino5zhw1gkY5SLkLlVRMq/iy5lKv4Qocr91XlP/DtOU+T0si/Q70ehRXbWaMwbgNCh1JRVvBOPE2J7Sv2MU9PasQK2xxoi1Hxf8UCXXs+PDrCgbp+Yvaxy++WnL4rd4eBE6Uhdx57hz0ppV+EyPx1J7BDR3dMK1OymMG5HBLnQHvmfjFPYixS6HmbtKjMaGsalIIGMjlApMWou5xsV0vDGJA4QuR1SP2HNqQplufB/fFPQc164874O2DiRChWekO+Ls7hWRAtR7Pq4FQ8lDoaR09SChrcuxhCKQC6Z2du+sgr+Je8XFAxuJjLuaWB/e43t5+eZFeWz0D7USxRWjDn69qQGTryMKLV7lGvMGcBLUg4njSKXS6uRKYVaWpTigrFehLKCVrNX5GMFP7EXn5CxHD87jHM7N1RAmNa6XQrn2+G0t+OImuieu5llmY+bZmVmr6/PEjEoABfKAnyvixfiei/yFeSdg1pj9JhZjxEm6FTj7xcUFn4JxsdYOkQx3CtQ3JNNJ73ls6VV7KExqiinYSs3ns/Zne183OoMQzWaFc+2P1X227/9f0KT5V8MfWDq4yyyTaGKfPto7aMCjSCiBITZrGF8R0B0Mtin+cSe5jTQgVSYeNoh6IHTSbHKe5BZLbzOaSlRQtsedbmAdtBQYojMs8Zegz8Hb47noiQNEDyZLqs9s1NzFsqYx6wr54Jq2sHYmWZcuvmbRoTJBLsdz3hkDPeIqtE4cGxCKaZAsl7mg70sQQ3xEaRpBQGGw8Y7mbrVDXFTd1IOLvoMNGxCOUEtRs4UY0cuZ85W/MUosrigZYFEHudoj8QeAOkB0SiSqV0giYPTBnf7OHT2fuxUZFEIyi4jmdg8uY2mpIGKeZAnaCkoC+EfPQQZTsJ2800eB4WWHO0pGBFsySAUQ1ia54kVGgZN7HDm3u1tcu+tyAZbzD1VA5BDnCSFXpuQWwparGWmE5TcLpbQOUgRdiG/sXPVXsDdwz7C3R6kl3Eqa0lR0aKBUGo9ii0ws4TmTaR8TE9JgKG+ACdjLfjn4LlKpEcDItL3Q2UbW1U1KgrFthffGFK+hzzzDpQaMHKsqDsKOHkZj8ALUCgAFLty05eowZsQijHWLV9YDeboN9ZcnIvOuUOhLDEPRSSFenoXzxp0t+tDL1a5r5jE0SBc4OK5cI+GAIGdvET/4Xk5aCwxxlCIEDrKTtVNPtxnJ3RHfklQwcHmpxIWqx9SN9A740KFX1PwwOAHmvMvpUBGOhYM34DXQbnk3OvkRQ4wPHKW80SqL5RjGGxud2+a6eO2CwGWUE2FMnOxj1mMqIok88bXKY6F4oDOSN0Qobqp7G130IMgN65I5zYXPwn36KOq5q7v9Gc8qwxOQ6yDhRgeuhw56zLq7KmOW0H0p6oVXE/hyFGVp1Nbr1BRJm64Ok2ciwXhWooURnG5CkSJBIDUxyLW7hcVTfg/yZgNPpLyIzt57oi4qiBv2s9O6jmhYVJQeKixchWJmSGPUmMmDwLnoAa5SyapPoeQugZeW23FbKOC7YqyCkQPq4jJVDYNPPdO9hl+OXDAsr/n5cCuqIEAACAASURBVEz8qZzRSDJXh0TGH342/J10kIe6tsP73t5OmIw6Z+/R3T9iD35aP9mszDVivQ5TjTM1OpbKjkKrt3OD/5t3mFL9YfYJwnBmJDTYegP3xtFUjTVQBbKWkfpCwm5PbgUAA2T0t5KcGOdqyOiMyBMQT8bhZ/H+nCSv+sE6Oswa9SyZl50KBvgHHJlTLrlpZJ82U3telwpclccapM3yScrIc30S35BxJs8dxZ04D6mrhOjk+PvwoGJcpUvm4pxDRY2wdyj21VtScNMpTcXz8wupt5wMQXxi8ENjjCMbFzdRBRkMprHttu/6uymgQbgo4OHeURBzkNPGU+Sv11+cJ9Gf9awJE+egQaTB35cWC+/WMTPkAtCDmnoY9vGkQkgh1aOyjY5aIckcDIwkJmabIhBqTY5ZlsS2XDx7gVE1IvNz4HJQobbj2c3nK8+CQ6INIfd60fs6HE4WBleNfpWXJ1NSDuGJDeNIUgf3SIBlfTAyprhR4YmwwGJ1xI6wuqoav7aPU63EBn6BLpRxZItiYusytgUj93hmAb5tWSmESiRiRZK5fxPjR5THon2OSCR7CoQSCsNOgpOLrYqpbTbPssfgDPOYoN7279/tPoBkJkoXYF2r8JEPHkKUVohvjD0O6xcF432icS0j/jynCcL6gJ/BBwM2iMUh+3pAnKDDQvsdTCILJ7bK7iK9cwajZMYnkPOIM0R8Fnh3AXJ/ODrOf4TfyTjukT0K+kEiBt+Zs9RzMxFaEcvFhZY5nwaVqCKs/IJi7YGS8L1QqsuSA6+uiVvndHf2uCdJEGeDI3crf8Y/hlOcGxDfvyxDW89BA7lD8RRz4Y6ifNlL2Fp0vfL4HmpF/j5CsguErVKegNJjoQAw4GR1DzF2tSONd0hsC88cl3XQsAALCVfL4QUFDHOs7rZrscNxV7/HSHORec4kd40no6DDHKdGIIg/UCznAyuuZzTu5PuAlmA9czhfZObKOYBoocwRjUysrjr5PXFeFDlxeuw9ECQQnVZ0B6Yb3FEUFvhTUaSSpasRtTjEzlUGfAB9xPpJ5zANPrF1rGCQrBaT0j/idR5iBFaWnsXEpPpkvysuTp5o4/iNslNRYQ7IIPZgFEuVgTBJlkryshqpTiSoMPtlIEHBzUhv5JXxmVkO+CzyH54Zth0U9peOApZxI02xCyDEY6Z2ubFmaWrdnf6Pz3JVEYklB+8ANBC/SxnyKoLHCyueiZCryYjw6fuBcLrvKO+nQ+H7y2Y+KFhWJwW+PE7qppGj+qZ6BuFiXMGGQRXDrFrkSw7cqY805FrMw+WmVaAoJmpOJoSYR2wO3iK8WJadEg9Vpw22LBJFVSzLzCWhFE5JaX1ztON26z+Dsd742eheF8vC5gWdUCx1DguWQ649ETJ8dJ5VgPtwpc4d6atMQfNM3WNA7M4NgvlR/Cu4BkKj5jONMBgRDpghUtZR/HTI0ms7NrUI5Sdc3YlUiICoQXkKwebL5Urfn4ueLtbuXjH7BeYbjoOJ0RBKRuWi6nBGpcQGR/koZzK7B6mc2F26ig+QE5TTuPwRgi0PEQqqmnBo0AgMUukeMWY8C9mRCakIjhctNLhHdCeOFiQyRQSVg1xMXqVP7x9uvZ5hV9VnjSme1yt1b3QxLG6I2APrRzwzs8PpbO8fB/s2GnLyThgz09GgJivz0NazmYp4CmdddnRjHOzKjYO6AqoBD+Ogi55iLM8zK8pEnRDFBpuNi+nhkaTgT7gUWBxwAMALg2QegpQddIgnIzdAiB/NA90G49JsqbEoqISUXhbY9tAq0w/yaUXUAgoi1FRRKGNCRsOfXxZy/+Z593cniHPoQcB3nyuKcKA2CkBGiHc9O0je/H+hyNVFCNft7qpQykKctikg5ZINj4gkAhH8ncuVE+wcxXY60Ci0zuUhNB7uQkK3RhSQ87MohGRb0LPWT/p37F32CHuD8ft8sRI6Ap+EgtkJ9XSZeIN59JEKhqmPqRELcIhkEktUtv04CLnkAmP7gzRhtaB3r5xDs6fZVPsc0cNqiXUJNh2MDLBI8aKXPQBqQnYqe51nJFd5BWdfrDnthKAgMSdAWRmZmRuQknkJMggvSNYPWWqtBDveKKHCBY1brDd+mKMWw+H/ehdvDEoESOX+eLZ93ah5WuZTm6UenryZ5xaLNhDZBAuQMHVj11GUIGR+dNOH9M3nuJ7HFIM56905afJxi+ABMbLvJJLQc+i4UJ2+MKiIGmxa0ARM1Riwj8tspj0Cz6lvQIoq9w28hXY8H0QxoBAlfWOeL21fn6y+QKaPNeb++7azdhxpStQyFofYE/zT56k9z9mLKLegO2Qe94tqEq+lGDY5thTwpuDn4bHmIh2EGrxP1j8IME/2IbBAtUfDGkWlOErQAaq6taqp5amF/YuCtG83225bH53Fd13MD3SLu4TzfN+YvR1p3FA2+lWu84ILNmYcBaJMk0wGIEKCkePFKToJLEldEAO3FG+uwwkbGTJuaTChB6Aku2qkxOgQFLnuOSdiFVjQQ1wwR6i1nyEgc5zrFLbsIeXmXXFYB+UnMg4/KR9VcQZyAYM6sSeSDJQOc2LWoSv5mf3dmZZozOgFgdSMI22Efw4CClf4/djb9/ej7i54yPMsl/cTTQf7F4dzLBzEUKF5VYzPVZ5VoOB8/qZy1JB75FidLQEFTTI3fcVw/O75vozXeEccKaw3KjNsN3wc+u9/iRbBGJVzNsC/LdRYGoRV05nAsxVdIej+kXCwKbYRfDEhw9sNBI/z8OHVJv6oUw6duI9BOQ2rLGrgBI7TNzfL13qUJQVFNNxBpm+IG+QHChcays3DZd/5dfJrA8XBTb4lB5NC2uO0EEHgLeYjUSg8/tkUCQSH7O4WJ/6+SNjh+5ImQN1jFvznf3gdRPbigoJoxyVBZ69ARkhnHlEg/qiyJPCU4mDr9QJR+MhAjIqfWfIEXyTPAwJy3J87RRfg9KvFg7N1hFeOe7hk09ieVgubzXDeZoZ/swCFE4Gy1U5d4ERzUEfP+DOLxcpWy43mt1fcwDXKigVZ4/3DFmi7xj7edxZEHgSNvJVFojBphVuzaCCbn1RWYoaYgjbgBXRHdQCpHpTP5cRVUwkhk4RZHivYNeDRMrc51segg1Ghw1TKrlE19lgYIvcqE4pF6M9ihl1CPJHxJao/Qr/58yId3q52apHaUwPzHT0ihY3EuJfNBqmWg62V30/nOWNkDU5zGzD+IyR38K70x8GV4kuUqmNFKaRLgcLngpIL5d/UisRJ1lzwUvkRAUPXBtdiirdXbd8/tioa5su1Lil+1n5X27dDJbk3BoV43j2XUysKVCaZ+F985rt5Hp1m32mutQYpFhTFOQauuHuQGDVqK3m2HLpsZHex55C5tQgPvIsUB62jOOgV7Gx3Umd5gJ18cxipgUiIj6cYHThkNztUjLThW00Ukntl3ZKDKHVQYKs0tCKfSvSxmWW2WixFFMUslnGENrC51wwFDypUNgRFNUf1lcgZ8ggpuBv4K/AfHcVSFmB/1p8HrocgyjPmHdN1ykgzAxUD+xbZx26sW+J3yBg0FHm5q2E4eIjUAvXi2wmJ7eThRjKBJOd0bpC+MSaMC8+7pHLV8yMYutF3cy7Ow3Hex2IPywmlMIxk4vfd1j62J9s1vdUojcdzt4xD+7SJ7WmO/Ulos3RhKfYPWMQwxoW5y5jAXEQQRblQMgoGCjyKZ0LQ+X34hX39/Ve7tHvbLEtbz2dqrvg88HncPPiiIoSRJWMvKXmrToo9POFAGhLUe3xuRW7cDU+/XXURBUBrRtA/nkuDPRWR/cd/3NgEPimmuSCEFL8Es+uCpUNn7AxvI/MzSBmbPiJ5qAc5H6EjyCKmwex1aUU+175ipM0ly3OnKFbxNHQ2Wz1ZXG7EvUFcw1olhSNOE6EMp+PeggkefpmsLna73ZgNhzeiK5YpaLASYMrwfhzs+9GzYN3nelScxRN7XUzseRHaar6yiWHB4/xYJ5ePJrxRYle8s+6B0ggY7apouXmeJ40G6E+EenlCPubDowuVFvmqpZDD9+2HzlAQptmoVBavF4d8G+zj2AlZZPrARUujBT+nv4W2xcrh1P0wJH0AARiR5impEXBzuI8yV6QK/XQulQjMBBGD9nN/gXT10F7gJLlbPqNULmVslRQaLT9HIPaJTe6Q9qlMe5GzKaywCtnVdxm0rpegIbEsb7jk/TykXXbvqKcysOcZz51GkHfkalCe2/HsfB48pMDt4O5J+Yaogwgr3hfFkWxJeL4eSF1VE9vVZBH3Im/j49YPoZ1ONO2tFIn4QuFXdqxrD6UXn4ymFrQ0EAJGUYHCFJsUF6B4NqViZ7COmWBeHWqEy93FeoJ8/z8XWTSKHoUzS4iH4pzhHoNz5iKSR7HDd2OCoJgj1qQI5jQc47kPBYC/H8QockUm3xuaBnuT4pZxM8g/a/06RlBxhzwAGb2/seaQYz9ibqx5aLTGAlHZm8pghi7EJ3EBF2I5znLEAtQwEjyGo1IRdT2iEPhsGIRj/i3fQLfPUL40DSfPMwAZpRZx7nbwX/72eWDDc4HCqRLMPpqXqQO+Uli5VJ/ii5mneB8UBCSdh4zlxjDJG/Dv3Y7dzY7I+Qmw9JQhoTYYlGGkpgcPARyu0uBIxSMbUF8YBdF9sO3uuw7SNATahKPC35fZYrkW7IxDPB0Eh4PojowQgLfPXhjB2SlmqOxcTfjIORMEj4z63mmsxyiAiw0FG07TkNshoz4KJXg5kIpBSfJiKg7WjPgD5raGc7WrKWPy27gElPF29zy6rhHRm+dESryiYOB/JaAyvDhhZ34EjjyFMzlnh7NgzzxnY9ytbiD0cxHzLNx+gxfIxYt0W2yDO0axuYjbfNbTCd6MFyPA/ix++At0oaAGH29beQNx+SZ0mYQyE72TzyzNCx235/PJ1VRypCczsLO2v9qxxdfF875wi+ez8o4ZtTwtMlvmflknXJgKCPX0dVX8RMBgghhnQshAzQa4WGPR0DEqRYVKtzNm3c3KuQ4CvWYyNRnB6nP5uOzSnnQJwG1DeSUn4aFRYTsrFxampRAU8aB0mcNPu9mvH3uNizgQnB7s0mr3PgtsmWS2Wi1GHgqM08Q908QrcqTnoSKEf8N6nYaJJVzwKIOEAlBQPUbAQNLuFE7HjwEpYgA6SYouDnIKJ0bOIVwpAqQbj5ECvhbqxQGB0k9mmxxYkb437/iB4LBHhe7dW/mLQWovl2svyGTA6FWR+JndVQ1JniUqRC4thSfdLJ/d1w1/N7A+yljQjO12Lx8s0gvgVPInGBGuitBWWWR/+esn++mnn/Tez4daFwdjYkj+t+vZTXnpEOE4kS4BSkqTRfrCpVKRlMSZCovd/rvc0ssMmkGpUaP7+1Gs4pOF4KawaRDZ+/5g//YGSgivhgK5cG86EKnAlc5YsLxtj7Y/Nxpj8eYZozHe5sJdlZH9/GlhZbbWs6fxQeyB4pFEBUQ5/P0pqEy+UpesEWXhXS8mvx5LRs09Xpgy0HPXf4RQjGlp/CaTcQwhJjTNJHsmlX0FqCHS+gK18mQqegTNIeo2zoHbkNlhdzQLT+JvUtjgDP7bt71VEJmHqexHKEA5iRnn0OS+ruCsOtKfxXAiSQCZKV6HMQ4j2jCeWZyvfhCdWbIIdbpLa9f25EHWSWbna2gU3BTNGDFHmEnpMnMzyKvczr35RYTAO3h5etIYXOHe9VbnMDyv6zWyb+9vzs2BnDoJ7NTc7f3kaAS/PBrI7GU5tZdZqKw+JlhuqulnlM4MphodSmjfF0JB2N0Bdw6jQM9rxKOK3weNZbNyi4/vu4vt96DcFDyc8VeP3QmduoLQib+zJodXOS7Ylkxse3ZRlMQxvG74PbHZBoVh5IYHGb5RUWpfP262O16szO+2WCQW3J0fzF2LJxzNO+iQqADikV6FtNOcCdUJQGooHm66+GlzUHVqgrBInVzOXurv9m27V0G1LmfyUAO9Y5+pGcQAGyK3zKMZz+Jd5pYXAjcGmqFQP18WPUILH/5YrhxkbXGyExiOypO16GsfLiNspYdqGRsJFHyBzWKsabBm4t/d9d1YJ2q827PHzKl4Iy7vLtoBXD/nsT7c/D2yB06VU2gookemGKjajdGp+CJqBnhuOl8JvpYAgnPNHeYfqBlTM7z7MOuWfRA2FGO+rHuJgTfBA3RhAFMXGoYHCZ4ilqIPiwiKxz8XpQGmpiAIIq8OvgFBeLgkPo4HVcBZylhjqgIJt2vyj/DjcpK0d9TIQXlJgjHlQjtmG0XMT0NblKAa5GL5RTMEuY/b2BjTWOqQP2a9Pv678h9yraaJPpOrcmIdrIzVHlE4Kp4wTxwhPfFPEpzbZy7THkNzqTYv11b5R0DTcI8YAelCvOIKvrf9sVIBQIXMwmesyYG4KjNfxDIpdddmNiaFD+HKcmlnZDOapTJ27BsfXXFoqNIW8kHeIR5YVOleZT8ubHK2INaBRBCEzPhEhQdFYUqGYanDBi8rza0DOGnO2+GXCtgQwh4zeB+lZRlO4+5HlCeZDmDGkywQuB1nPmM8lR2FPuc9tHz2ZDeeU9doNCy+GgRpRsCK3rjZvupsB1oyCTQfx5vkde3RMjIYhRhN9w9PA+Lo4OMwigGsQnDKBtL+71+/C1l6Wc1sNWft5Y7YcGBzCmC5cR8sgS+CxwtHKqHmKiDxs2GtRXZDcdaftHl5bvDnZCnHyHEyFQLyvjtrnMiP3Z/xE3I1JkhoHsHHYU2QFIDXWi77E8jeqEucwDmmAFw7fRdZKYzRFAGIGGOckeyptQixdLSqYATHrSyD3ITvSNd9VvEK0tNezuKQ4fie47t1M1lRHI/f1UkxoqYgghQPOV78BkbDXIAib+Jy36uzxBYDg0v2h5IRQHRCxu0eHs5hBXqmHMbthy6I5eJJI2HFJNFggbboaWONgFLuIoPhbdXI7BiOB4cpHA/MGaeTm/30VNrnlycritIm+ZPdw0SkZLhkcMT4rna7iDMWEuGDqOR0VFRKAnKTwAcDiCSWif0Nl+8mvyvUQMv5wg2Bd5Uu7eWCKCDnWXW4jLc3cTMhwr5uSgls4DwRqYLylXcNpP9xdPSV9z5PAvu8Se1lkdiicF8fxuzTuBRfT2aH/N4wUfFDZqgQFMKiGdWPl8JssbQoybVvsBnBBoNROecChYR4Y11rH+8Ha6o3m5epzQm6h7ZQzIU8cpGizpO9BwIM8iqN0ah317ceq4xG6wBrCtBfLqNZ6XQDjZX2pH9w+f7hlA5a+jxzlBl/t+VqJvRnuz1r3rJeFDK2FR8K3hujqwzrFeLFML3sdQ7x/uQrqCfialnOA5pO9qFR3CGOYnHTuEROgQBtpvCIE4o6l8ILwb9Cc6DgDa2ChNwGdr1w/qJaj62CC4eMfqSd4CK+zm/280umAhRFGuRwlIwgiPRX57rTM4JTQ0GiaYfEGqOpJ6h7PNWa2J7IuHWiOhYVNCQUFNuqlrk29AZoImuSKjC8JiEEdAzPKhHCQS8mtj3dbd+4dU8aO8pGkdW2E2vvN1tkE1sXrn7FnwsPs/fjxVblYE8LjF0RIPxxDzz8+BSBJ1WcSZgDzw0fKxB2TJQlRiP6Dc4wkXDJxBYFd2WmohMRF0gyDQLFAO+HPxNBE0AWN3lMBZxXJHW7SPbeiEkBzSgOdR52FXL49/fh/y26NrZdGhWmIeNS53UzosOrULFYQ2TnfmKHhkK4E39rMUttEudWNW6roigdrR3eqSs+yR+cZ1OJdqgB+Czsf3l7yasPnm8gZItzjfv0Ar+3w2tvfJ40GmM4NYcqhRZFHEglhSz/XyhqT5YoFB4SQjy4mrs1E6Vp6kW7zkSPYeI7YX6q5BbucUUSktV5twa16bhuvcT27xP813/ayGgClRhscufAwLmoxeFg5AQJEyY+6rtjfdNmRqmywCEOVdu5t6p9OIBgNkYljzFbaHlEsHOpcQiyaTr4CZwpiKTXVpcBowKk+IwPQAG4IBWIObR2OmK4yUtTloD4PEjMQdhuGgcx1uOrhpqBc4k44R+iuB8OEDTprFi0ZTG3pEgsHLkckIl3h6Ntjyerzp7hJMql4m5C+W6s53MrmXFLuswCBPbNLZ+VUj4xbqMzl0Rf4wUCqkC6JE/QxTF0xCSAaoxz59EvBgRB/By4VxRbLWTEi8iWsh+49jpcl4u1Do7zcW91W4sThlv3fJGqaGF+rPEbRP92vGRxyYaol1A4IO9nQVNsMi7GL8fz88Ip5qRLHeY8SngzIAayaqDzAEKms2JUJJUGs+2bOHY/Peca0SB8iDmgcSDX+LKzO/YWKFBDQpg3nhZPAS0UjrDVo3372Kn4pMhntAANHH4KSATkedyaW40GMQ+ESOGMMo0bsbLQ2BcODkRgMYt+jJtBfS4dPLLK3qvadhUoxWOU4qOAnCT7OBSnaLZc6Z1LuktoLZ+1c1Wk5wGiZvNNin2GDFQZh4G00e3TTgc+BhUCxyF1qfW9yQFU4LI4e/gQUdTAr0nFBWNEgW1DmC3EeULAcG0Jt8YvbC1Ekp+rZwsCenfVIutAIwdUtnkmc1vI5s49QyE42rbwTEFEFb3UyHdKRTq8KMZjKIS4TBTwyztm7BLZ4XhSADKcJlDSHI87uIz3q+xMnp++qNBKQkZKSzAAXdb+XEAkrvLrY72A+sD/AellrzEK5eCCzC+agA54qtBa3CNH/+aOEjdwJCM71jsJCFaolecz/UwKSwrGt48PFSwvm7kVeWlv7ycVEMfmZv/2vhe8z0XCn9iUkf3ynNlfX0p579kkkdhFI075mIXyFrtd8Rf0wpbPBtpG4YwQoKlOWhsggtOs9AJXTdbRbXQIg58WKsjgcV3PJ9t9fIgS8OWnv9h8vVHO525b2e77b1JUchmznj2CKlJmZlW927x8Vi7o37/+LupAEYW2Wi+gndvHvnWvOvyFRi4WQcygkYvYL/QvG0bGGJ3CbbkJub/2Z1svNzabLdVYifPCyISR7h2ja/c2xM3eg+JDa9vaI7a4DLH7yTJxV/cH7C6co8Y+4LwX/w8uLJxfUTccuTlVezdSLSKrWmxXaOBcNYdtAKgR/JfHL4jrXzahrEFo8CeTWKIL9ldZlhpTU3A7ouWGvb4BKVYggiMgwuSUyDEXeDGK4lwBZcHWgkub6C/xFofe8gy0BvRo9EoKIiGYMh3uUaiRQzu4qnPgUh7sdRHYywLPton9toWewR2CHRLCAxq1qX37aOwegCRD08Gvz88V/sPdh90P0wX2DVOWswjwWBCZsi7jILWq4fz2pgmERfSFYZASNMfSQvFe3uDzHNkjSm24dXp+eBZqf49h2l03cYQPk1PSESaMQhGjgGIxdB75Y9IB/vELAKuQ/5dTjaDMU/CxBjyezaNr4LC5Az6TJyfYU9xTmMCXZBrF34kymL8KMARHAsjqojORbINtzh3zUZqJ9kcYNX8PiBdAQ8NYHhsIOLM6+73A5h1SRCmTVqHQjET9jkfUJBESilLQfHno0RigKkXxbuKaU2MwMQpQTDJdYBIl+w33Dn2gq0wHXderBag0A9w5+M7B//VPTwMPldkuYzYFzPZ0rqA9Dr3yq0Y6Scy9TXTgskgZcZwZKeoCQyo7tadlYpvCUQWhT3eifVCxuH+Vk2yHkVDtD+MHWU4kQUeuuGTJSfv179+EpFDNzwonwtMx4QvEmA7Ugw1HQaLLEBI9oA8RF4xVJOd0RSTfD0iWTkuHd4fCrLGPE9JjJ1pyATNOA90giiWHTI6ZGqMDDF+nGIDOZbTJJdC2bHB/UXSAA6RCzNHgeEjN4VYDN83EnTin3L6RTCtynZxo3WVeag/GqGPgMV+GRScPkHttl7aWOo6u8mXxZMtZJrQOPgXPBjSLjaJKH3UeBUhcyEj02lduxYH6h5HwGDo+mZQapRIW/LY9WdNRYF3FPWAxSfoAwhdisTHV2HgzK20188Oev5OiDEQLHECcG3VBV6F9im9ihMQmEBRLoeAKHnpwXWCYY1JE3jqNshnrJnkmbgP8kAdZHIjZVSrIcT1uCPNRxiqIJdyx/64gVlAYhAysUUpcuq85BVY22DzN9H6JwgCloqOiOOOZ0QkrDuncWEqUDUVrnDtKxnoFatZmvVsAB0kB325E6We8I0iKU1IMhI8yvIB3U1k6U4W4yxyStsdDrNv6qOBoLqsUw9V0rs9SHw7C5X+Em8uuHZFDoSaDn/FQKDLO5HtQwMjaAuNMiOc6PPDroohoLZkh66djbEXmh++nHECRiFt1nP/Pf/u71Rck92b//MvGZkliddVoLLKYJVKzgkpxCaHOJUOR5oN9I9EKly+mklkp1FcI+HEnFMKzy9wgWOt1IBqnFfke1BA1J+8T5d7X7x860NezzNarmcash+NRBZkuXDySGo+Uut4S+76r7f141GHJ2JuTi94HJOOfvsztr19WNssX1sn6xBMIDtVB/80z5sCloeIXuZV6vsXS0WYUcxIkdLZ+2miPMN7woGtUx8mPppWxzb33UakOdyxg4sjK2VLKToqM77/+q1XVV+Ww8n1B1eC3wf0ku5LuG8HGG4KI4WabIrbNem7HdmL/7e87O438Qj4r33FGOHQW2hokq/R0kGFSiDc7XB1xg/8FkZxFQmEFv62q8LIz+arhk8dlQbPAWaXxcgNX62rFLB9TAu52PF3sXKEYbmy9LGyalHJRx4JE/FIEOUWh84RC9HLv7LQ/adRyv8e6Z/jOIPHcN+7s6L/wqtrkoX1ZTWy54E5Y6NzjDCCjMyfgPsQN3bnGD7NZnhGIDvwqimaizvg8EMAPVSNUlOQRDl6PSmQ8iKGqoxAPTzKxrKJU3DnOQm45+Ep7CgTORlXunCVmr3zGsmDw5UpJFNb4NKLWBWznmWPuqmgrtz5ivHUVQsJ9SCHrHD7uKbwIaZy5h3Ax18gQFWdLoYB1CckS2L54Jimj9WwzugAAIABJREFUUCY4rBUafN1I42ekecPpHj4hAInyGCXgGexCjBRB5WP8jVxvEL+p+fkDHeUpgWjBmeL5ZJi5MnvlDlHSi8cR5RLbwdflczC5olijcTFxoCiAeNfQIBi1MZ2gQOP7wIPmn2vyh/KSonOE2R4F6RFKTwfJnzPTo4eYNnE5PYyluY8VBTdysyioWA+PJBQ1Az7pdOGPeGAAQSS3uIAN3ipvfHcEbe4Uf8QUSzwy7DJujFXd6ko8VIpZ5T16TYPVBY0k4hO/KwIL/o9/3Ay8eJArzW5Bb5B6oyxhPstvpNvBiJTU6xxSeyApJogWl/w8QVWS2HxRCoHh0ODgAnpk1ktHxqLk4Sl5gap7TDV9kJ4fHREvSiTzobfj/sMOh6OI48vZXJJtUCLGUNtjpS8aR8D/uQJBUSPx0oWWAS2zsMeXJlLb0NnpdLSPXSW4mw0DkkUe3WqO35NfSMCDXNwJNgAT4PydLvC8XOmBgwYosPVMgK8jC/CvgK6hBWpkpKMKQnsr1RicL2DkPC1E9kYFxwUF2sUoju5IRZmCTkFEsKHoLJ/iau/OyipNLvgV7UX+47KQcR0yXRb2zdWeD2RFl3/Q2xHfow5+AJ8OpCuWzxjeYoRLN6glkLieanuvHN1DsUJnXaLUEfSKm/dK8K8UWIAxdEi4xkuxht2EEw01FqWIYcwqFZ6TXbnYBjZBy4E/KDhaGWM4oIPSdEDlNxloImfXu6G4ZpQowz1GGk4257mT/Va38HPgWeGpFdip7e2Aaer5kS032DKd2qenwjaMS5JY3TtS2MdzAv1QNzZuSOX5jTmLfBfGQBoT46CPspB8OcjkHFhSinVCCDEHxZeMDbnbv6uQT4i3oruJMS1NtDaIUnHTUtycyayk4Gls9/67xq04kadYRUSxXVo8ZQgLv9qZEYs4duRyDjLHZewotSmREATNNpVzS4iJuBC4jNCBIoq4nF7/Xoq40A1L2aFCKsVh8AIRzmPd9fb9WNv2UEvy/LfXpT1tXqScROXJ6IoR3XRaqNNszzQjKC0pEnN5mEGZZuQW55nUikDxMky9c1EuvOhGCHHlGdBguMWHFIVhpnXTXns1VVXTSkTztNyoSMd4FJTs2sFlgdLACD6wnYqS2k4KuPbjlLX8Ogvsl5fE1uulvb7+s9V1b9vt1pqObEhH2um6ebfnCrsQSMF3m9wuavTIkxymFGVYiji6mCJKGDNbZYmjwnLkc9CACuHJVMhe2rP2/2wxd0dp1vBAo4LX1oeSHrgwmLR6hRcJtRSHykJxNrEeIcEBZ3GUYNsT4h4/acQ7iyb28yqyzYJRM1jO1CJ4klMMmmK7XWjCsJjB+yn0uKf73b6/EUvU2GQ42+a5tMXiJ6HcFJN5ttTZ5Lm1xFyVQoH2+6N9fLxJlZghqmHEHZVSE3LmSjg1ksl5pl1T2RVl2+CxOu9VZ0wxOQdC5dyC8TseAEpEpNXrKrRPIEITfLJAaj0+TY9H7ROoiHx7Rd5WkSCbBM6bi8v4QcKCyI4Hmq6zLkBUkBDpMXnVJIKzTARyz+hj/4cjET2K5lade9vXrThZCLi45CFtUwwiMJhjlQHpfGB6A4mdewn7BWgYNKyYyLZW5qCVGO2OQdKgf5ba6VyP/nrdDzEYz6nIIjW1qOIpMM6XWqpIGlC8sEQiB3lPyJ1FzYchK6NBT01g/0vkxVlzu8kbCxQWw17+/8P+gkKBYlLPTe/B+XbCjOH/gsqwluXEzrjVvdAY5dEQ8Ay58hbE02BjgV8YtlAS2ADI3FRcU3Bj+fQQnXF2kh+IaSh3tfhUqLRHisQD3eR+5F5W/ml31z3FfYIhKsIlBDFwzZi6ycJDyTJ4ULrBLZMo1jD3KrxxARdCQT2GR6eE/OhIvnB+F8Hg/LtpTH3wsPugMIaLxVTmKnWmvBH/cHizWFFUTt531aIXryCNwb/8shl4IQdFhvAgnJD2SOXmgbOJZ1lks3z0BOqvVp85BCJ7Wab2tHA1FBwGFhZIlFRFnJ7jgxPSNFrac9OwIET0ZQzAg1aB9cgXJCTzbE1ztiCKVHDQcgEAc9k255MyoeApMMoiyNpRBFAhuDQEr7rrMlUqyEPf9prlMy5EEs4vXuJmWdjn57XMFeVVhApRFa7zh0QIh5wuvhiLh0PVXY+Be7PCjSGBf7louAhlVqpOq7fL+egGcigvEy+cdKii5iSHbQo/BD6GKw2BVCnAIJxiqpflK+tuobLp6Cw1Z+ZtMtqQq3Anc0cvIDC0I1AX1ASu1F28DxUSoRd3XP7YXwSTROqZXdXYoSGPzvlQdCvidZSOfnkoKy8OXoTz7CDiK3JEcndGE3RyjcXTwgoOELIzxzgGxqLHFtsBTyiYz9wwk+eQUXRiv3H40GfnOUhNWa50+L19/6pREygJ/58DS1ylEWpmDIAIA+L7XpFI7uAOvpQlka0XiaUhkPTMXp+/6Nn5OvHIG9GGNSrlDIfc6mMTJSpG7vPFmsYDSYiq5L7uAcRa5GdAJseLjJ/D2puv1vpzu/cPdX0QuoG4peSDbcl6H9W+HDoY1FJlHA9buYqvnr5YGCVCe6RSg6SJ6lZZhShZJ56XiE+N9gXokR/eGjPDN8HHK8buA67bzObFXJdSC8KFH4xBvuUwUtqRkYf2fqzssN1Ze6lU9JP0wAH0uizs589PNstLIRP8O5kAhrFF2Upo7mH/XeMiOc3PlzrMzpUjORQYrFGiadiXKPGov/luRGgprDvizCCzDz4jiAjfwa0R+fyM6ykdAANoDE8gKTg7J6mItd/ft1br313tPMrD+YhlHNhPi0GF9k+vL4oYmmQrqy+Bff/+zfrzSR5x7GPGauJhARSMKBT/DJ5QWT5ZxFmgrFH388IkUirUUTlJM+R+VhNlgbJvDHROii9G9nd9f4j/cGzamrWMVJz8NniBHqSMRxlWLnp2k8jO2K5IKhdbfQttXyOmeBSSbrC6zCdW0AhYYKsFKSCjkKmlCw9stXqyKMv1M0CBt7sPWTCwXztLbXs4WmoH+4fPMyuWr3a5ODE7yUpXNp7xM+PcSawfItu+/2ZDV+k98vNBR4OosO3u5MT/cq7RXJInSsQ4nnbOL8Nt+4rRZm8VhqSVB9Y/flG8PBdmX9aJCPwuIppbd3We7L0/uy3MKCYaRFIehJYCdDDBcFNghE+ednA8Y7EB/xY6gAfHw42l0OAZu3cd/kp4vjGCxP+rFw+pKBJrOtScF+2HfeU5lvBBhSpPAvu0jpwbbPhVXXQWEA4Nyf0q6xn2HQXaRYUEYw+R6EPoDy6NwiZFtILhatEAyjOx+QwKRSzCN9+PSJuHW3xd+34HGOFWXJQg6dhZeCwbaCK/ZHHw4ASDSGFPoWLSqSxYccCZ0r0qcQR+Zo7CSIAj3hQNup89cEpJVdAzxg4HbQDGr6MLPv+eCRbNJIpxvifnAwUSKTAPkYM43qO9BVYK/H/8q4qMxv0BmrgyGHCDghkkFvoCHmzvHychxdxTojhdGYFyB3maDQ3rn60zmGvw7JnoSAWCrYRyQ+HMuJE6yNqfnwl3QhIxOXChF2eeHPKvWEKYOwU8KjVGlUpVIESb5AJNQ53veXdVr878vyzi4SSJMSMeX/iMBKnmWLApc1l8rUrcmnv7ODJe6rUZnpYL28w8iBeZsYcwuieHFwP+Uv0F+4yZBURhIpNGpbh7IDW/x4stunQ3mASe0yXFBTs+JGKE8LnCTGwaR7rcKX64JOdwfHgpj2rydtMoBPt/YFS6YZYnUCeEfUjhz8/PUphgbsr3UxGobEjnyGAcCL+gw6G6qgRbp5l3jPAtQN3YKOKYjM+P2TuEYA4aSHbI2kE04DAoeRwvnfHCFboCd+pGPA2HL4axpg6EZ8ICErkXh1rkq7GPSyVpGkmAIDr8OQ4zdZia0aMhQTbrXCYOGDoF5P4UP4xZtkitUSmRZ0kXtYh1kIhHJF8/YhFaqyG0g1JQUJLIDmdOcCmctMTHX31rC5C/LLbt7ihkSfylvpM3Gb82q7U9rZYimYLmyLiy3onrNk3nls0Zn+QMH3Xh7t9+td9/f5MprNLqx8BTmgLGvs0oZFAoqAwDJ/Y6573GynHjYveuHMKjf3aKKh1GQSjeDciSvgsRI6AyKTwb1H1Ee0Bgv2nsQ3C43JxVzrGZ/YD0cVOswlRjcoUq35UvCMqh7o5rkMsAmwDGx/x8eJEoXw8fcvjncJovngR97w97cfCwFMnEW3PbB40nGVUjTnl4UI08J7e3Qz3k3SbFcBSEdp1MNcrwouA2cl6cpIxrNp/h43CUeIDCdUYI7iyxWZKJnEq+JNYGyMAZNzJKvStOxDmUGp8KyeCwAcVj7NJo1EMME4U/yl+eN5cnF4zvF/YAYnfyxnAYP0p9tUY3/gjdjVPLso3OJQjkpBF8iLPoho1CwYZQPmjOVaL9Y1Q7sXk82N9eI/sPf/tk+fyLna+ptXgH3Zx4joebx0ylKvj98rq6UWiB+TDu0BdHx5NUgg79fZfaLs1RiCwNoOTfMv8kNggxC+geUUaDCnsQu9m8kK2Jk8Uvet+g3fw+yL/XC5xXzrXaOkZPrHN85npUWsSekX/nUTSc0BleTagPURAnE1vqmcV2ONbyU9vMM4WEw+1KFcf0WcbIFFgEgdf1h77rx+lu3+u7vcwD++dPqa3wLNMIaWLl6hfr7omdD28au4FAIY6CqM37/PS0sYzCRXYd2Eow+qqlmlN+pZTCI8Xg5tYx2C18HK62JYngfyiyFllgn2aBfV6HlqUL5QgSBo7tid7LGEuG0INL0k0veR+OULAGIZzStLK/QBx224NI5RQpNKSsUeX/NdihMPaNrKBxibEEKkT2Pjd75esymjpervZt31vVwHfy7ERGhqCek6G3pxV7E/uXid6bjDFFCHeVHHxPpQegHpWJLqcUvCDc18kojbS3SS/g3fA+pwGCh8iK2cKaJlDUGYU6VBumF4wGaVwZuFJc4xafwcNEBYdTPP5VKHtjn9JQEHAfKcyZwmtU7XFPM8bDbJUzkv7dER9TADnmq3gJ+hjP7TFQwDOm5JyR6En+kU62pFhC4Y6JqMboEfUCRqlXNa4qYiWc8Ei36oxrPaGEjiau4Wjxl3gLrLMKOgl0gjtjK3OvTXwJHb0CFUOR74WgzmQsjDrnlIt3RcA2KJeiqryYYs+DSKlhvyG2wj+L8SCTOig9EGMGt8QRj1p4qkaz2DioOFVusZ84Qv8m+LzR/I7GKpp2eLPqBuVjlqLGySOhSygWUDe+QqlL4DkcNVqbDCLJ7isMwkL7vCwkXeagYdapLw1RefTRQdLOZS8eCBshcO5AMHXlIocJi12p3WNBJln0FZk840nKAPgmvV3xIaGLJ+vwsLftwYmBaYwbdCAfHQwvmfnSdXaNKzT2Gj8QHeTZTsTC4ABdgIZNM8nCnVzcSBBgRiZbMfJnsMK/CVYkV40xAMlOebG0NOcwHe0aApMTMqaSGjMRro2kHDItYc6pj55EolMIq393udtezuI3sbnF55lii0F+W66RyKHmMqxUJcvHZ/Qv40CXr4yc2yHEdwrrpdCKIYjqIsOXJNKIB88Uj0mhw7jbsXFOXpqG9nmRaiQUypcEOXSkhQZErK58uFrTcjHhleWO4gHkcClQR5QHQvVgIrmjZPu337+JDAmHASUnhY64BynjGijsFB9XoYZB0CvCiAudA4LDm4MHPh2d7P/7r3+3Q8Vcf+xieycfkieXwRGcp7bIiWNqdRis10+WglCAOoD8MdKu8ba6aXTKKJru54j5bVuLZ0iBJNSIoh+uk2Fy2ThEH02EXoJ6PEjSD4dhuluKV8ZxdPLaWGPQsMKwOdxwtGc0TORMmou8rrW53zvHCOI6cuh8PrqH452FL0xu87IU50oHNIq+i3OxOMxcxDEWHJgqRiBwbvTq7vs3FXwcCzJ/lVO1o7ccWP/9+5t9bJHiE5Lsh1GZE2G1sNk0lzLocumkHOQ7MKNQwSbhBsgU6M3Ni7Gpq6b0d3YgsGd1pFLhhVjGxLqAGTkzMsSDinXAhXnCXFUmjCYBxHI+c7m7xtGhNefODli5EKzcOo+MovD/b+/NdhzJsjW9ZRyNpHHyKTMyq+qg+nQ30A0I0NvoefQautG93keAbiRAB+dURUa4O0ejkcbBGt//bwv3zMoqVOpS6Y5KZEWGO50027b3Wv/6B5yr33Ixze8Zwa3rXePHu378sMzjOwLFi0+xPxD6y/24xHG31brro1Sk+G2zJfGpQ1k3HEZezMxZUQyTvZYY6bEu4NS0mYVZJxdfTdFCbN5n3zsQd0jyHJKzxb24dxT2u81a18ZB8KDCQ6G7f/2yiq8vr9pvUcCCdKCWZWQle5eUHzAfd6TkelwOtQ+hvMWDTCNMHQxnHeoTYssaKzHZn6Uok4caFjZYdZDEEbE7XGJ/DvFR/rCgiUprCn5tdxZNAz8TQYPVqK1tC3vq8QxRvaexLFygcn/QGQAqA08TDheFKIRjjIG3fKbyJD7peySL/f/TvBs/LMjipEAr4tZxbBfoKwvBxs6mRzBK8kFJYPJVv4v3p8NcprGE9nVij1l1KlxFsibomDF1XHVgKo9RqR88L6D2qG7xlqJw78XulMXn10Mc6pOmHjhzoAejaDNVBUd9x8C1vosACSBWRyyJIOIjipBXlsdKjKl5f4ypQFruHx9VgP2/f3mO6/UYj3cjPYP94TAZfLIHHlWEUeBJ5amEk77ORjd+Fi7IUFl2HxTr+PRxD0BKsdVhf86U+agisM1y1NqiATMgwjQLVBMtrCJ2MCbFkHrUFZFcFCB4cNAUVHCyCV3E52Pqg3XHTvxLjwOVITkGWOnH7nDQKJR7xp+VkQyBX6N7K0THQ3jf7MEW0yDskkCL993AsTYXj7Em78vcKyZGnvSs97d4IeATnBFbJgAj/gqkCyW7Iv5QL5rAn5FnCYGfAPOKz4rwzybkTAVUmchcFTCqiaOKLEMqgou6Cf3DHHVgG/AbzaQKVK8nfl5nEbsVl4w3hM8M3AzM0QqMFLtkubM5OyeJ7gXLAbo1yMUgL82t51BNhsXiDzJmwafFiyofjWIy5SBl1AQHDOjuoIe+hflAkNjgVB5LPYjfh+M6NFa73MQBYeyEeedfPv8UrzvGM3ksilxETn6+JbZi3UBYpEnR3Fbcq4u4W1JUjCIfTfSrKHy8qZukq7FeitXQxnQ5G80YKuPBirIeBpxsMj5scIGuyaADouawY5xJN4OT93iii6zfk8ZPjHv8jyUPqHxAklDr8Fl5kJH481ngpIEOicw65BDBsM9OykjlNaFtOEBRYtH5YekAdEx2Hl2wR2Z7OCFwucizPKGoiBiPgWx7MZuMYjwYigB4PBL8OlIBrVyrG4RHOu9R1MeNigN8bCaTWXT6RG7QYW008rAIASfATGhJWbkoKMa5RrXyjYIDk7ymijEO5xRddIJ8rjYg+RTlqTKZHzuD5hp/WZUWLwixsMfNcpHHbEJ2JuasfdkL0GQNchy3/WCx8Sh6Ctd9lCQYhCYyOiNuZv56X3IXZ3R+leO++DRyEDbETOA56jn+iJKyPZAtPrDDO0RWxl18SR3YBUmzCaiKCgW1XkQexzxQz1G1luKS+02UD+sH9Iv3sy9LRdew2aHSlQM8TuB9iNWPUsexRhnFwRdjnMahz/vhMJLvMkiyxlGOQ6HlYGz89XkldSGk3+k04oflOBaLRcxmhTpuuHvNFZUwHJaRdivlTdJdMj4FIpd56CXyPkIGlMqVVIvKbpOxZSOyPrwwjaMGE3X4RISAJMKRZMuVYOLG+BC/mpM6VST9dOzcD97vy6YUEkLaAIeBe2k2QliETnCAV/inh5EKekTLd4u5wpyv2VhFBZ572E9U1Uo/MynmMSjmGhlKUFNtpCDOeqx/Rq7cJyvupKLjQEhkW42AsDTAb6q+xmg6V9oERSToI2plRW0NQftsgEi01KnGWNbWICiYuTY8j5hFvux2spwBRWM2RwfPYdR+TXpN/JdPI5l98pDzmk2f95nZk6xncQaIJhmZfIH+osxkn+KQ5n55pHuJfWnxi4wcNfukM/c4ZZjDj0JotFfzViw+aW9n3fMPBT9xRp9X9tZbTPCjIzsUF3X84a4uvrGIOTaxqi7xvCmlsHVsPFSFiKdZTx5IXH+4TMUEagN8H4op8yltkwIieVWDztdobMEK3R3PAY1bVZK5SkOIISXmvGT24oPYi932oOxS/LgQw/BMHo8endGozqfoyjhgvedtyl583iBowAqgidnEhRi/D0WbaCoDW4JUFapHGiUQLgp38wzPjY12secgPYWmhMIRZXvnNlBzTBE7myeF6ddnocagukTV1QjPSB9ozjEfOYKOwoZCX+j5cKCQ+NYAWugVHOQ6BbZHT9dAI+qMgG4ibyiuzZ1S5iLO/tgmcB3g0aHik1razSxTNVA8xBg0+SowQQYRfOjas6fQMPPf7X9J0VJd8GLjuUYUw9ixG9mVArQ1TCdeJ/EZe1gbYShrURtCSrjTnh9wLjt/lnfJ/g64CYdMgehJ3UzBi2kwtcXr2ufYoA8NiHPA6JsyPDly08Qa4YQSM84IA+yXBZ9tkjvKCUWsplq30H5YKvkleTymVAynASRLJ6ks3o0LsbgSXcTKR1lgIFT/btpv4JQQnNk6oIKIYE7XVtBAmWzebYQLc1wIX3CgQF84iCjUBsyEmesOMAqdiMxpo7ZKuWynmkzAix1ZpTzoRw6qwkMm3kly+e3YDRzek0xCu4bED4eXeFkTB9GPx+VUBR/VOygEPmEVXW8aXfI8cgg9LSbxeH/3jTBoopyVDhQIRpiAwe0JIq98pKgKpCSipG+1HM833XuS71N82qSP6IORqvBDCVpS69pRTUMKPYPw0Rwz1tEYCumhR0H8fjtT+4ZnXRN1DwfCm0+Gv1PuE0Rj3k83gMPNc+vkM3HSdpuX2JY7xZDAl2IzXZWMWi76/dJW9LJYzvpxP4EsnWIGbja0I5RZiAmdMDL740kGrUI04Z3Vh9jtPAokMJeZPJ8dzo1cznk/GW7Kp9jtk8IHzpyiGlhHXG9QQhb0RIafECcZR7D5g5Dtj8dY7fbuCDGnpThPuWc42n83H8fjfaHRmk3/7PSPPxX3QgaxMN3kKcPntXIEvoyLkFyCDSkNT3uHN1N4ixxvNSheLyKXtkW3+FIgUYbtscpgk6LwVSxPA9pIrBNdk7s+mcISXH2j0DN8jG9aucN8E1+6QrYm6v7waxrYrJUxCRYBxCatNi/mRsnTx0HTbAZ3949Se12qVz3asgsmJ1EGhi542TxpZrg2XFuiql7Jy0Olqvy+TBQAfM1+/O5OYo36DAICz2ot3gkjUcYY/cFYB8pZ5qjIzxmvF+ICWs10dkF7OUW53WjEzWeCeE1h26pINX6jgUGSTkHW7ygLko2D8T6WIvw9zzoEVgitm+NZETN7qcD8JbPIYcjFX9wuImwG3fjj9w8qGCmK5X+DiokCM5kdHk+l/LGux33ks0UMJ3dC2ih+KBRR6Em/ldS7iH+E4FIMyM7llCK8Rto81SFD0JbdSkS3T+gyyD5yeitO+cyMoUE4WYtcOzp0iVLOEc+vOzVTypMNRnTwZN/sczRuUdRRFv/luyJ+fFpICccITAalcB5HjDsxf8UbCCNVK+A6t0uMi7mjrqoXFb6sPfYVigg8DdGIbfalYkQY9eIzNRex3lmYUlP3iqhAyyT4cR4hDQl5mnBupDavIfYPpJol+QLBTX1tYnukWD7Ko6n9ovH6fsZ4dxizYhLbfRUlmZR9rxe4ipwPspsA/ZcJ6ChqGXeeQwkWjJW4ThyG0cRhx7reCEHvsKczcq7Nj8M6YbMjWooiNCGr5P5GJn4W5GqUdfBw9qcmntdc34sUaTwjeOcxnhQyoWIA6wl8EznTQFuwlejLA9Dh9fjc9UVUp6Hh9yP4LDRJAUEjU9JNBtxJPi+Db/b6TISOvqwp2JDg/VGEUvCyjZnHd9XalhEvqKyENaBDBi+gHnB+lLzejbBkUBZUcye7msvbz9eO9U7xcYDgnaoQzinWHLdMhVaBUS7jWfY4FyBXRnMozzVCZwSI/5b3vjbSh/dCgYYitkXdhIjd8Fuj7aNog1Paie3RIADIHQ25RnrNTfF+0J0YZQ57PFuACskigrOFgobzMc/l/r9WXUBRi0CF5gAur25VcgvgZ+ziL57fmb3HSvHJuKd9hIqMmh7nBQpQBX4ns2vWsNE+QClQaT6/rTDERb9wyMOhRJTnwkuFbe2mhj0j+/NT0RCHg/JMFSBxH8ndVcjM5eBZsGAzqwx4fIDxuakcCkDxY3lhUIzSCRBfYxkkcReMwuBskV/EwtdNBQZEXtntqVqGzWTbCeIUTIRWAniEIGJ7YJSqNBlHMcrhEETaj2oS5A50jowoPHiA5zk2ddFVVXtejjkqBqGu0IH5bKsP+XuUo+hwVhSHuYobCrMsdQ5Awoq/cn4cHSMT3VbdALFSUlyujz6zoWo2W3N3MEaj+EId4UBhK0BTlp5yElG5GFaVnxNFx7nW+EZ8KRR8ypEjMoBMw40QJrpMKnJIp/hseaocMeo0cTfry0cK1EAhtnq4e+KbFdOlBsls+shwhfbBs0HxtFsJUenBGbrVltmOF0LqUJuWpQ8hMuIOR1RgR+VI4eNCECfXEk4EBo7ErLBGWgibsQMjR8JNcXCnSBbq0O3GtOA9QHhuJNH+9LCUQo9uR/42qMVA09h4rg7d5qAUhN5DGUT0k3lxirGJm4oOOn1UhShGdHgru4sqCYGDvbUcZEyxYmd4lF94C1FQcojCyxBXLlk94F/WH411XRlPgcjAs2O8o4IdHxxQwz6mnLMY5EUSFaS8yyZUeGB7Ab+OUT2Gs+I3soLxnxmNhdZQ/ICg8Owob5EPAVwP+gmkgy/WwQUWalt4UJutLUvG45sGp8CWAAAgAElEQVQ8gJ7u7mNaLB3o3R/H9lDFbv2s52konzM8sozSgu4y0sWgVxwcRUSNdfARLdOqitBqHw9Hjcsw3h3mM1EBDtUqcRDJByOKq9I94+zuJG84lFjrCg880io8ooRHYhzDXeF0cItlkeufuxmo+ih25S4O5SqGvWEslj86uL6BA2LxiZSSw3EcD6U4ZKibu91hdHP4ZxajgDhRIIEuU+jBudJ6J1xdwg/inyo9D4wKJdEHxRLp2JxROmaPDbyxw1PTa5PX0pysVO4XilJhjHK8EjtzjOfXjXyBpIRN46DWMZtx1XyCWTCjkEFMZ/c6lAkOx5GevU2iISHQuBMMhbyB/LPGQeQJvfYo5ByTYhEHsit3rxqHOTf1qAJ8Srj7kAMKu4qxUzV4ZnqPUdVnOPWKUkHoI66pIqGuWmNcZ55/xmbQPBjH/fvzKf5KIOC3gQuoWRP3044IzZ/uxpH1KOIJozZ6zAiaDDmeWxUtIC6JhE3jih+VKBrsS0KkLkIqKQplkNoBpR5o7F1WFB42i9bo6nqJCYIp0BAKjHMtDyeEVXDTntcUvHWcE2d4OiQeZyBvqOMhjcNJekjTEIpQCmsKrbvpRDxF0EwaMfYEDnh4QxRxtivK1ZRx793At3Ex5vtBwREFNhHWEXNhG0BBLDU5Yy+ENJdKv4NRJXuIIvRQgcsywyCGJwiQz2udB6h/hWCyTjhnSKPAKwxKgGJuTC/hS/FHqPV6jag5jNOwQEJIRbOHAhj0iP0P/yyKCtY941gEYDLYhhuKbUMPC6W3c11RNkmhL24kUwSecf6NWSrTRSHwADU9vQa0Ad4ditI+iKSsM4wuUkOMcBlIFknHY/p+eQOm+yw/RJoVF8vaTwEoNIngbEEYRVPhQkgkexVojhjyuBDw5SbCO8MOikFGgwPF/khRIGUoEzTcHOB/cdbzpXt2FhHK5zhF339+KhoOEtAHiLTAuC6yXAAwQxChXQ9ZipMQibgvld/pkAKQ6SbTpsE8kwMYJPAmG/6rLr4Drzsil+u1M1zG3aGwqdxuB+Ws8aGJxNFhh8mcUCBUhSZEijArCalrOirJ5XwUD7N5jIpc3Rl5RZv1OqotBzM2A4UUDSgGGTvR5XfzYRSQwclmosyRnwHGi8rD+OadRcemgijNfYV+KNwXBQnGkTeRvLkjUk0JKbNag8pemU4ksYuQbQdzMAu6XZASkA95snQZvTG7xnPlqCp7Viwja2pVyf18roMddKbc4USN0vGoUcThygjPRQTkQQh7QKmL8TDm81zzaXlQIfNXZM8iWVR0hFBpQeggOcdmQwFXaqNmwEu7w6ZaTBYmNB/2sdq8apPk4ONnN/tdrEoHEY8GdBwDPSh0Jksik/pDKUF3O1yj4Y6dBbEjNaZ4mI97cV/Q8fowpWZlswdtI8ZFknspBwmB9YPKfVGGH5l/GleZ+G61jcnpPJCMPsRt4QHswx3LhViwcciM9mLUkfEFodtSyXaHkpkfKxRF5jSxsWNDILPIRaF4IXG1emNtpmW5EjEc5A0yOM8Uwgd2OvIKKZJNKgU8xcbiKtLxuS7NPem5uSEkmkd9Nr2z9cjxqN9FAWGTXsfK8OALzr+5i4L0+9Mr46qDxnkodRifcE3vHjCNXWoNCcmTqWMdJWjHqRKSgxUHa9DPezcO5TrFS5n3ZX6K/eswFtW4VqO8ga0CIKZP7zWOJKwaA12aG55fUGeaG+Kn6NbhFIGYYmqLxQSmittTOzrDXsbRT39aDhIaCF0gIUYU6icOn1rO7mSS0hyxDjC41AEiY9pbNAR1p6xV+IAU+fvtVmgWXTZ+V5gDc89ZC6JBXNhf9u5GGXlyGNdX8bxAUIVqKODdOXXiNqrYAk1FIYtvmQswi0e6sTkyoird1OArlaxvqJvhxz5NB3E3oWseyE9Qytma8TM5rUbdROxovJZ0eB5AbZIbOE0Am3x6XZqlnM9NVMnxKEd7QuAZY355MdqzmPZiATFcrTfFoF3DWSPHC5L6q8xpX9a7uCjhwIciCjgh8PU5RokiwuEIXebLxlFJHFeLYRY/3PXjaTmJ+Yz1S8BxP9Zksh5PVuzJWLmM2WwR4+ndN1sErTPtVT57+K1CDCjEGL8mVbH82DhAaRoOZWz2e/Gp2JNlP8P7rE5CtrAIYjTn56YfX9ZQHq4xzjOnBkBiP1/ieUUm3iWKaVfXp/WlEo/4RiOIipwjopvyc+H+cP0QIZ1jOh6IQkFBzN58VaEEkgQq5UadM1DFCrwhrivvF2Ra1AcbseI5yV5P88YhPsS0dFzoPrMexSFEVYnZZuv6zubQYI90jdctjeM5ityxQ4czFg9v0UdtkcW/GSMzRqOIohhVfF6H3+WfrSkoO5cA46TgRvzG/fd748xku7RqT+v+YpQPNR/KP5pX+IHwRVlXrHkKEIocABSKQvl6pszVNstS41uKz5yoP1MiOgj3UP53aCicCXw4nTRqZkdSIw7ok/Zt2ZkSLwiHDZsjLGgkghA2FMdzpgbvvRkp6w3QY4IwQY72ngLx8wAlhGyPiA9MfFX2HMCIb+sWEUEyweZ3iK7y33+cwyiS2kxutCJxS9ieQir9i7iZLIDpdKYHkO+T+V/yq/BslA8JmdCFkvPrkNyadOxRGTcRl2Q/kJC3xY3p96SS+brioUbd1ZWcE+MwmnY2QgjLxzQmhEg3nQ7k0MtMG7h5yAEZdJaVXIrZ6Bg1wovB50hZ0OrKDzHIcH3GhA4RgAnrfriJEjGHzCiWDVhBGyQVTs68Hv1dnP4O0Y8ulWga5tmQXMQBaKXR8LNwDPe1lVEonASlnSd/ETpMxe3guMt4BgL7xKGYPHCMRJi9E1BdlrHeV+KxAFmDAtBV3BdEI7Fhw10AMLWKTh2hVEIm8EfjjDtBicntnAdd8S2bVxeiHEQgFZORlTj9QiNPbDAwmTywITBuRg2TEwJ+E89MaB5+bPlUGYnA0nREL9tDfF6XUYEKaBqP8SLKm1E8LYuYMXZO3kz2LqLjgfWJMsTjgdYaRGMX5PeMfeTbU2mha3TF2gVFHU40HgVhoQu1ms9dJYWRVEqgDjQOaWQMQopxFnwPqcEqkBibPLK+2ND3my8xmy2jmN/r4YXwrHEtyjXy9eYz8ZvkrYKP1GGjNZLDE1JcB58DrgOO3S7YOcCHOYc4I1uMJR22PRiBEB3jeCTSJldhiSJPHANI1lJWMTKu4uveIykcw5+WNB6gu1PxJi0RH0YxW8Y1Y/SyEedIH46NG0+qrBv9bj8mdOs0Bvu9vgd1b+uVppEt3LEhaiN4IRCt07WlKRsMYzSapybqaNQHhHT/qq4STh3o5OF4jtc9fnGVSdOJD0UfCbeb6BzWMcg+40FQ5wN+QehUu41iSBhliw/HMwf590iuJCPVIs4nr0Ocumfzez1HbPKr7SZeX5+j30FJdicHd7I7GQHIVBXzz6ZRM0ExBY+GeyGPHzhrKPrqSuiB8hyJT5GP2cSHQAOCSuHIvchiVR7kjUUPxBqhOW2RBA6AqTgx2GuM4rv7uxih1uwOFan1ui6lTsw6eC/BA/L4gzWvRAg2diwmgvG3izopUmnuQESQ7+OpVB2TYzlFwzA+//QaX16+xNO8J9sbPrOYrU1fRRW/k9qLdUyUmUZP9UEkeCJNiFiCjwbSCir95ad1VDc8+i6KcAMNWExC8TQ/LCdSe0tBeDF6wD1gf6HBglfGeHwktBIOHRE8O11Xmm8KKilc4cYkvh5JIhych/KoZ1+WNsjxd/vYVKfoEsU2UHKw9gQcvLmH8FSlmj8hZMBf0Y7yrds84zmK4rI6Rt5HfcdZxpmIBUAm1JYRNaNnhDHKXkTBn84juZwP4aMx6nTzpaYE0QVZfOxgmD6nIGSKMtYCIzn2p7Y4RFjE+aD5EWfEgLMClTBCM/biLN0jp2h4LdI4pZH0mSbLqPzLBhWrHc1BYtpxYdIQyuAXFE0q4MKu7ogR+B/UmesNcQW8JviUKCf7Ue5roeFSC+JBJd8qgBefcYzX+DN7Bmc0Yzj4wo7yo1lANY8vWApzlwE5a4uxHsbpoIJWN1sgZz8tcmrbODrOSLy1hIihFuxZ/Ue9IGAnGb1qtKlMzewbYr4n3BwhIMcja0fZitb5tgNvABxMmxmDUlBrxA8yD2+Xpj/FR7XqSa4f3qNAHbKT4ORVr95xHCp3E8udH2bDhgVZTCF/Z6rUTe71mE2HJ5LPIQjJXKMKCKcmmGNGltSEdNqMy8jFkzLGUmoeKtXg8CCyjpAgIVUgCnQ1mKWioMpuCjTd7RgBABLhn3KNgzppLzzg7pEgzsRXkJ+IK1YWF+iAPZ+QIDNCyqOYzt2V8x7IX8KBnIy6IaRdij1nwOmSJHkoN4eCcpKPtIgYx3D4cg/pjuHp9LuW1Mr9PYyycYVlt6BcLeT3LF2xcLWYWld4F23EPSAmwJx0pG5Wjg43EIuhOG9cfzY/eBB26q910yugao1AGTw0emiIsniYTVT8coh/y9dCuQY/oDOIE9EtcE4UrIlZKYRWUAmsJxh/7YS0wKvi+uPS3R8zTsHI0cUDXl9A9doOUuYh+Xhw+MwBIWaCAnsoCTo+SF83lQ5UljNhpZDcKcRAvEZDFK10cGeTy2WP0NOYgIKIA1Wu/SoevblqFArZRNmAldBXiJI2JGRdos7x2uW1GI8xDlMRiez4dFBHTiGRXT3L53shHHOPtSmfUVdlMS8otIq0ngmsPsCYEbGTQougZ8bmHLqgfxQUh2oXpwPO24z48O8CYmcc7BQBPRMJoRqMiMMik/Bqw9DsFpPxXH/PJoU6Vf5GSJoxtiRmpcl1sK73RylLr7IAibif9eNff1zE08MnKckUKdSl2LH5pTLTZB0hM4oUGYTnD3RzpyxMCgerl5u1ZNkgs4RFa1w1wEkfTtrInnqILvY7EcoxF6ahgV8DiirUkJSHisByDs2ROuvn7UEGpe8DWhEC4OuGX98DETzdbuy3a10DnlOeFyw7KILNzYNHaZ5P3Zx18DLy5hnlUAI942d5hslf44Dcb19VHIJK3t8/xvz+UdYCp9LXRi7bWMpgMHmuhKJx3eG0QfBHucqB3g1GZ7lHhXUV+XCmcSUqVhDhLy+v4pudb10dMBpJaypgexK+MOz8w8MoHqZGqUGcH+++i+jzey66x9hDDBihgKIMp0qXIG4LxJjDqCVHexTuYktGqzkK7cIjOu2zITScx+X5+TW2m+coRrVGyhSht85EDuzs6Vyz0WSmddyO8jwqsaIKpFlTPgQ99SV+ei7jC2ILCO1xU87kf/p+Ipd/PXeDIqI3dUxOuZOHGz51GsdIENKN6bRQmPe+rGOzWQk1a0OUW8Qdrpb2IFkbOHsPvzD52e0RMyACsvUQaB1ke84vvnjfmpKQ9oFAi+dcua3mL8FPxfeLL/pQxcRMuF43Gb0SFL2cM8J3msH5WMaZBAHUaVSiXQRYvVgsZlqXN0myjBDqJGAdMouVe4DzEUW8Jq+xSSkKkIOwSOj3NMJi++YZIsNwnJ4HUCNQc9YG1ESQHSgTfD2vEAjsxQvGJ5EicX0kEeEaFcXbO94c38/zRsxOyz1CVCA2U8tlZjIxLOJYneMETwqCf78fr5ta1+SakdGI7ya+WCaiI4zAWBieNHs6z4OimSqyUVkfiJgc/k2RCi+KtT2e+DUoaNgDsTsB+qGuoKhmPSBSKBh103ArDi0TQqtrBnqGzUR9Tn502Fj0VWQxKuQWUR/IrBWjWArnHghfpqzLN583G3mPU3HOaJd1X5/tFYq1FckI1AwCWlhbV+oUK+UBfdp6RjoXFKI0QfTvypa9Rfbnx0VDRcvoRynscqLmQCbvCXm0/bBwx1ZnBxTOgTyhK2JMkvKHRNpOBZpIiPiXWCari4aJIgd6qoq1SuCBDPCwgXuErQQeNjZjS38t5Gk8BgLO9RDxoTgYZBhGsUJhk3X1gMpfCt8k5QEWgmUNS5pzRhdIBBBoB/ElVrOYW2Z+lh/Q7mAsdI4D+Kdnj4bYeCmK1DVyqCuCQ9bFGkviggdqx1MsaiexCc6PsDMx6BLSXK6NBEDMq8kQhKTZUWYdhz4IQLczkm8V5M59haIFWFiDSVv/pwemGGJoiK0C//jBU+6Z7jAz/+QtohgQ5OuX6Mp/KldhKsKlDDc9hoPHYRXQUOgQiDfFmKBk8ehA8vAaIXbBm4no5IqvwSPsojHCKwxg+V51NS5h++GBeZrPlO/VH+A7NFZhAwcLvg4bpzoX+Gh4/cibC64BJpHUsf48FGRwfyjeeYPcQ9BL1jAbrjZY1gEeLxoDJSUhqlHGksz6u5DjF/Ju26xe1CC06BZrWJCx4o5sHAqs//X1RUR+unpEEKwN/I0m2EnkhQomoWqs9zTSEecCRA21Ky7rjL60dtyITMdToU8UKxweiJ5afzcZi+J4PSh0z/cHCq1KB8ahspiE94pdSDFs4mk2ieXyXt1vpkLEeY5GVEEmjVRr/ckdH55VKcuAHOICsSkpFF5dmCTa3djvNuKTcQCTn4lwAj5IjdCA77/WDuSGABzEyqx0aLKOKVp2NEw10ulrbOVp9kaYJvOOjEJMR5eMZVMm3+tupTFTMSu0o4FoA9ebC8ieZJQBjh4F9Gazk7s+XEgSGriubHBtQcI9Ed9wNIwhhzwRLDLDPJrM3oRsGba7ZwkVQFnnSzzjphIOcP9EsD+dxJ+TiISCGl++DqSPbrxs6vjpZa1xhkxyQboSD5XrDlGcyKPHWU+o0lKFOSHZCEuOMV4uo7kNoj7utYcoE5MGIvk4cRDJR4zRGJxQLHFqk8YZlXON/DkxIobP5++PbBTbXRVfXn6KTnONp+UgFkuuXz+O5VWmn9hiFKMmHh8xfn1UhMt+8zWai41IOQw5vOB0Mu59KS/xutmICqD9uZ/FJ9ze70CoidSxASS8N4obDkdsTpob3K7c9gzym0NRRyOB8elGHLnF3X0qtncuslmLKbNXUUmXc+y2ZezLvbi8cntPZG0QrT98T6D6RLQOFWVnc2Yk0lAeKBQEDK4vsaeyuUYM8ybm41wNHcgrdAzWFayE+ZS4nEJKuNMFm41GakK6a8ayszEc4JHH+SAt7JnJMgmzYNiH+YC/Z9THecekAsFIEu7ozIQK48Bm8eTgeyFGoRkmR5WIGynzQVoxKs6jm0G7cbTUelcqa5RzBcrKvm5NN99sNlRMZk0gaF1OTRliA25zB7+uTrJdkhvBZGFlKGdUfZJ4CREL1J3RwLxewAMoB5zpYBSLGSNDAI+Jnie524Puy+uSvcIO7ti/sOd3s3M8zCi4exLZUYywzqD8UHAxAeCLuBtQSfjYWlVE78lzAg4V40sAln4cSlt/MJplCkZ9ANf8Arqk8i2LyeCm5hWnmbUyMP2MIrZhREnxCG+N4xP+cxsVREkG0sZIm7NJNjcU3uILOuZP1KCujV9ppjn1eFbgUFIvCJj4n//zHxs2VjZ7OxN7ji6VSw5J3EZdChGujo6t4bAegj5YzmmkJxEXk9qBRaU8J9FncALm+/cyJ+SLYm4I0Sya2O8OUuaIhAfyou8IkfTuZsz7C22KfrhMdPf3eFYNH4gNhwKB9ys1IKMccboacXz03Rc6163GU7CrxFMZsaAHJk9iOoo3DMTB0zWq2kHEo0khFR6jnfOZzQnZPTwyDi17gmSpsLlq9mujPR4MdXg5HU0/LiJvUhxymEPmxpBuKONCkdqT8y2GjaBDdISCgCWbtkMtho1U0oR8F6OuHkqR5ZXF7QUJ6RAVmdA4gjqR76uK7ETeQyVKwcPIhAcAqHygqpwOkcXEuICDV4RfeANXFhhjMkcJvcKxOdBV6HkV0ma+yjU+b0G9mijwdSKsejqUchRvs3G+1PfxueDqWXGK8R3GkawRArBROVbqbDwW9ENEzAXF1m77qo3Hpn1s3LilU7BTTDsoGtm0OjgsQSKLA7y9rrt+OXzr96FwvalThD/BQytZNYVnrzUlROGKge5OJFAgbeTkIkn2hjHFO4Fik886tNksCj3FOfEwituTrExucMTYYPtC7XhuiKyhmFAEUY8MOaJ3bvF1hemm1xjIIL+bn9VICxUlMRXDfiyWM9lzaJR0xuuKQ34YfUw54Ycxfie/MdlQCIMl9xRUBsPNrBOTGZ8B1OCoTk3pcCQbjNjMO3HYbrR2eJZ5Nih+CU63y885sPFgw1zv9jLAJZbndbXRWoOHwcYP8tZ+Ad/PxuaG4Ol3N58orYERt3h5UladhVxFbxSnahNxrtTckfHJ94CqbHaM6BjpmMMmiEF+KFhSQKgnAcJ+Q70+/nDwdWzEKrIzYxysSITEbqPXuQYo43gyi8kIl/uew3u5h+wOZ6wrINSDAMO3czHHmOZlX8VP6zK6TRb3c64TWapXWwaop7wFheV8nMXTYqy9kIaubThQoDIQZDTLZs265GesxPZI2yIaK1zZJ+XUPhqIc+bnhPdkpZlc8BWJBgfRyDjkatIbpnkRq0PE62otfiD3YTEv4v5+Gd3eRGaxoIC38zbm85micngGduUlnrfHWB8qfWZd8SzioejEnx6n8bBYmlwssjMNJWg6BbH/jK0PBUUny+X9JVrI2ZYfhLDPpngwUnh5hEZTxTiWw9W0lH5s9nWstxs9s53mFMNho0YTo1rQG6wxRliwpKBlVLQ6cDUyZN3UcWkwic1ET+HradaJ+8Uoup08XrZ1PG+OMeqdY7nEv69QLB1pJSCO/R4gBMUUvM9Mhdjl1o9jRdak3czhk0HQpzFDIQrFYr5c6GdoruHYSpFPPq2EWjQg5qJVWP1kdRRCU8e67+yRLc+ztSLhfWO1sd3WUdZMmUCwUrbku1F1+8yBZI3ziAmeVL2blJjdUZEABqs0N+u90ksmE5B0fObwlzzHFq4ram8SK4jNwbG95j7THJuLTCHBdMxjWnOalANMYXWmqGUic5G1y3gEamUOKKIc2S+gvA/QJhI9SOeAg2pQhU0MqyOMt6Um5B6kvZ3fBwixptBKUyLuMyKUpFn5tk5BXVHt7o8ES+uJlrqQRmGWu8gSyAMogW8bvC5F26VQb0XCUWTiBWrARJ8dLhjjfYyR4KVnjBsZkVsVK0EL+/WoF9n/9C9PDYRORnbsDYq6SaRP3hAFBhwcjZqkxjEywAhNcs7W/FKk37MKEYWpogpTsUbBwZgw8QoU3plptg4Mu97uhN7whqk+dUFRG/R7kgcznhExGd+SGsmslWO6EDn5hfz/VJ4JnfIoEY8R+EnwUIxu1XGudlEDRTNypPPPjQCwWPflUc7qVK3AySwess9UZMkRmngD/I/Y5JGpO8gV9IZFdwMqpEipLdHlGnFYyX0X1VIi0isORllTbFZdqcaw0EACC7fJsDOwJPLlnkh6XgQc8qBe7oI4bF1Bs2S4Gra0oJDgAV3tsIKIeFjMYjDGXsDkd4iTsidgnie1Fw8bhGAM9BweXTH2SVJcl3kgNnRc5hg9v7KBwycgRojx2y0elijZUKARldGN+/FY8U7zO/Ik8XDC7dgkczmM6yE+UymLqyI/I3mroXzDYoHRb6brScHMPVBHpRHxVd2rlKLwIbojQ8xxjtXqRQkDFCEUYw0RK7jt01nK0oH4B9sl9OAUXPC88sOqooSMMQQIpQsiDG8pMKWKQfmXLEv0oMNXwm17vrCbNoUqI6vq4LEOhaR4YYVtNDLk2efogDCp2zcHsVB+IHymLF4gjK8YW/tAM6fuosQDOHRTvI/GI8VkOBx7IpPN/XZncjOO6ArM9jNhk1OyNuGpMHqlsLPvnUuUxMnUyBBEE4uVgw4nUAkZTZLjRwmtQqjR56HQpPhGZfjy8hI/Pe/VwbLHogBrN7vkqRzfLQdyO0f1TNIDv3+z2wUMChof7yNuo+hYZZlR8pxdRWweERp97crUmLE+15dGRb50jTmBFJEPRRNPd4wS78RZvGW2NaE55JAQGiduKQhlGZ8//yVmxTTuv3/U2Kslu7c0iFpcMUvl43oU+X23g/91iiO5bzw3DU1FLx4X47if5vHT+hj/97/vYky3nEfM8BsamEA7nS5jNJ6o6GB0giISlgTNDZwzkB64Xx2sXuC3CoFjzyllcQOSQGFeIHyZzVRY0ByLgiICNqRpCnuMn1kHNJEJ5TmdZEqNWGEwOMfjPSrfucxkO92xipiavFdQZmXRjeLruowvr1sdaBhW8sW45dOyF/Mx+x9m0QvF9ZzOpcweGe+gnpTCU0gq4iNMcCGSD+N4gSiPit2ehfJkRKmMUvP1WfeGc4g8SPykELuhqi0PGzVw47wj0ceEcSFiKfZseMAgMUf2X9MkFO12dMFyvHbiiKntEf5SE7NxFsuirxQRxk2M5EGs8kETjwt80EZCJvidqN4ZP9s30MVfb0jCgM+lPqP/xSzqOovNaqOzsd+jMeN+z6PXn0R5JJfUkwO5wSfBGdeTs8SF1VGHMokDx1OmwowifzxzqLvNhPHWO2l8CprqgGyPS9uRWDu2duvUifsJhb5pGIwMQRQvTV+FEYA3fFEUmTQu7HE1sTRwlM4YLmM27DBsmhqeaxVZ8sKro4sYJhmZ8z44P/leuJprVOZERvU8altMvCYoyuFJiq7Ne9Lojr0E6gTXLosMzz/GizXiOURXKBPf9gkKG9YGXnzw7PhZmasnn7C2GUBTwXkkSxC4fi2nCs5wco+nNpHpOBYOPOfy8qYWsQVIXXdkhCuBnGSKnlZRREngpuAIjxePJ5BFzlHGmZnGtTqX2V//9ftZAx8Erg83wUiPUQo2KSBLrjJ/9k2Fb+KDyaTQ9AY5Euo69kIV6PQtH1cXR7o64xV1PszOT7JsoMBxfZlIZRgUDnuWloLG3FDxOOSXfYMujIUENMeI8Oluqc3beXfISyHy00rZ20LeLXLTNpnVaBY+UUDjcLt4H6BtOD8bClR+W864sh+9PNf4hCKPkQE2A+ENG7wAACAASURBVFZ/4P/i69S5MQJERQLx+vBmInk56eGiYMWbgy8Icy5nGJOhWjoLuZBvCsBjP5Oklc9PsSfjWPKqRH719fZYlgXvgpPCDW7HEC4LULag86N8sIb9Ydw9/RgZPmXwrU4niwBUlCUVJagGozzGgmRZaRzouTeOwy5MIaGe9PCvypOinTCYZJHS7cC/eliSX4elBEn3o4iug5fhs3BvOARarhqh2H4fmdR8ECpvN8ikHhuAOoDqQNomLirruACCowyipLBf7dIu/OmCMZhEul8d90Ji4CcxdgK1Y8wFZ4vPCH+LQ03joIbx9VbxFxQYen9B4eURKfA/XDoaBxSirHl4XYrhkSP0RYUHr8fhBoG+VCFwMD9jgCnuWNmdoAyHU63fByrIwXJQjlpfmxkQOrwLng1geSTerArk8vNpobWvMYT8dYqEvt1EmuceaSSLZxQpDjLeozFygUrBCpqowk/Nk3klIsYrQguFj4UUrJ/NK8XTi9BFUGWQK6wEOM7oQsmawx6Cz/D587NMLuFgnd+NCFkb94xZJgS7Rzw+FDFFviMECusBQuE3sd5fFZROAzHk9+NCDtE+54AGJWUEitAijwtE4sR8whuKkZrUxUTPrF+j27vGp/u7KKYPccKyIykgyejTnlZfVURfb1UM+9x/uJRVFJN72SdQ5FPgsKfREPAcneE9aaTRkSjlp9e9/KNA9tiIp8oRJf/SBpvcz8+rMv7tr5u4G3fjz3+YqTDFCVvxQPlY41xGykp2uDlpAm4m61h7JqNrkB+GiSDUONNzP2WMyd9jtMw4Gg6mI1oYwYMC0ehxKKhxIAuRPW7zItPUqmZNR9zdT+N+sYxiPBdyxj0lpPpysWcdX0Tr7Mpb/OX5NTYnjl/bA/zwmMt8EwpDN/qiLDAahNcjATrWCIyERBEhz64XV/FsOKjOen54bQpPEgbaQHb2IIBJKbzPEORt4fG8qZTNiAEq1xrjWplwTwhqxyOutT4A9WMchYgDTmKKjLuiciX02n56uJRz3x5n/Sj649jV5CeCYJeRT3qapDDOfX49RnneCzmbz3ifoDY0EaBYwxh0nAmLESdICIKIcldGdkP5GDEY4y+IiGWg8RvqVppV9iW7iltYJeSZ6YwyTzmYea7kgpX8maBQoHpk1IqatdZkZrVDzf0W3t2S3vHDQjDCqUpO38Oc8pdrlEmRCWrWdHryq2RPfZizH0xjU5E4kTKAsXEAvecs7g6l7BdtI9FuONsbLBtqlP6oZH3mUovzeVrfMvih0JMwN8VnjO/DFoN9g7NLiBiI/sjr43CkGKIIx57EKlzWuL6/60kQ1g8WRdjGgv0Kw1RlKrZQXmtlQSoA5wPfk/hZ7EvTPjYjBHOnDEn58VlABWda0w9x0GnPu3rPilrS5MNdKgUzzgHsqdvS0Vp8H8UobgBwzIwGugiWwONPD+MGuLwXjHEGDmROlbLIykjSu4bO2NTYkHVQv1PmUTFLSabAYvttUAxRGgpN0ejCP4+yAYiOhT8csPA5aD36orMuxgNFqNAxwjVgn4MUL+mriG/26MAThoJH/lvJKRsuypANGMKfuiMIwRQZlcjeEELZhFabtTYf5NBsaEVRxN10ZrUYkSQQ7iWFd6fLQSw9l0jaVi9a3mxFCJsgSAC8Cb7UfZCx1oUrlXgy+KicmF+/xfUIEk0RAhIpFCg4PHq9JeLrpTqLf4KiU4HTdPzivblTZsMajwpt4hSClkDa8wmTyS6qNSW622dEKtLTQb4jPKDyrKkP6tg4KBjVinvfNJJRH28UEjwEkH0VE6D0dx5kfI8e7mcxm8yFQvAzGHYyYlE0Q7JfwEPHaAsJA4xlmLd7DXncysjGvljqQI4edXH/jDziAYaCaWALhZRRSNHDi2Eeyz22cszFOgnLcN/ge4iLeNyr0MCjiBGdN1greHiv3DOoS4vpSPEy8vWhmBxOXFSLx2WeD79UCDAHQhIjcL935doqQp6j3EUNP7PeHuSizXrWWCAIs2XsMZb6lYOWNcVzBi+RZ/HrZit04BPoQ5Hih84UYm4Y2ORAbl0kcZDj7WIOI0Aefk8y6WX0lwx06SYQObTwtw05/fzxj3NHcZcvxdMaDSdSYYGoipPGvSkhUocCzBknrw825WRdYLpgKwM709/f30uNyvPDiIhr777KHjWMWP/jeRufX3aC+Jco+zA15cOQpZhx6FKU+z1SjLM3zOZ3WuslQdY88yliw2HQeVy7uZ5JUAGKNSlOewPFFxlV3YlnU8wY43bkU0djSVHUocsnHFxeRMS+vMbX132sy2ust5W69Ptp/xvPDJ+vw24r3pVVbyCYXSExbNifvv8xhpO5swEvWIfsYvX6Rc8dXD8aLA6M/Xal9Q5lgRENdAsVLBCRp5PoYs2TCnCaQ/ZLWZRIDeYoNA4LflaNx/UqE1MsYkD1uc+T0UiF+2Qy1XXyXoVXYWURxKWOzf4oztJaKIPdx0Enn6YRPz6MYzl/UNwSFgXysNOtv8ZIIzbGg86ylewdRidWQnBoUHwjmqJQxwdMSK85vjKFFJcV5L6j5wGeLFFNcBWLohN3s7mQXE9XGPvjWF7r+WUfE9dNsn8rlXmmL8pzzOLlYJuYH+6hNMBXBZW2YvxwwLzSyIoK1F4/ths88mrFjfX702CF41klmyEhKjyZTBiGUqCv1ozQ92om2D+gp1BggpjB79T8QZNCGuqBnhSe2dbhvzUkBixw7A7gAo33UAUVuZkU3aCqIDO8dQqgnzOyXGlAG+HcWeRY7sA5W0TdDE0bIOYGpT1dK0h/B8FTxOcXxsygT0aREIcQvUaRwCSEfZJrK6qGmganoCi255sLAZZAWawqorXwtItYTnDEh4LEZCxiW3ldMq3RfkqWq5o93PeZfHD+YHIN/4c1ZVsn4rZY7wjPqE84I/Z1puzKX/tSakkyEoVnaBTffK/p0CpDidEY91JISkCAsbROKPO703uUt1gCe9grxP8CyEkTvTLZRohO1QEFZCwJv9Tnhc+39M+fH2cNfic3KdRs8cA3CYkBfk+btlWJVuIxrkC6SiWEF8hg0NE4T3lFKRiShbbB2R349OQQXBVlMP77+CkVkZOeHg78Fd9EGyydVhmb0oRhzOeAQzEnBSFoDz4+9F4bkqMFZILKSIrDSu8FxMSqJBVImKPW51i9fI3NjtDPbixmzhMcghRQ3Jyp9iuRYoejhbyS1P3LZdwQog6Cy1mfk4NcuVB0mQ0Gpreoj1Zgib/DRo6SUCRluuWzDkHI4hDyVLLpsjiMk0BUbVIskMSd4b3L8Zl8NtkcgCyQ4cbGPFf0CKorLmDLn+M14GqA7MhQrnMT0sjfb9aotkzOVJgxBSG8oj6CgSz++uVFPBuZhybZsCr5AIruxN08jyWB0X2bh7L0xU0iogQz3GEee/ym9puU14dyjcKFeTbdUSqozs7I02sjiZZJKYSPVNSwiWKy27EBJXJ3UBy4FaCe9fUszyQ2AnKz2EDpVIp5ocgV+WeJzOhYJN7ftRnoUHyG/CvlDm78yPIp5HrxgHJV8Tw2NrTLs+OauHaMeijQKRwpxFublHZNyoz0msV+j4DAXTAEZIQfdG6TQSa103IxUcyUiLfYehwxT8QYmFzOa6zWm/jp64vGoBQANAMiciOJT+kNzizN5WXHc4gbP5+Xgkpr71tnjPEmI26HwA7HOHBjVYFXUZ2uH3wEGxRCzFY+Gc/Lgegd8AyvXxNeKdC7CoRe4Q6o8VUT80GoKEQxvIBjSWhuIlbDyesOi2+jVTZzfgON09dnhyLPaXbIzoxufHld6RmCg6NAdrhHl7PtIwagYtjO7C2cmS1iMJ6LJ3XY22OMIgBXb0j8XA8fzvY4U8NxsTcgzuqYj55Ouygm88gnC10DkE1Q98/P23h9fokTYot+xNMyj6e7hVIRVNgQeHuGV7dXssF8sRAfkqbL6sg6uoNp9HIEAA/6nM9f/0MKSBXcBTYPmeKp5HTdRdpvErzGQii1c8yWC6lepX4GuSLSjNF54jky1AGBE4q1w75hp3ve7VoQgohD/EBJGBxiTyGF0kqE8XqvZmlV3WJXnyVxb79QOv+np0F8ergTWr3ZkMCwFeKpMyKuUqB5rAYqBe+T6SY8PH8Onm2KbCnYBxDKLeZhr+1hfSAbBaT7plSU5UYRRL3sFlMi5GZ3so+QJQKHIMpWvLrOBLhLIq7X7vUdsQKVgZEn8TTlyTEwf3rox/2M8TV5sbWuM+vBzaUbE42YGVn1QvmSGD/vjiDGF3FOi9EgricyU8u4qph05BLiFygTRF6xX2R4KoWD7uEw2r4xiwlFBao1GVVT3LZJJclcmf0aOoOa0rOsfTYiftuUFJ/J99mSbU6fiiyh2R3t0fOc3EaSIsZx7fKZ8cBM4iya5T42FD1dny8vjI63Mr5eTu1ZxmJXYDsUDrh3kOnFPTSVSBwypWakvNpTRH0j85H3jNrU8TcUjEqhgft5rLXnDCjouAaAK5xLacxG88h+Xx4g5CM8uSmDGa+9w7EXL7sWsfWURIgme10623l/oHmUFOw9PFf2BLT6HsoDDR2oJlzxk4xVyVilCAYZplHBSokJEuigMxGb60U1C8+kCjKBJ/6H+9NyzGnUWQPK0rbfg3lrEsnw873I/vXTfSMkghdVD/PmdCuuQ3JgtdIFxZEjbUBbrOLiF6TcJNQqhzpeiRxR9AqEzZuUhHhiEW1ANz6g80wcIipu+U9dbJXAAoTUiLJsPiliPiPIV9qWGON1IiNU5smMZCBrQi01WZXvn+LSTTTDDX8QCPfkb9nw7Ho9RDe7iNQ7X9xHbzSI5sRFq+OGmSU3X4RaHPAxMSPXyS7FbCQquFKVKjI/Fb4yxmwKS3HIZo+zPoRK+Exw3SiqCAkGxVugaBw2HmfI+iqLLl0+XVPfGVjy5RCEyWI26d83j++hoJwqn5Drr1BoRkJwFSBHNpco9xsdpHgmMWZhzAnBnRGWnIb10JsoznXeV8z+4aRdYoW/UhsiRTxP375N88KjVQoC7iHjYA4bOewSNjw2arhjTKZis1FR9E0dJcn4m2QdawS+j/Ekn7RNqceuQxEPdRVbBUjDsQsVxQpfPTunDiI9Yw+uPZwDOFx8HtBOrCvs04UhIONix+AQaMyBRSD5/fJOKAnkXEnehVSZZA5fBqfzVsWEjF4hsEmDwPiEA0S6UzmIUxwjMqliu99/S6aXUE0Cjibu5rNYFjMhRd2B0YvmSm6kRSgsAFBV8gwhP+tzDUcacVP4kdFJ4ahNT0KWUGGIOg8FLkVD20Hz/ToIRQxkfMbvukk4AtLA6Hy7e9EhITXWeCLujtA4JPJVLXQBK498PNQ1e1kTy2L+k80M2UTw5yHPbBIz1FwIA0ADhWiDYpylUpQnDoftaSc3aMw29RmgF4CG67qCinSFOENHwLemO6QBgmNDx96TBJ8i62X9IpTm8eG76HKNQF0Rdyhc2E7UPKsUHxpl4VWXxr8Y5sI9o2iTuvqwTzl6hZ4BVNGvq538oOC3UVPQGFLwUvCfhdAjZ2ftVnoGuU/z+3vlYx4PoKwEzKcNl6IXlD1fSsld7Z/1+7ifCHfgjXGvxQEE8YfKQBGdaBkgQqCRmJ0OR4VoA+zFIsUzaoRmgc9YdYzVZmO0D4HAbB75uLAdDvtqMl1lHZPxSQOwrZKJJPE6jKcAe1KCIUOfp0Un/vzd1A1vNhIvbl/uNPYZK8WDQ8xG12eI4njf8eceAcLOtxVPSIbViY/aH2jNgupfahDwWua6oL9GevD4u8h9fTYdq5Dj4OfsuRITdbopP1W0FwHbHIwu+FGHgcSABO2PVjnT1D7Ougqs52FEZQYdkkMYB3nuBQhLdvPavl1KpZCwr0LdkAHw1c3cDeJ0SQZoLT7voO8cSvziuOZ3d3fR6zLuhviNavsgE2S4P6R3sD+ByFLUadIwoPSl4TUubCEShrhEHZ1jV0F8x2PtvUXBWyGcTgoVh9aoRjzMIz4tyTOGQZvLGNujSk8uWK9MjV7W5pVC9Gfs9U11qsB5xB3km45ijAL8Sq4iRH3QTMRUIJVNXPHFqiL27C83Yp3MlcuJ7OrDyTJRnXvGiB4uFtUsRaPihJLSk2LyCHqnRADwK1zqGfn2he6ty5uEC6xitsBWkd9eCSoSGAq5sj5pPGk+vLYxd+6IXB8xljXVTVYlFFbtF5xlK7Dd6FNgcu+lAGZIoix6W+MApjGhoujlWWGIimnsKKdg86i6LUgFnqZMUhVbT7Nxo3BVqi86x6Q4QEIqB+4uDxIJ5u6YxeOic4SH0thMDdia4scyVAqgsxpuMocW04UIfkM6ZJ8p8gyC98GiI7eJMZFeO1XfPJgQ4+me2DhZiuMB3h0UKXtBovJzOrBBYJ/fxHxKlMdSXJz6coo1tgllUv81TUyGvbgrJlJfDciXk88QC4vuAv4RxaSsXePE7B+2HKR33KNx902u+FnPhq47omxScrx9PzxirK9HjUlRYUD8W4zxLKEgRbLO5oRHDd5DZKb5OgpBgUcVJpALrHSkugj4yh9vejEYF5EX+BClA5qNF5XNqYpqv/rmKhyXU3T7E3WbPFx2Goag6uxKCtvdbi8i3+5AlwvJXce4PsMwa+J+3o9lMRBnbZxGaRS5fB9sklON8eNN0SyyBSFD8LgXb0mFZ8/jO4XJYoFA8aI0TqINjvo+TDIlJiAqhg4+BTJf1RXu4z9+ehYqiopKqqOGmI6ToGeKKg5AHLLZWOgyD0npqsiK+qaiYs+IUYXSJYjiuJvOY1xM3cGxrmkysC0AwerCfUrRP1dvijz8hoGJ3oEfBqcLo9FaWXYQW2Um2UP1igydEWMiqWNLge/MyDmTdFs3LAsocPd7dUkqmECrTlVcTqXul4wykxITgq5DnHDGT/eH+ypUYyC/se16rSJDKiPWGPcL08CUviAETryBkIv5Fb+mkbtOlEGsr+6QbMEsdutVbPc7Z+3dgO1xamb8yDgbiTXik0sUkyyW03ncz2fiSdZXO4LbUR3BCL8Pg1mHcLNPTMYu2FEpXSIdOjILNvrEBg6ix6b9/eNC6xSuBY2JCrvlwnYqqGrlTcY63qiY5sCC6C3FKff/hDUL6kZMg/n0Jn3no5l2axA78TgRuoCUXiL+4/OX2KwIXD/FfJbH08NjGrl1bUrKuPloY1e6dridPFOMz7qjuZ7D8+kgugKxPphuIuzgOr6AGG8+y0l9Mn/wiAwEp8PocWr0J7Nr+h7uD/w8tB2pSMI5HEyYL23cICtJzUe2K7wmrjMoOKKBNiid78NGhmeXi6RCujrF676SgaSauIQPLAhdxiMo68QP84H8suCHwYA6yX37ELfzQWIQjjFNMqRC5zmAKgA6Dm/LwfLsY/AG2dlkk80zktTAkKQ3JcXb2u+hJpdur3NjMR/pvjjI2wiFCcygX7X2Dn8RWUbeHsKpngx+UeVR6PZ7VxH5GaUhQKHgv2ScGfZdQtzDsyZFM24+urYoP49qJtkTQKmvIqRX4kzxHHU7GGXj5cVYs5CCj9G0eWSIODqxWlcy7WXNFjncKT/j8K24Dq0lEjF5IKy8NkR382ZrEfhXB9TwttAwetMGyFBamOnsYgKHdfytyAzt6v7LB40sQdTFDWdbm3DA0u8KpEC9SjTscDDT9bhhqHzyeJDCYTkb6fpLPHaoE48uebpdMSqlQEJQRjPR2BGeSYkMyt087MRV87kzGhpt4plkqc8mbmirui++HGeprE3E13JDweerLsPYI46TKthfbVg2/59CcTSEF50sfpTTiL+c1Yfyv5IYLbHDMShHC4AiskfxxITMfozKw9T4z7QKBV8ng1RyFEHXda3SO4AAjy8XDQfjUtuZtfQNiwDacaRCvufDPnWULgheTai4gO+U8M0tpTSVs7kLgYY5Kj43oFhIgsnIq0ByiOVxQCO8q8WcUQnkYeSxjIJYlL6ZypfT9OMS5wpuE6pCRkPHOFSobboxHSWJtBzWB3GD9b8n7sWZXKg9JOyDa5EXOnxv3UZhyKggQEyAKBkVKWomN9G5yfx+rB5gZ+GGuDiQHxI8nnPtLucaUR43ugEQs1nuQN3I5A+n0unnzUC+U7i749xOocFnRcJ9P+NBRtrgipmbxKYHqRUJrd+P/Y9aybYK3oE5QsFmwII8YqTZVaElmwvI14KjQeQYHWzliq9ga/5e0R5ZvGzW+vcERRrEfGJuzsh5q3jeUqi+zf2R5A+J+RkRr8EobmzjQSJilLbpgwAiuMZVjJzoCGQsm7Y+jZwZBYctE1BqKePSZHk+E+PWage/wtmX8r0iwR7UE87HrYn1eht/+foqeT+qOzK6plKeatCuA528N0jb4hphk3GuJHEnrJfgc+XYdQjsdYE76hGhweEx0TgWdANvM+T2tx5EVjtAUWDdGHtLoeLRt8ZyyuLEPHNrzhu+STmd1/ibAIJnRupZzHJZo52+lIoUBmosZKzK+0OwwcbK7AgyeE8dUqvsxWKCbow1wmtRKINIcu9ViOXc40Fs16v46ae/6nosFzPx2QTbdzB9Pcdhv9FB3/rHUSygdON7QEm4RuURt3U6RpR+W40+imlfnDw2azbVLKxo3O5LqaD+/N0k/vjdJyEr1c7mo9jB8N64hxp7aLOCUwMC5Ly+fEyR62KTzRUTUA6YVkIu7hnXu9ONx4dPuoZfXp61GaMEm8+mQiQucioH5eD+OCyYNcSzxONUHc+x2R6lvqTJWt4vNbaVui/rR7lbyal8PJrK2R8j5fX6NQ7HF3nQ3c3nMZkU0RtOhc6Ja1pxQDnXlALdY9+hDjZGHy4uktI43AyxPuAWsWf95d//H+2ND4/f2yRVCRenyCHXE3mTIpjwdFtvVtoPQD1z0Kw0JjPsjb+cxTyg6iA7jBBRvuKdpFBsMmdJoBjQWGWxKzHhZMRzEUleNgjvnn0OrMdpFv/yOJV/F6g1hRbX83g0ckVT1HSvik6x+bNLABzoKUwuGD6mz6BCSUU3nDCjOOzpvA6WLwhtNnvUvrUiYigGWIMcksU4YjyayeSU4lFUBWKzeF/p/KCJEzLMNUJckxEeTINr5e5UvBlbD5FEoCKTaYgCnRkPYW3k0Q4EaAp0EFidd/BHSQ+QGScUBfYWRpOnGA1v8fgwjnwAyg5aCg/2qnskFTdqxLKK7WotQ9L7h5mmCIALoiZItEXGC+74oPMHWVDAk8PaRbYmoG5MKmQU6xKr/eK/0MDzbFKUILAgQ5Mma57oM6/rc2xrJfaaW4qQiiMmhXcP+gjJXMjq/nIuK6/XhQH3iuvGmSu7GxBEEDnOcEzBNSmCM+Z3NRjeYkTB0YfbTY6w1wFcM8xypaofoBh1bqRUnflAhRagDIHTQvl4nwQBixPtZhn1IE3Q+3h2lzMeC3ItUDm2jvGM9AB+4FXi/E7TDYfQFAoj/XCtlOGIb1zyjnO8T9fUE5oSMpRBqSj01fBdRd5vPSNRIZq/hkaLYvaW1hNjc36RjVe/jVzTZ8pGvazhMJqPIcXh1E0mk9n5FBMctjZETMHNybgUE7U9Ia/IkUHDBs6DAi5FMYNxoGb2jLZEwob0zDhDZZY+PBcMNAnVHL+TAknk+dS9ASGqCGrIqCs1BgKqRrFH/hQbKUmpkAZxWObGYeA4ZjY7Gem9TLCfkKkdaoeLoGU+LwiYjOkv3tSkLju7YJTaTZ4hPNRW57CxaU57xaANCwWUEhwMzIKxYrB9AQcpMCaybAJSKfyAIIVCkIN39sHDg00nIcVCbssKHgAdhKkw4dCCm3CsdnptEJJ8NI0+mnIg2pPVKXJNxx4BNITiQ8ifyc7407CZsHFBgOXwJXw12cwo3uX7+2nMpnSRLOCRulHxv+jY+xSdIuy4ohcgRIfqggJoXapDrRubozL2qErMMCm4avGbxEdiE7nh/2UjTKF9GP5pXIqbsw+1qlzHpiodiowFyGgit3k2A3HQIEyr7rLfiwxAKzIXT7buGGQKsB7xO7B/kAmwiyYVisTnULzlY/lG0Z1pg62PVt2IL/emwOUz0dXQUVMscj15Xf2bYpMAZBS4g1wKHwKD+Z0zVG5wpHhYGS9XFiaQ4UjxwvPAs804gg0OAi2opBSKs+U3FJDRjwq+lOTACJifXb9+UQ4akTYElBMay3rZQa6/nNSx4z5uO4gmLtVe6DXvjc0clQ5dOUgTTY78piS6AJm4iTdJnA7E4HtoAJBdg9EhiDNFFRmMjd4rMT2S2KculWaD91DWx+g0vRiNUcQiMy+k2GT0AiVAghSNxXqKrKEIXO9tmMo1O542MS/IRRw7VxDUNjiEWddjuXaDtlpkU8V2d5AtA9f36W4Qd4tFTGb30e0VGnHXh50OUBWlTV/xOkjHQeHh3AwnCGVGHs0da42QWP8UqSoGFUKPuSPhzw6v3e1XkUOnkE8c6CYCnkE0nYHVV+fS43CiaYgsajiU/B7az6CilMLuWkdFJI7WiBtcxjkg2AoexqrkgMr5Ji80OK5CXtn52aMb3LivMjDG9ZqiBY4S6DX+Q609AKVSTv4k3J5hFt8v8iiGI4VTU4z0MsZ9o9jBTz2fohiPNZbUdQYlh2aRvAqF/sLf5c8tJ0fPkDlhoOlqitiXQPT2B61HPKiwfVFhfj7Jx0hWFmpMsHAAMRlpXK+CRdJ3LAX8rBcKlJ7IluJlZ4HL/cR0FV6D19coXpYVBDRzEDMWMpesRZkofi+ZOZH1IeWFgvYLyUpjyt4t7hZjeeE1Nwu/ePb0HCtT1ZQRhD8c3hR9NJL9bq5nxfuiFXSoTik0WF+rA8gZyBxmyLzWu+rqG4rjOBgXkfYv5Pt4ze/vc3kQlkcMhX0mM4hDcMXEx6N/igtwhZuoJf3OUOesVOEN9iqI2WzPxPYICs0+IYWfkmAQzzDE8//n3KOJpZBF4y8zZtni9HUGb0v4w6D6NxmFcoYc6xRRq0UPsgAADQFJREFUB78ahR9WDSfvazRL8iTA4in5hTEGbM3NHXdzjR4oHUskY+1ScIGmQltwIUVBrYgj1IYSu4m5KroL0w32Ngo9CiK4emxsKqoQnXFfQLK6cOuMqlG87SuPoyl7KVxxn8crTDFJIt/jZWl1v1AwcbU9AWy57+LCM1V6KMYNviVzXGnhWlDtvfOiYXZt5aGtAnC7ZkOXwoiuYDSIMVyU3CoPbaCJpCs5JVwRdZyYDxLJkuayjWecetjoZ6VWwXDMES0gVRApGxQnx9JW+EJVXOnSDbPR0kngg9LJ4CJ1lU01m9sUDtQFyP90OOl1XUAA2xfKU2QjoMKWjYAKS9sMwMUSpEv4pjChWocoxMuW6McDREyNHHdT0C2dPNeF85qilcN1s6sUT5NDttfvt98Jhw0L5LunO0mn2bRB0DiMepijIQ8vD8p4pONDicjGDDcKQISNS/P/FNUCp0VIXWPzQwiY4sLVGL/dopRnFCMdvJ0cufndfBh/fLqXmhA+FYWa+QRtLqZRLG2C6UuLKo0xyc5TjAuFZvpvFGOyqjgbCeAA4JpqjKB8NxMOJRlmXah78EZcng7yhcGskcOMWIjzEZfsiZA2bdbEqzRW4VEAEmEE8sFnB1Hloae4AE1sFzxKRnWpQeA0uZuYGELKZ8M5iFvAuFbIG+pVMrxa3zLxUc5aSxZdkK6euiRIvPDmMhQ3eOkjmS9VZIAG0UVvqpe4HpO4hJBhgm0HJs8eDjuNV/GkYSTU617ky0MgNJuV9AQdW2SwQXOQE4aswgs4+4ZRJSNDeEvEVZRC3igMiN+CAK4DOznHg6RwoDCiAo0g/4xi4svLRtEroGi6f2fWkBya4m7axHd3c6EN+AmBbHIjh30KTjpUj2BBvbabryLqsxcQnM2GhG8O6Dgwv2TpWUe8NvYQqTnxX0oF9aS4F5/kVO3Fo8TKg9/Rcn6U2TfJ9ZwTJEzxxjh+u7c5Z6d7VXHHtVnOZ0I/ORhF+CUeq3zVocYosTzc4mX1LLLz09NDzJf3FnrQBWOwKmPKvYQ/oK4UP6AUUrEpNDhUFPGcOWKUw8KHjnhAdLYyiDbng3um6B4R37EPsFEyz8/5yLOS1N7yncI80URiFRgykb1pL6MAACkEmTeVg/qE/XIkJAEERmPb8hzbqoq9UiucPmGZkA/h7xdZ3BUDje+K8VVChOrUjQuZsaAxBMUTb4R0HyrBZC4upxoEeJOM/3lNqperGxA9Gwh5aK4rxAEUkwM9T7vDNrpqmq/KnpwVfaGNhJazT0BNwBoISyCQQjjEFC6zCQ2N9w9Gj8S/gMZQIMKt4npiAwDaia0FzxeWF/ClRFYWfcX7GTSV8cQ5kIgzFMuG2z4UCMxij9j1gO5aBc9BzJRnNMJIOhdqaOPda9rHnWAgI0/WJpFdQ3OnPLrHl3AQp0tXxRG8OCYnrRIbpJHRKM85e5AHXW9YlkaE3U4sJ86RpYDiS8zETs/+V8op7seXVSnrGPjTAAyjoRFkiODwyGhsh2POwyzKipiWk24dR0a/O1RB3O9QA3QlJJPZMg3wAQeBg64PIIIKNvjHE9BkuJjwmU2a59FY7S3U4nvGAhEoRNyEK8NQ6KJtJOQbBpWHiQ/ZikxeftEQcE1w+cN6h2ecL84zUClemyoSJAtVL/mdjCA5W3SdJNbjc9is3D4LLAVztPh+Ia1E0V2wusDJQNN8WRvx3kD3edZZbwAj+hz8bFIbOobPymAlCKUMVaFauAiks5PSPvtvn+4byVnl0QLnyCiGHnQ4RFSckNxQqdB9gVThiIwHEcaGIwwrLTcWoVtiF0uu1ekwmgShEnJ0EpGbRcYDww2y3YIjOSAsMu/NJ0UMlK8Icd7IEgeUul1GlifCV4088FlAMSTThcsCcRzE4nKSJJvuofXxEul4lDtTqulGxliKuSi8HbqPfk8b3xaFCtlWch0mQJbi4SySvf2X8HsZirAP4RaExSsXwmAZx7LSJiqFonw3ICxamcBBwSMF1wg0gtHP7Uou3kGGmkNw9FsWF1Chaq9ryX9HZsziostWdAMtkorbN7hShEuFbV/FV5IbNNw2CMQpVonfLdLo3TTuZ4y44IzxQNDd2NbCG799t0DbBrmrdNnHinflRXdESn/YCSHSSA9uxRnPs6ves8pU/MxKTDLhsHl+Lqm6COgGhaVuvR4lo8b/SIeIOAwgTbUUjnAuOGTwq0E9NOC/8bBg36GwV5AXlKse9UrQAXoBA/xi1Sqbg7hTN9JoIWcbPqahUKNwJfDbiho6ddY/iABNCIoyQdFwkziw+XzJkkBogQKR4dl4jErBCckczhi/E7k9myMbAevYwgA8Ym4iZLPxM3b3enAUy3QCItXTOIznhkzQ/mAg8qcKLqdBKbZG11y0n7MdtylGkwfOBcd4VJu0Jz1bkXBAsdPSDPz15VU+WWz0aLDgQy/JmBvmsm8AHQWt455DM1BkRvJxIly33G2jPKxkOsihb1k3o+6B1I4IMzAo1udmUxVyYT8+iR9GjKxJmDhKlDKeTFWMvm53KmAovmdFrn9zT0HczReBL8W+c5FohPVz2O31PCGUoeClONB6SsRywsVXG+gIG23gT4tZFPMHjRBOh7U4RfK8utzkqq7xF+gRiiQZpCLPtwM/SNp4wrpgxApqSTc/tiFssulQ7BEmiCnHjnUh5RxGnnwvzWSNOtpZghRrQoFqrE+s2qPI0roFicQNHiQL2w8aFY2H7IuFDxjFJwcWo1QO+PcjGLg938368YeHsS13UlNNQcXhcqjZX8i/9AiquZX2WetNoyxB8ysHKsOvu+B8bn+oLgiOOIYmvFupZjRf4yKQzP1WCAffw+Gpe64oIjfR7DWHwyX++rwVzQFEhNfgXpMywIG+2lVxbc4xzU2YJ2MP7hw8OO6NGgsMmnGeB1nKvG8xFoVXw7SDcSGorTJClbzBZ8eexHYw2OAIQZoM9dng/YAsXm/4ZR3lJaiwEPZiCv5k9s3vZk/wAc91aGQ6+lLaeLQd47lndTapzXf857eMPisLQW54DonXEfdI5wdIEmgOGbwdFXjX2gR9AQkDUBa89OAH00x6IkOTQMPKe4CPyfgSVfRkVKRiybYO7KH9wVg0APi0nHecNYrMUuoC5z4CFw4KOLSAKAAHFPmO1ELV7BBv9hnQYZPW8afKIagn+ybOKIotcb8YbbcOCG1LkAoa4npYjhRa7Ld8aaxXsX+7MKLY4nrlErexH2ZRY5EhpMrFK+dOltArDmWZrJMQYTtHcdVZh/UFXy/uBzwv9ktz0HCSb6ds8oOkXoRSkNIa5Dwvfzveb4oWEt/SyJnOjv/lf/0/9G48X/QIpf1Sdh7v5J/4+vXvTb+E6Jz0C5m3/iIX89ury3biLTrNfBn4Tu/+2/s56Pu/52flH/sr7/f9z/zyd7z/O3HXkvVFqwBs31z7d792KSTVfXfd3v8O/397crUPlv+djE7lWfazD/2zX2Fv+PeT+/a1eKiTzD/Jcdt78PNr9PN3rENaC/uX7+ntvr+tB6w8fnlP/onFkL7lb99HmskDs/K5310zjnpgYmWICean82zNYP2Cb5fpb9/7L++BP8Pbevi7n6O5xn/9t/89epeVkLYUu+UNMK0H/9sPkGxAOEy+/dkPcvtz7WduIWRlLX67fYaTjRS7u3r/9fY67e/6tWvtEef79an3HbbN+EdfP7sfGYfpL9dPknWnzentff/yVf3+RDxNWZ1vr/12nVq6gO9jS2/19eL7WwXV+1dvX0ebYyoq/9Gz92s/+7Z/mZfJ/frla/38nv3tvXj/un5m3Cy9ff36Pfpn7qHXhtdC+6zx77dn01YBf+/6t2Lh92vw/WduX+sfP6nv3/+v3TMZ7qR4KzfRaVKpf28HWfxffxzEJfv5WvxH16c9HL2nv+1j7c+0z2j7WPzttvjLPfRN+fVrn/X967Wv9TMejRrIv38e/fJ9+c9/+x5+/rt/uS7+9nn9e/fF7zcd1NgxoZL8NTOtd+/jl3sBDZ9oEOl1/t5Z0P53AJGb7ED9ud7vX+0e8/59vV0DF5X+Hn/Gb9crqed/ubZ/+bnb12/3yr+9Lm/7vM/3t/3pZ2f6tzPtH6/4X//bt/vj1/Tk6e09vT2nemYppv/+cf2za/j+edYz2RZb/1/e5sfPfFyB/z9cgf/6b/9b9M6o/j6+Pq7AxxX4Z64Axdb/+S9v4ph/5mc+vufjCvyer8BHsfV7vvsfn11X4KPY+lgIH1fgt12Bj2Lrt12vj+/+uAIfxdbHGvjdX4GPYut3vwQ+LsBvvAIfxdZvvGAf3/67vwIfxdbvfgl8XICPYutjDXxcgd92BT6Krd92vT6+++MKfBRbH2vgd38FPoqt3/0S+LgAv/EKfBRbv/GCfXz77/4KfBRbv/sl8HEBPoqtjzXwcQV+2xX4KLZ+2/X6+O6PK/A/AAfDXyXfwZO0AAAAAElFTkSuQmCC">
            <a:extLst>
              <a:ext uri="{FF2B5EF4-FFF2-40B4-BE49-F238E27FC236}">
                <a16:creationId xmlns:a16="http://schemas.microsoft.com/office/drawing/2014/main" id="{63CD26B5-BB0E-4F53-870A-EAF0A873F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 MinEx ">
            <a:extLst>
              <a:ext uri="{FF2B5EF4-FFF2-40B4-BE49-F238E27FC236}">
                <a16:creationId xmlns:a16="http://schemas.microsoft.com/office/drawing/2014/main" id="{287928B5-C5EB-4E0B-9969-3AD53B0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7" y="5879686"/>
            <a:ext cx="2641600" cy="62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37FB6-CBDA-4220-A9C4-288AC88AD54B}"/>
              </a:ext>
            </a:extLst>
          </p:cNvPr>
          <p:cNvSpPr txBox="1"/>
          <p:nvPr/>
        </p:nvSpPr>
        <p:spPr>
          <a:xfrm>
            <a:off x="6733308" y="6473280"/>
            <a:ext cx="232756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www.minex.org.nz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074F1-DDB5-4E39-9CA4-A6A92B4B0F10}"/>
              </a:ext>
            </a:extLst>
          </p:cNvPr>
          <p:cNvSpPr/>
          <p:nvPr/>
        </p:nvSpPr>
        <p:spPr>
          <a:xfrm>
            <a:off x="701098" y="542011"/>
            <a:ext cx="8709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How MinEx can help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91010-2A2C-49A6-9B6F-0F4231C7CE37}"/>
              </a:ext>
            </a:extLst>
          </p:cNvPr>
          <p:cNvSpPr/>
          <p:nvPr/>
        </p:nvSpPr>
        <p:spPr>
          <a:xfrm>
            <a:off x="285750" y="2068730"/>
            <a:ext cx="912495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Regular advice on H&amp;S matters as they unfold to ensure you are up-to-date with new developments and requirements.</a:t>
            </a:r>
            <a:endParaRPr lang="en-US" sz="1600" dirty="0">
              <a:solidFill>
                <a:schemeClr val="bg1"/>
              </a:solidFill>
            </a:endParaRP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Opportunity for input to the WorkSafe code and guidance programme to ensure that we have fit-for-purpose outcomes.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Access to resources to assist you in developing and maintaining compliant H&amp;S systems.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Advice and assistance on training issues including COC’s, Professional Development and worker training</a:t>
            </a:r>
          </a:p>
          <a:p>
            <a:pPr marL="360000" indent="-360000">
              <a:spcBef>
                <a:spcPts val="1800"/>
              </a:spcBef>
              <a:buSzPct val="100000"/>
              <a:buBlip>
                <a:blip r:embed="rId6">
                  <a:extLst/>
                </a:blip>
              </a:buBlip>
              <a:defRPr sz="2400">
                <a:solidFill>
                  <a:srgbClr val="040300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 Regular Safety Alerts and H&amp;S statistics as a tool to bench-mark and improve industry H&amp;S performance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909734"/>
            <a:ext cx="9144000" cy="948266"/>
            <a:chOff x="0" y="5909734"/>
            <a:chExt cx="9144000" cy="948266"/>
          </a:xfrm>
        </p:grpSpPr>
        <p:pic>
          <p:nvPicPr>
            <p:cNvPr id="7" name="Picture 6" descr="Black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98"/>
            <a:stretch/>
          </p:blipFill>
          <p:spPr>
            <a:xfrm>
              <a:off x="0" y="5909734"/>
              <a:ext cx="9144000" cy="948266"/>
            </a:xfrm>
            <a:prstGeom prst="rect">
              <a:avLst/>
            </a:prstGeom>
          </p:spPr>
        </p:pic>
        <p:pic>
          <p:nvPicPr>
            <p:cNvPr id="8" name="Picture 2" descr=" MinEx ">
              <a:extLst>
                <a:ext uri="{FF2B5EF4-FFF2-40B4-BE49-F238E27FC236}">
                  <a16:creationId xmlns:a16="http://schemas.microsoft.com/office/drawing/2014/main" id="{287928B5-C5EB-4E0B-9969-3AD53B0E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780" y="6103059"/>
              <a:ext cx="2423680" cy="577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B37FB6-CBDA-4220-A9C4-288AC88AD54B}"/>
                </a:ext>
              </a:extLst>
            </p:cNvPr>
            <p:cNvSpPr txBox="1"/>
            <p:nvPr/>
          </p:nvSpPr>
          <p:spPr>
            <a:xfrm>
              <a:off x="242047" y="6174164"/>
              <a:ext cx="232756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www.minex.org.nz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89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C5259-840E-4B8D-B177-9B85FE298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40" y="0"/>
            <a:ext cx="4849919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lsAAAE+CAYAAAC6FNUFAAAgAElEQVR4XqS9+ZNu2VUltu74TZn5hpqQShMgFKXBEkhCQoAGBqEWgwwEmO4AN2G6DR1qPPzW9h/gsP2bIzyF3YDajQhBY1og0WDT0JipgXC3BLQAyThAaK5Sqeq9zPymOzrW2nvfe76sKpCDDJXee5lfft+9556zzzprr7129nWvePGIrMPY9QBG9MMeV4cDxi5HUfYYmhzVaoN+aHG93WN/7MGXlkWGLAPqMseyLJGXBcYxQ4YCy2WGuhxR8b98iSwbMI4jhr4AP6sbByDj60f0XYM8z1GWJQpkwFjq5/zeYrHQn1VeoEeGLG8xtC3a6iGcrRc4XH0a7aHDwCvveyAvMaJCWeYo8h59e0DT7vhDAD3avkM2ZljUFZCP6NsBzXHEoef1ZRiRoR04BkDbjRgGoMhyDMiwb/geOfKM9wE0Q4amHYAxA7+yHLrfZVlgvSpwvl7gzrrA2bJCjgw99hj6FnUO9EOGbihQ1hWKokCe1fpTX3mNHA3aZq9/cgy6psHhcI1h4LiUyDjwRY5x4DPIUVYZb2cat7xaIi8WQMaRAbIRer5de9R4jvyEvgFvcOg4Lke0/P1u1HtXRYlFudA19ehRDh26rtG/y8UFsnKj8cMw6nvd0KFtduj6BkPX4nA44Ho3oOlGfX7XZyjyQXOlGQYcW6DvOHQ5wNHNCjTDiKrO8ILnjzhUI5YXwPd864ifel+OD394DdQ1xqbFy169xw//4IAqH/Cen8zxBx8q8X1/L8dbXjPgf/rHLfp8g3f//QF/9McH/NOfWKFtSmDBJ1sB/R7jYgMMDbC/xBseG/H1X5vh1iPAagEsylHjWsCum2OheZv57fqf9qCg73PN5D4H+FpOtbHPMHYZ+m5A33IAcgwd7znTGHPoy9WI5YMjlis+Q5tDHM/BP5tzRu8+8lpsnNI/+X37PXvG6fXyVzgv7Hf/Zl/xOel7+e0iGzmXdJG6Fs7P6V7i2sd8mofPuBL/Wc4//U4Gzakc5dmIsRyQN4wTvQZ77P252MD7+NgYxOeO+emY2OXNr8+ycfq3vj2MWsJaS+kF8t747Af7TK4bPmu+1uYF44G99/TZfCnfLxn3epFhzEZ0ba576FqLhZnfg+YMY8/ACJXp+WdDjiHr9Wf6XrqWgnORsWJAXkBrv1oOmhpF7fOVccvvJoaK15jnPld06Tl6flanmWPXxDjhz5J/ct1yTeRVrpjftQoZ6Lmu+Sfvl3M97kEx3kaRc2EcLcZnmtfzeKb3z/eDP/8sH9HpG/N9cyhjDPiMYiXoqocMQzZA84d7jO8pDE3TekCvz451UpSZ5ldecMwsfvHH/HeZZyhKPmvG85FblL8Px9m2ka4dUS8K1JsCzfWI3VWHIef8Yfz08ciAvh8x+HjZPgcMXP+KDxwPxuQSnfYe22tsHtgcsHvmWEYs8nkyPR+OP+ceo/kIzvuS8YlbbDLHi4x37nOYeyjn7jTR+Z6clqPmi60d+1J4j7meDVrreiePebw2fk6sgZgDen+OhT+Dkf/Qvp6j73s9K807zh9OIP3bYsfQc++1Z6+x5rL3KTvHHLu/nDfmMTquufcX23rkjds4cv+O17a93Sufbz9y7GJmzHOO66sHH6bFpfjSNTK26t7sZyNvxJ9Z7BOdrjmfYqKeJ+PL17/yReP+cInDoRFIGYcDhrHCarHAfr/F9XHEer3G9X6H3XWPqqqwrGsslzVWdY1qUWJZMlCNyPJCF9L1R4xoBVp4gRxUbtZlsdJEzcYBdb3mOkXetshKLuqFgYWiNhDWdwYMhk43pIeddbi+2mFz64VYr0dcfuFT2B8GW9jEHwWBDR8Ef7/HbnetG9bAdpkWz6IuUYwDjg3/Aw6KU/aw+XA5WRlkDkcLiJyABFZt12ti5lyQeYYF12gxYFlVOF+MWNYZ6qrAernBclUiHzl5WgERm2yKaqjKBapyDeQWKAg0OLH5Z9+3GIZOwBZjgzIrkRUVV6k9OD3AEmVRo16uNE36486efl6gqte6l64/4HDYo8GIEhmaZq8xJZCMwMXx4TqoixqMMDbmBGOlfS5BpcBdrnHN0CHLB+RZhaxa6vV8psf2gOvrHbaHQQGFoKkhwPA4ERsd14aCLIMZx6Fg8AeqajEF+sW6QF8e8blDhh/+oR6f+kvgJ95D0LggBtekftlrrvH3vs82uvf8WIGP/XmO//jdI171FT3+xb8ccXFR4i1vHHF1leEn3zfiT/9dxZOBHQbaA1Ctka8WGJ5+Eg+dDXjHN4z40peOWJ9lWCyJtWxhGuBKQ/vJujv9h3YpggH+Z8B9aDKBeQNdFqhnsJWj3oxYPTCgWmfI/gpQxMOBBbQZONkGPwc6uxgCnggCFqHidSnY+Cvu4ll/FIAkgu/8ohwDn2d8gx9+4z6ma/bNNMC/XZwHMgarMZ/CmuZcBRRnBigIBiYQ64GO6zKA8HPdDzcQm4TP/EoDdwRCriEba/u9ebQJkmzdxAaoW4235rnR/22AxcEHNypiI4L3csQwZrYBO+gOUCMgEsDFn1kALn2eH5gYrNPnzrtiXGM8LSrGzZFnTWhljLl+Nj8aA8MFN2F/H/4swJYem4NKzaA8F+jhvXCN8nqGPjdAwA1QWGsEWn7P57s2OgMLKfgSgBBistcGeNXa4gbhX/E6XqdtVvalvYyvZaxMQBvfs1BM9G3PAZdAzMgjv4M+grHkSMK5xXsysoCAyvaFkuNHoOJxiYdq4jA9An2PYIHxcES95n4x8rymw5QAC9c3UZcO/tzzOE4Zhs5AEkEa1z9/b9RYcn8wwCqQobmdJ0Ni4xrrfAagHM84XHB/MmDEUSKQnA87yQHEFrH2Bl2fQNTpugigMCbzxl6bGwj312vM9G+LNxFbpufsHyBCxUGz9i6CTD9kcAw49/I+0xgRmPFgOjjQirVCUKop4jE5Dpe8D57T+X46A/Hg4Ac9Oz85QI255/ehS/N1bLPCviy2+XhrHfCwM4+Pzd/TOJzOVx3W+L7+SyKGhl57esuVYogW2WtefDaSieiHAotlJSbnfL3Bep1jt9vi2NZYrmocjlc6oS/WK5A/0jMpSuE/DuThuLOTbV4i1+mU6IcQf0BZ8YEZsOAmq2WZL1AuzsVQHA/3MbQDBrI6VY5q6NGNncBOR8jQGRuW5T0Oe4KwjcDL1eEaTcsBL0CyqswN5XfdgGOXoekIoPigMxSLAZtFJYaFAG2/t8VVMQiVBIV2kmMQORwJuGzABVJ6CEjdWte4vRpxe7PASowEmbsCRdHr3vmlk5KjeI5x27cCKMvl0hi8gmGAWzkZpcZ+JyNjVqPvdtjtn0aR1wKjOo0SjHGhg5OR/16iqgpbhARmBHQCdQPqxRqH4xaX20u0bY91tVDQvdodHYzmqMsaZVkbS0fWsKr0OXwfHsX475JRW5PWgCrfu2mPaBoyhb2CcNP1uNoDh46n9kx/an3ZFuno3wI38WJdlQKoq5qMp30ef3a2OkNRlAoEu8MRH99v8c7vBP69rxjwv/xEiY99ZI1swYHMUJ8Bb3vnDt/xdS3uXWZ473tLfPSjNd70tgPe/LUjfuf3Cnzlawq87MUGmn/1N4BffH+JgUwAT7ICvgOy1TmG4zWy9ohvfn2GV30lcPuhEevlaCCwsIBGYB0g46/6MxYxCKx6P4EeMzvZMqC2tlkxWHOYyQwszzMsHwTqhW8qPtdOTrMJI3MKtp4ZLLUxORM3nbq05k6ZndMQ+9f/K8BWCm64jo3ZMcCVe+Q+vcYvjlWbx9WCH+d5tciQr2wcxbx4IAtmS/ca0VBAKDYQ2xgs3ttmYy9LTuUeTA3sOFPlwE8BMxkSvSbGNQKpAudz31tsdsEmEBDwv9aBBe+Jz5+sT2yS+h4BjVicmWWKecV4EaxhjDHXDuMhmTO+EQGDDgo574mowUAsX2OsHL8VAN3ZPQdGIAOlQ22c2n1OGi2iuMiL458CH4yxShbMTFrgbDEzDsDsWp0x4BjzQBtj18d89feIjc//JANhczplHCweW1w21HDKPdgvk/FhlOUGevKVj5YFcOZKm3YxCqQQEGu989BSGFgtSRX5OHJseF/1ggfeEUw8tA3Bgs1Psn4Cmtzy2gC1xowSZDEuEIwNAhUGWrlbEYQJ8HO/UWZo5qEEaScmy0Grn2Kn7+e2DxFIi1iYUJSBq/SZ8u/2vWT+8vccXOjQ72CLrM/8lft6MjLFwtLp2Ma8jT2A8zmAGN+Sz0QHqTFH54wxh5bAeuS46MBhAFSgS0yfHUSMaAh2zu4zYvQJ4BNDa4cEiwGRfjAyZgaGxrQGI26fQUxjINhina3JeCPOC/1bbK3FPsYYvaez45qX3KN5v35YTw8e2atftBnJnpT5WoCAaTAyNtmwQ9M0aAemATmZdkKYvO22bQzN83SRn6Fa3cZY2MSoMaDMBocTpMIzjNxMGXDavYOSnDwJyrLSe233eyzzDJuzWyhyMiNX+mxOUKb+OCEJtvggmLnjaYFjNXqQrIpcKbx4oDpZOJXH9FiZ5VgtbHIQgInl0oTjidpAV9ePOPYWCPWVF1hVJdakjBcr3Lp9jlvrEsusxdDzPhjELHWqUxvPlLG4xxJFteBSwvGw1dsRcGpjYUpO2QCCNDu9c7T4kNvmUsBmvTgT6BHbFnOaqS9d1wJlWYi9OjYdmqZDO/Q6GRDt6+SRZVhWtd6j6zrsG05OpsqWWC5vK3059B1GZw95nWQjxayNncaALNju0GPX9GiOnYCelhiDLtOiHdk+D3w6fGSoiwKLBZQq5aRk8Fpy/GqmRm18OBl5quR/eVaiqBdi68ahxV9+6hqP13v8F/95j4/8EfAzv5Dh+c8v8fE/4ym40Iby1W/b4e98Bxcu8Au/OOK3f73E6rzA8x8d8OlPj3jRS0Z83/fmeOD2iE99ZhQg+8wna2BJSq3A2FwhK9fI6wHD5SUee3TAW78eeOhFI5ZLiKFUZsHH8dlA1mkEt38JazNFyA2IgZfBsyFVbgCLgF9pBKWRMqwuILBV1bGp+MkvAVjp56RARoHET73x55zKmgNUmk54tmv+Yr93ErCT4K/rOL3I6V83r/e5PitSiJEm5QZZkbRdctfKeVqxFKICjsc+brLxwR7oTo6i8WG5syxxMr4BktIUW1yvDkJ5Z0HTo9h0L04jiMH0jSDmh07ZInDm2BJA1I5W/C+DTqd+wmZsPAnKvsHYFJhBRsosKB1Q2M0TDBCsc5MigCDY4hqZ72vegBmhGD8nIO5MQ+ypOrsRaChGkXHOkZUDuqMxstx8DeBwQxpJvPvjsPSQffm48Ll5KtEAhAORaZM1ECymKjYofwfGcI2jp7GUuk2xgbNbCjFKEdkdBfjg2/BaYz0QPCiFozVNoMW/kwWyDyQpwNiYE2yR5XLWiIR/KWbLUqPKnGiTt1Ri29j+0d9gqvQ97T+2t7RkMgm+xHw5u8nhGgrtGUovck8zNDCvnySJmIJWAwIDBl6LMi0G/hiv5kUxr7ZIf0/YaEKnxuKmDI7GI0m5UUIySz04NgYw4iuuK/23gaQ5vWspQ4tJkUoWWxlzXWNi80N7PH/Gg6kOUSlosoMjMQiX8zPkCn4RseYC9M0gy4HRdLEzs645xwESENTMNeBKoKwDSzBXfIllvCI1GUxZMPUBHwwo+/7u95G9/qUPjtz0kJH14QJv0TUHpbH4tVieoyoLtN0WXddq8pF5YcpqYKqrOsdifYG84ipv0Fw9hcPuShfJ9BMZM0aCuuRGs9fmv1yulWbck1HrOm26PHF01A91BiD2nuPWhiFAZIPc9DlyUnT8OCHj3PK/ZKTaEaVTxKuF6bY4QfgefKCHxgatUI7dAgi/mBa9fV57vpspQrIxK+nIVqsVarIvBJz7+2jb+7oHfjEFV5ZLpfo4FmN/lL6qzKhtqgVgyAbx3hkMyTbZwq2wILuU9QJTPL01/Q77o6XxNvVapy2m6Zg/EyjLOvRNj2M/CFx1bW8aAT+BWSCh7qgydqpkNOFxd4E8W6DWybfCWDD0E9jtNP5tt1dAYBr5wHFvRhwPIyhRa11/sSoZlJgmtuNCq4VhAa3MMpytS9w+P8dmUYuOt4XA6csFwxRorrnTtpw/TOUyFb3Qgup4SmwaNLsOTw8t3vLtezxyC/jv/scCX/XVwDe+tcM//rEan/vEOfLlHn/rO3r8rTfzJL7HL/5qiV/5RSZKKw9NOYrliB/4/havfgU1cR1++meP+Ne/aanSjAcJpk/Jn6zPkW0vsS4OePubRrzslRnObmdYLEZPEVtu/7m+IkjZxsBgyhSi6RAItoa2EMOaSac16ORrgVV5GaxvAasHgJKsnVKAQVMH6LLAEjqaJHwmlxRUvQeiZ7nYv0kKkW8X2E+b2QmymjmFm4xWCvxOLuk59Fs6UTqDwHWWn41AvRQzmI8H5cZ0mORaubk7+Ae4hOoZIxAn4vSaTq7P44gx9b6ZMGY4OxZarhMwpguKFBo/0nUmHk/0Xq5N4eyMnA03k5tMRTwfBXadnOMU7ympvyLFvFjmKGumJsnO+K0zSEpr5HrNie20vZiAjyTvSdrHD1GhReE1itXh4fTIjTJHP/ZKiXKc28YOTWIcJhZrTqXEPYUmZwJClJQ4ezffr41dAKaRcczBmbEjtrEGW2AbHRk4A1r2RUaTwOBU02U/4gea/MP+k1xYaVf+gONGwMU/I03FdVdX9j2tWV+fYlFaA1KWychd20tAF+lm0xaKqeG4kclS+tCARN8XGPreUowCFnGIPdWqafN2YCMgpq+UTeK4GWjU+OgmT1NdwXSlSXHJHfztjL2nPml+3xhrZTtcoxgpSAKv0CraAcCeXbqeAmzF9w1k2fMSi+UpVz5jghzNEaVRLaWo12tcLLXKL+NF/OAg9i0FWzdA1JRG5Jhwjw8gHqzuHNNt/0/1gcaI8h4HvzdjSE2TJ9mPs5eh04pDii50Amu8XEJpY8j0I97HK194po+sCjJYPH1z6HssKTKnILpcYMGdOmv0QWSGOHGKSiIaNH5SWyyo4+mwu/85of5quURRUJtE5oIbFzVcR6ULmfdmmpDUOhdunpneh6koTSlP5ym9VhgVy4nOTXvX2mKfRG/pqacANnUuat2YogEX6yXOzio88dQel1tjfjgpxVotKWjPcX5+C3cuzjEMTKcSjPFo7ZqGnHqfGtnYYWjug0c95fZdZ5XltYBL0xqDVZVLgSv++3gwrVVV8xTDIoIL1MtbWC9L7K+/gKfvP4V26LBkiq2u9bBKnlSUZiNQ69B28wmEJ0jeE8GO9E6liS2pKeCzqgj+iqXSvhUFkyxcqAjWyHBRx0U2jP+1uNzyvw7XR2Ooms4Cg+IT050EccWIzbJQ6q8WXQWNIV9/dlZiU5VYrUucrdaoVysMrQFlBr26LMXiaa5I81WINbve7TTBKZbXGCtNO+Byt8fLv2aHb3xzgfd/YMS/+RDwj/5LPs8eH/iVEr/2Sw+jPtvhG99xiXe8lSzSgF/7v0p88ANMao/MByMT4CnxpY81+N7vGvDi54/4d38y4KfeV+Pq3gLZhulTAMf7GOsLCYbH6/t43WMD3vha4O7zRqw2JMH4zMhE8gTp4dxP2inTFXOE2gMLIrkFY55mmxyjB1qyWUy1Sp9BAJEBqzvA+k4GnqCDjYxTkolRPcAk8/v0JJnqskyToUV9Q8/1N2G39HkhmnVWyE58kaKxNKIC4g2WK0LaF8tw2Q0708AUYkXKhuHyYJtpN3jxwSxqTUXmMWYaw3hmSVIm3t/GyAK3Dl48COhA5wqvJCWqt7mhRYvXpWyXPbfQg5huiWBCrEhGfszGaxL7+jMyZoeHRY97wQx5Gj6AotKBwgwUlRrIIQNTUWPIGDAYMNC9TaAh7ji0P56elOBqTvNbesy/52y/6X/I4FB7aABtSsuSte3svbhBmgDaxe9OcNl4UL5xKvBnIUmAjtAISeTtzyMVLOsZifk7JWxs87J1GRoZLRW/XV2NwDu/YQwFAbwkLYppLip3FpCAhlpl7jOhj+JmznjH1KLSg4konYVjTIVa6s+KpXifwdrz0MXsBMfIxPAEWByLYHdGFZ8ZGJvZG12tA1fNTaP+NP/mda9PtfSwn3xIHHiW+PRgpJRirMxZhRgqS5vWM1CKOMexCt1bxKAYc1sOpwxXmpoTkJuKSozV0b+5fql7JkkSGjwBb5P4cDAsK+WyC9exTQdFFjKEjpKHsbhhXeAMtiJUCqBHulPPyrBDrP1YGTZ/PX0ofGE6ZWW8IoPoaWv7ZQOqSgF7nLFDqHhjZag0Rsw0qYCgkJYsvrIve6gcq7LExfldpXuI0JnKM2WqL6LuqCpFCf06S1vZA+dGfURdlFivbmHoD9gfrqXBoYg7L9ba/LvuUouVaaq2OUpsXvKUNI7YNrbYag8WR+lbMjRM6TkFSYZFi9cDOycYReuLKsP5ulAViXRhZFp8kA59h0Ve4JEH7mK9qXH/auv6rlxUP9OlK3LwWTdVBO4PVzbQ1coDcYWy4mAqIY+hPwIEjBIs2APMqw36lvojUu9klGpp0K6un9bnabKRrVo/gs2dR1AVI5rdU/jCFz4pOnqxLAX8FsVSM+TYHcUAXe8JtAikLE9u6UZLQymAsKhgUSjVwZPast4Y0KtrPT8yP03fYmR1YNPj/v6Iq63p0XbHQanFODlIBKtCgVHat/N1jrO6wGqVo66WAosb15xdX19rW9qsVwJTvFaeSGyRGRDPxPhRCNcpGC8X51gsyGY2aLoOxyPnU4NFvfZ0aY7L49N4x39wqfTsz/xshm/+lhyv+LIRjz8x4v0fXOIjf3iGzZ093vmtO3zD1zAl3eMXfqnEr//qCllFwLUHxlrFD6/8qiP+/Xed4+ELBsZLvPd9I/7t/835WGAoOU/IjB2QLVbIry/xvAcavOW1OR798gHnd3LXldnpN2W3bpIqKaulvL9AlqVYyUIy9UpZHllVE8fy5xQyZzh7cMDiFjV8preZ9vQE1KQA4WaguPmz9N8BJCat0nOkJp/rPVKAFKfWSDHNv5MEr4Q9SUHWfB03PilluOLvUZlI/QxTiJzDkZ2SvtDXgLNb1L4Y62esR3zWTUD6xTB7NwF1bHABICdNWgC1FLDFpugaR2Ujkuq8rLeKXl1HgBGPv2TrI53GtRjME1d6Ku4/YRQZk3MeYETEWQqJom/9QxROIo6PJJvrtbTxzEDL9yrTw/DEbpNMm5k2/qHAKKmAaV5MT0NmzH4eso2bwnjFqqS6LjZ1kZcEaRIQR8HBfOiKOR5zTixCpC8DTHlFMGN4iK75o4kdTXKuTPtNhSSeXaBExoqcDEjr30q+zEUXyhCsbE5RXqLDvs81jYEKBpzJ5qDxXrzwQAUQoTfqrILTdHommifY0b8F1AIeuP5Hm3hUDFqVm+emnSFJNm5neqQxmw4IfL0xM6eAJEmr+jiK10vAllaXNF02++JLAvlEBxaMlv3cq/gTAXmAlXiWAcojZa4UtMC+VWgG4JkYrQl0ufZV1zSnwx0zJfpUkzPZWg3wb3OcGFgH4dBWTTdFUcsUXOwwp2I4xmzNJme47PkE48w3DS2ZkWLGLsb8l0zAxzVkEZw/ekfOxde+9IGRWp7V8lygo6UQut1bBRxKNMMel5eXOByprne60kXQy3ppgEX0+4jmYGlCbmbUY9XlOapFj931U8rr81KI9BhkqLPihLs62OmA6LDpB+yOXmIr1kOXLmBE0Ejt1d2LStqpYz/i4myFs/VKacWeYvGOQYcAyU4J1DDYmFRYVNxsTdhJAemgFJ1T2MzhFwWOXSstlcp6MmqNFsgZdPodOrJXSq/2qmxjSq4oFqgX5wpE/Fl3vMbhsMO+tWIBXq+RA0sszx5QAcL11ZO43t4T2CTY4LjwgfA9qMPaH6x6jVlZ5uEd1ykYSOmVAdWiwmq1xvnmDAuWljNVm3VouqPG/3p3hcO+wVGFCxm2e2B7YOGA60Z88Rg7lmFNYFUVqFhVWea4s1nhfF2hrJcoGXWY4lBwoLXDDseux26/FxtFvdVmuTKLiq7V5xesKM0KgSrS++uzC4FAjo0qiIZOIGvDXFrBQowdPv70E/j6bz7iox/L8anPAP/oPzOG6F/+eoZ/8cENxnKD1WaLt5PZerNZKLzvZ0v83r9eSINh9gAFHnkU+JF/0ON8U+LyfoaHH+zxex/q8L//9ApNu8C4JjhdY7z6vISw5Enq4RJv/PIBr/7KHA+8YMR6RdCZaRooKPvpOmJfCroIsKzCCBiPDKIugG5Mv8V7YNl/aBSogWHBwMXDA6pbFvSV2nDJxizwnivbTkFLnGpd9J2ISHmdErhq3cTPnzsVegMCzQE2SV2J7Y7y85M0oulMGESmqkQHXQp8N9NfwdbpItNwPl8FN8ysHJEtvULILQYU7D39M8VLbUzG7NqX3acB4Gfe882NZb6+WRNkeqtgElyYm1ZcOnvHexYIsDA7fXZU4uk9nDlQTUboi3rLS5nO05mmeC8HIaGPiz8VG113pLv0Q6lsCiQXHTWfBNg1l+y5n8xR158EeJ02TxclKxWialovNHCWzgAMNyIWLFlqxxir2XYh0pEmMnZ2NyoyvbBhqradDmXzM9e6uFFgkYreSbbHocaejY+n6/G0iSdM5fTOyqZwrQyuo7NsQF6ZED50Tjz4TGAr2BBWHHJMmUrz6jUy88ziSBzBMaBUgKCLA6OUMrdMWgOYnkfhqCUBb0A2hPCcDwQFkSrzndhsX3yj10HDQWbU6QbRYAuBe7GnDx1jT7rKyb5h4mCnzT4AluavJKaWMQqtYaTMjL03Vso0W77CEtQ/s13U5AQoTgH0DLjndJ2zd5ycAu6WWlSWivevIiKfi354j1Qo98IAxCmLbxoyq0aM+7K1HcDHnnVCMHmK3w5AE5s5LZgAYibSt9AyB74AW/y2nrMzW7wOSpoiBkVxnV/Y7KUAACAASURBVD6X649/fNNrHh0tcDDNtcDV7j622ysP2vzARtV7FP2VTKnlRo+u1hc4u3gAZXZAs7uW9qeXIIzCQpZY5SiyDsN4wOV1o0nLzBE1XEwnSSd0tJNDx7SEl3HygbPyb0mZTUZPrBwXZ2ss6EdVlbh9sRTLxAo/0r+sxOMmTl1MSaAl0TkpbmPSguImq2FiQp6SjaLlBp2Npe5LDzU3oboAY32GJbVox0sJ4ptmp4GtXMtFbRtF5NSY0V+qa0zPZhYOR7FtPDXR6qHIl8jLJa7393H/8hrNcUBW0mOFuqsBrUp+CYZMD0ygtS5NRE4mrFoyVXeGxeoMy5pAT49UrNJ2z8pDAznbY4PtDjiqvBzYsrCAfiUDKzUzAatVlUufRgsMnsBWy1qp1tWCgFTiN82Din5UAsc2vtRz8T65GqxIokXTtZqsy8UtjW07tAJ+ViZtKQ8mgjg3OF3rkuL+WvOA4Ha73aqq9DAW+PAn9qqKaQ4jXv+WHj/wPQ2+8MSA//5/qHD/3lpGN+t1g+/5O1d43atGfPZx4Od/vsaffmSBic7sRrzpbcD3f3eFj/6/19K3vfqx23j88T3e8+MNPvu5c5JfKthQeo0lRatz4PIebi0afPtbRrzopZnYLR4SqFvhXBHV7F40z9BqyRsnx3ikf5ZVHokN8BNuSyExmS75RHFuAfUK2DwELNZWCZWCLaV4VCU3grZIQemfpBpDIDpZIMyBw4Jg2EA8O/CYtzrfuG5UoZ2kF05MEGYgomSeLFm8atUDSppWTD9nTsXcQGz+IgEtvhk3Q04QbmKtB3E/3TJFpgDJJW6Ywu/VtEQpgEqZIUsVcAOxYEjVYghZTaMxXxOfRbAvirMBINM/E97pGaBSl2SHOMav2KwnnUwCWBSIBRZnn62J/Uo0SSajcCaRxUcUxvO9PdUPTx2qqtoBd7B9EfTngoK43yRVJYG2I0ltnC4ODtZEMcS9oLQAQrOUjJ3EMe6d6HNmSpu6P5b2mRt6MemCfFGlIEvDqCpp87EjKJBdgD+qNL04V43x8MQtkOweK9/s9wQu6dkWYnKPzVp38tWKKj6XUei87YA9ijP4qNzGQVWj7gGla5eIPnyhCDhMkhEWD8Zseczm953pSueXgdZEmxV6zahS9jkl/y8Hp1aFeEM3xfuNNRuv8zUWEMTW6Jz4J9hUFamnXqciCu1nxt7EAWICXokdxMz22MNJU4vzHAhdo6dZfa5YwRAHl7pAxknLkOg9vDpUazYpPOG+nYJAeV8lcar3w4X5FmqUT0NejGXo0pL4MGkD4xBkgjP3v0t0ilHd6O8VVhdzWtOL5iiFCA/CNz12azweGmyPxOkVWHK7O9CAc5SQuc5ZkmzaI+qJmKpab+6ipI5LqcXBKgfbvSZzXa0lRN6T+bi+1sbPChoOJBcs/asYgAyPElAAy6LC+RkrBoF1XeFivcBaKT6KMgt9Jr86ose+x/HYyOupIGg7XoqdMHTLxWmmRhSaVyWF/Lmuj3cnDZisCBi1c6UFlfYaS+SFCdFFoXMlUbRflhj7SxmmqmJBnias3aO5KiuWZDQhzdGiXOHs7EJpIfp7NV1jujRutG0n8LejAH2X48ATkO7dAjI3D6Ycd3tWGJW4tcyxXuW42JRWIUeAV10YE5N12O0v8eRTl3j6fo9jQ0Blp3MiawUnghlW01W1nt9ykeN8mUvAvlkvsFlRR2e+XRwLkqYWiIx1ylhTmuXYN3vsaSNBAOjVlX1H7d1gqUCyWIuFUsVhQkuxKc1kOa7L5UYVj7vjtdLK6zVZQNKODdr2gM99/vNY1yWumxp/+GlDJ+Wiw1ve2ePb39Lj6SczvPdnWY3I51/gzvMP+J7vPuBVX57jZ34+w+/8Bn3VgIF6soamjkf8h/9Rjte9CvjlX+qwbZb4zm9b4dOfvcZP/Djw9FNrYJlLD5SVC2B/TyXvSh03l/jql414/WtzPPwozUZHlAvq3qwC19gVO4HNAZ9ctXvpEIfyrdrZU4d4U2kE6TpMKM/T2/IWsLk7oF6ZLYZObaHX0cIwBjk28hMA5ddgJ1kDKPPriEK4DaUl4A6o/gqh9U3wZRvd/HsT4AiLhSTQRhXOCZi6IZq9CVosIJ+CrhjTnLYPvEeekygpIGMirYRXTvnYDK7BUfm+m4ymexU36jiQphWDiuE+1lYJGVo3C8ppheKzjsuzsCgRTOM+p/tL0qXSkYSQPmGzotJySkOFbsc3c14PN/IQFFuJv1nr8GzLbP3oRSkCityU3Lw0TcdF9bX5wFll5/SMHTCIKXR2xVJ4LOCx8eVhmyarit1CZjPLNBcLzGkUgYcpDehpoCnFqnzDZJfD8bJ0qv3+zHu68P3EV80Fy75Bxu+m8y+KHey52yFfCQsL4BpLeVKRDWRSM36WFBVQr6V1x2flQF5s1LMArSi2Mi8yY+SN6Qom0FNik+2HgYr4mrR5AezETtl1UmQvZjO0kUlq1DJNPuaTT1zCxOgAFKM5q9pkkOQfr0KBJJVvU8HT3jcPGy4UN9xv3pfGftlDM9LGTEtjDTCNzu+Ht5ae8ciDOQ+mkYYMU1Nji6Rv8/viMg/Gdmb9nV1MbGcCQE4mqj4M8T6ptovXFlWv0zMIryzXcOkePNZG0cpcrMR92MZAYDKE8fF6vX8YwUbhCJC97EvK8Xo/4P5uUGrvbGnGPwRGslTIqKc6KHDViwtUixXGvMTueFAZvdilY4eG7uwlWaIKh+aI+9cUc0fmkgDFqgrXVYVbZ7SXYMqKIvUKGzI3m6UE3xQlW/AsLN0nwzO6xJOpYppsQNsNqFklmffYXt+TBoDsVA+zW6CnE72oQnugnDqDU88UF5kmsjrmUSXBKdNwnhKg3mzIDugEOIm5yHrZhLEJRABYmZZJlX1HP8Wy4m7Aodnj/vXB2CZusK0thr2MVy3FxEMgswFLeuR4eTGZPqZeH75Y4dZG9Th6HX26ur7E/tji2PQ4tA2OxwzXe7JqcxqKjv0cg7NVhVVFg84C52d3lA4jo0X/KDJlTH9ycfNayfAwaDNdzOndNZaGpL0GP4dpQQLVktWTiwUamtV2UqDoT17vekkguAIIbImchwOut/cFZDeru67NM4O3onQ7i/6oObK9Pqg44i+eHPGZ+wS5DR58tMf3/e0Bj94ha1lge2jxzz9Y4KnHc3zLt7f42q/MVC35cx/I8Lu/ZSlEVoOOTYYXvrTBP/wHI4bmgP/mv61xbJf4r/7rI/7oDwa89yd52iS9Vguo2yRvVUGary4wXn0BNXq86y3Al70cOL8DlEvqAlkw4Xl/992Kai7pExhkBLTooeOCWjGUGcbGTrx8tnydCWUhsHX2wIhiY6lxzlwTPntKUqXItiHZnGMuxUrJ068QFNtrTk9vIYyfNCtfpG4rNq2owJqAgwevACtzanG+Kh2hvNRfvxfn52dL8/iNTIxL/Hvhwt6jiS6UdhFS4UKROZNtyO6jNXoayOrgo2LSWbIbAuQYuxMmy8XUqeYrgEkIrG+OrZ6CkIlthKkHVlpAcaLxS9KoJ48ixPHp5iugMqLwikY9k4lhMfF3+nyjuk4ZxMQAUtV58nsIUPlMZ/ZgJifQF+lNVUca42ab5SxI16Yq9iv0aUbQhTA9xjf9nWnzdSmSadj8yM3iAaOubL77pDDG61Rk74bdBkbcz0jCe52DbH2wAlQAePKeMnsfq0Q0gMKsAwG8OcafMlsCMe4ez/fTZfr4h+ZIhKSniEPLpjQYMyo8N6oaxsYvJAQxHtS98VqNzTKz7EkW5WvZmCTTzYX4nrFShwgHXAJaiUbNNrG52ENRRD5aAYSsol/r0lkdFQ/w5z5ZI2UdgInM78QcJmAigIjppGZz4/m+7HAUYEveWgxznnKVr5wXDYjpc0d5S1UbqymtlogDIwI0r5KAoTk4eVrZoYw4wcbTfvYMsOXAUrEzNOneySRd5ybFslOlxZ/4+xxnFQMdaEUxVbwH50FUMuueOBYPrvle9gBXNDWVV3icmllVlqHKR1Tru1itNri6/3k8ff8K5+fnOK/JrFzh3hVz1RS4kLnqsKO0CbRQMLO4IjPww9Y1j9y9wJ1b5Lt9ZTldSraDi1sLSEyS+VBRTH9kGoopP++fIAPPaiMAQaE0X1vK3dxa2dDIj1PExOMEkdYOpxv6Sdw+Bd5JW8GHTO0XN+ADupHvZUBLpcEEWIu1VQHJRLBA115Lb2Q+Mz22+8ZSoz555bEiGGMbLtF0lfHamdajXooVnzaRGDwJOgmYDsOA7bbF1b6X8TwfNt3uteaZamutFdKtNdOtBTbrWqxVXZN1XGhs6cRf1oupIjCTWZsxabo3MoNs/TN2ODZbbLfXZkw7Wgshaq3CqJX6Kv7H+5QhKjFV28r8tKhqaUdYlcmx6ynwb3Z6Fovlxt6rJ0g8yAiV79EcWwUlsngE+h953FK33Eu/5IUj3v3uA86XJXaHAou6x+eeMhPaFz5cymyXuogPfLDBv/rVipSbGBBWFr7920a861s6/PbvA//sfSUW6wV+8AeO+JOPDfitX6dAH8jWdpgg8Ka9gBTsrDBlq6f9fbz6JT3e9AbgzqMZNhv6hJmTtHxsPEhpQ3XXb6YMR6a7WgPb5hBOH55clbfy0/E2D6xQ5N/Xd4DNgyYE57wlBW4B38T0HjNn8BBrxCftBBboG6ZfSITAk/9WGsD//7fuscA2W09Mwc5Zr4jxU8ueNDERB5MEbJ2gxOTEfCJuZ2Cliwe3hyMXjfuXuc2CiX9NkGqsjelxpHFRyxXOQwNAkXadAVYE37ktTTzPAALGL5oYfJZpzEAl3iuYtADD0ocmrFgArumzJ7rMjUalmZmLjAy8JK70NkOnFM7NsZte72Xo0sXH/JTGwFNNyfOzOZMyT85ohGGsPzPTzyQaHEY2YtwAvR6DLDZ4ZSrnt4vUBU7CvV3oIgV4dp9TqsZTV4p/YX1x8j4G3u0AYOsonlmsAXsv19e5IaXpW8N30EZPWUH31JIwXu7xbgMhTGesteYNx5AMtgMumblaPt9F+XZoMtbVvPTCYT8qDE9ZrdN2PCQyBAymrgS+5m+YEmt+R5pQE9w854L5DuYypXCDbTImfjbgNZ7MvtIWR9Sixfy3wZ2fmc1zI75i/uhA6H5sftUnFclyf/fUsJ6bzy8rdrP4J22T2z3oesQGmtTCzq/2HASKHXTyqBkHRwHwkDAkKUI7r/jYembg2fSb6f2Gk/zk+ebz7QRkJpo0G5OkpVJi96D39djB/c2KTpy1Y1w+rzCuF6zOyySovjqYWJzaHqbybp1vsLn9MFbnF7i6/1ns7j2lgMTX1OOAq/0Bl3tgvazVh5CMFkHQ+XqJWxu6z1dY1StrhxBltlLx28mdf/L3jgfqfwqBMn6PlXhWXROlrpxspSrjBG56eoBdeLzjDbHvEqsFPec7tAq6FMx7rxQXj1rKUe0ofAHTONUWNMHWEVm2xnJ9RwGU7BfF3fyPEWe3e0pGpfS5YkUdrRh0yhlz7GhJIaqYjup0sbcAwQdA+4SlqidrrCsCRKcgaenfEzSySi/D/SPbCM2Rl79352yhNcZiBIriyZqVRYv1imxgLSYvPicrrZKSY6SUoDNxsUEwrZUVSyw2a5nPHnb3sD1c23sSFNNQlVVSg1VpkjUS2CIjppZDtDEgu3ZUWoSpXn6eTh/UQjE90LPlkE3Irjsq7atCAI5J30m7ZcBvxGevCnz8KT7qo4ADtWXv+K4Gb/26DO2WrstsQzTgfEWPNTPc/ejHRrz//Qs8/rkcGTVYDXVWI979oyNe9HCDH3tPjw9/mDYPBMhWHr+ng4CCSe7Mll27XBubA8a7LwAuP4flsMc73gR8xauA9W0o/VpW5mMlkaM7DYcw23qg5WZyyBQi4+GRDJf5E+lM4caI9CziXNg8mOPsgUHMGblRVar4ZhkaB/5z0mklKQKj7IPhCr2GMw1+kk+DyXMFmwkI3NBrxe/aydo+a0ojRvrrpv7cfalCKD+xRPZmU5C/+T6xccZnKstD/RED05GmsFwnc99CVaBpgKKFiKcAE2aCZz75KcVGavrdk1JwBY1JpHQqip/G5TnTrin4snRGgIf43Zkls2tJmbTYIKfvpalGP+RO78NDjW88GitnC6cB9fSbDsteqCG2bUp7n1Zphu4rQIuAkKoOEy2ea4cmJt+ZGcZbHhYjHTNtvjJ+jN+3knkdMD29YsDw1EcugFW0QxMwcuDF185Gt6FZDIsEe94mxj+dhDM7ZIeWqb8h2U3qVTWWlj60VKIdJgSoJDIPrWMwyubALgaI9xTGnNLZ+f0KHFhLGeFKF30HEKPMRAyXp0w1FkOh2G9/f7b7mNdbbN6OkEyrKLBlYvD0a2Zj47vWf9i8FuI9Pd/nHHnovyhxiLdL52qsyxOGdl7N+tvEYjpdKyDi5tUp0OIgBrMn1a8YLE+zShw/j7PmujrQOYt3EguDTZ3vP51jYmITCUTEv2CCp/VteWuTE/H13uHBvLFOY57uU62EeOqwvT6YfcqubC6epsWnTlReAKB2Qo+c5eOiou9RoQ2jGQec0Wm87jTZbt9iFd0Znrr8vFicszOyOz3agzXx3LUUp4/SF3Fj5eZ4sTrHxTmtCGwwi3KB/eEemv2VDCjla6LqQANCquCj46iQoYQH8veizqdcstH1GcaMqT+aqFY4sk1PM2C9OUPOVjnc4Yh06YDuDQ4paqepaO7MgnmGlfK74jWxco/1KgQGHCz+zNrU9MhoVFpu9L2azu9Di7bb4XC4h+vrS2z35vkTpyG2BqJHmOIL14N7Y4mdzAqBrPViwIp9zIqFKj63e2qZrI/glh5XjeFGMoH83DsXC5ytvE3Q2bmCNi06TPfhbSFYHTgwfUitXaN7IfgiS0OwpJQPT/qcHKwP98XBFkAEj7qn404VmOx1yQ4Csv9Qby9Ll3K9Wp9JVmMeZevBKCG2jdqsrpUjPXVp1s6Dq2Shzz7s9nq2HCeCMa42MoJn67UJ9rMMf/DpAx6/T1zEcsy9xvWBRwZ839/u8RUvyXG1Nc8v6uLONgX2uxY/8b/l+PM/q6m4txY8HfDqNwI/9P0tvvB4hv/5f83w5OdJH3ITsuIHCuOFZ2gcVKwwsMk5x4gPrbT0szah6yfx0i8Z8C1vBs6fD5ydAWu26GC60gGXsnoumFVLqfAjYrEH/bSYPlQlkvd/UzAmIOP9Z1g9BJzdHuk3qzSimuJ6gIlFGhVvs1lh9O6LNhSnZfxTVc2kB3Kh/V+TPjxlcSwUnW6OzxJ4Ei8rC0R+ArVftgSoqhRTzcj83qebxBw0Lc3D03iOjFXJ9CxjEHaB+AQSIi2WNM6d3lObp2uErGmAMZrxPU8vpE7YNvazMem8kZ+yQadg0a5b6SpntqZ0y8k2eHrf0aorZQqnDUAdLXwTUEyPzXF+wzTlpOt09sXScq4TchG+bTCWZQj2Q3PYixpiE4/N6oTVcqlPbIh6b58bdiBwlsyBmpmMBthyUBxCZM0XHy/5c0Xae9YTxTXYBJxq8Bzgpfc/H9JP5+oMGHilp30C/ZBEUE6hvJ7bLI6/+bji+c+g2Vopka2Sp1ak5Vz4roNuNE2Wz5ZJJ6l3m0CrV3FKkzSwL+3NE8szJ43ZdETzZ88QWx5fXwa4/MARdgXR40/BzgCCSIVI9enGb7JXfiDy76dXImw3per8mXt/RF/uNo0m9seuyWWAAlFm8zHbicjcN01Pu5aN96u17s74SvMGaz+lMI3hmioBCYajEjEKMLwoIrWhCEFTPI9II8a9KlMRMg1iFiN4p+vUPTqjx0cQmkRxQt74W3PYNZbxdEU6eF/i7DUvKEdOqs3qAazqAvevnlIzYXppHQ45bm/OcbV/Cp9/esTd8wKPPnwm9/dxKOXn1IvtyJWqkxmmeu1JgiojTTlm04m42Wl5FmUtsEHhHz+D2p+B7TFYrchG1WxyrWbXNFm1UwCvj5uOLCk4cegflW9wtlpi6LYYusN00qHgmTQwAcKejIUel9dG8wpIJTPdJYdXHVl07XXN6sAGux37fZe6jrPNBdbLDvvtPVxdsuISYp326n1lD6NprD0DHfDvnlN8zs8iEqNKrffu5Zm8rQ6sEKQ7Owk4L6eJhU17i4fvrlQpWJcVNpuVhPosCKBPl4SOQysXfvVHpAM7WRkK+XOmxihsdwqcp21q1GglSj0Txa18D7rL52Te2G4pDNwGVViq1HlkhSEBAU1Wl2KvttfXMl497Dn2udz/rWJrwG57pV6JrF7sswoDAezQCIQzlcbKO1ZtEjySxVouaixkskoDVnvNb/zZNbYt2czWXKAlBh7wju/s8a3fuMD1tYHhxWLAcWjw279R4Fd+mWwghe4V8rbA+tYBP/jDIx57YY9f+80OP/+zK3vmC9PY2aZorZUUvGRM5AJqKoyXa+Dep4HlHeB4QNFd4u1vGPGKV2bY3AXONgzS1A9wNll8U/d6RlXqiggKfB7Q5kE1GmwJJXPkwYAXdVy0fagzrB+2VCLnzCnYOj0dKaByzkqnYBun5ov3AyRws7/PzJgFwBloPdum/ixY4Dm/FcHpud7HqoacfdZhyZiSAIsTkEgEvs/1YQG26LrPNCLZQ+vLF7T9nAaz6+Hp3ZgcATv+PXeXKk+jRLpI6yG0OCdCsblyk7KDZ0tVpYE2TrHG8ISO007gaeHETQbrrxvHkzGRFGJOW9tmZgxo2otSnxFzI3oIOiCgDYFpggx4am83YZN/VFocYBsizV1thzGWQWvFwXqwNfbL0crE/JJSlk5xxa9lUoo4JAgLCLMCMDZgHsPkfTSJeUg81SjGHFQC0411Z+YiwK9JJQKEhu4u2E7OT+uJaEBczCOvZdIKzyxcPJOoJFRqiLpL5bqs0lReX+4/JrmAe2WJffPef7EmrRWcsSLS+d3UozkgTedVXK8Nu4m7guGMwhqzOqU/poMA7903p93sgCYN0YkezuOJr1kDYYyTc4kCAf/M9OhOZqA9gc6wT5kZTt2D90HMXfBuc4hpxPl1ygw4s2VT09bwBHinptv2M+7aPLgb8HExfjJPgtm6ydDZs5znm/Hjs5rJKl2N5YoUYoDMAIY2/4zoiDhhrO48RpojWrC2Vk2fx96oI7LXvUBLCnV5B8tVjs8/fU+Gl8pbjxWWC4qnWyzzQrog6ufz7KgKtSxfiqEIk7ecBlc0/5c9ACvxjO3gwj/SQoDu7z1BUysQxk+mGSnF17dW7Ntnvl1lTibJKgUlECxa6xCuB2FULL2uRIZ0B09lmWurlYVaZdihzQSMeA2ceLy8lZoeD6oU5CbJtjSRuqHInxPkYr3C2crsAfbHHS6vvOrPDQHnMGWT9WJT487FCuvaglo/0O7iiMvtoLZDtGPYM303sFVNpv57C3cpNy3bAjVd7c8WSrEph923OLIHpdziXcCf037DOtDLbA6smKwtYFFjQIE6hdSctdNJnvx5r6pDTk4CH9ucnLEQa3fEbkfG7iBbis36ApvNOZ5++gu43l2rG8B6sVa/R5mY8hlTl6T2Ozz1Mf24wGaZoWv22O32es58rsuaTOIg49vVaiGQdWxbpSr/8vFr/MGnWBlAt3B6uxkwIjP3/BdkeNf39nj5C0c8eY9C1hFPP93in7ynxFNfoFbL0nZcMl/9tgx/97sHPPnEAe95L/CJjy9kYDqqZZHps/ie0vZwPrHKVGNGgFfIFHUYj8hYqbVYIbt8As+7O+Jdb81x91FYH8Paqkf1e95jTsaaLHhgQ9rBnPWZUiQbE7Q0F2J3ZDcDjs2IfJPh1iPA4tya4qrXrdIaLpCXcNTE4BFwBELc+8gE0FZNdjOVYkE9TTHObXz+unTiCShKAqyJTF3nlKQc5wo/10x5ao7XpCu8IYq/CdZS9kz7CE+0FLvzkbESkQcSb+Kbgi2dHhXu0/83DGHjYfevyrOpGTUPEC6a5amcgkn+bPqencZdsTUZWAYzlGqdTtktB1s+LpH+SsXaAZBs8yGTObMdz0luuKZIG483y7bnw3s3bsyeNbusmUYrnr3MNsmi0BCZ3+ZmZibdk35qYquMBJwqAaW10UZhwmI9I0/jWoP1mFsGtgJExGfP9gHmexRsoW1zydwMXU8yV6f38E06gBYfY2iACKIUb0LXRaPsZKPTPGKa35+rnYrc/oEHpaAblD6cdZL6bH+GN+dpVB/yDiRfIVvnxqYWQmy8qS2WXtrZ7DlV5tfsPf+ielisFUHwZHqZaPaIeWJBcqq6EFt3HgL5pHIyXjozcTafTwB/YiURFcQx5sH6amzVPmhms41dnftYWqNAP2gIVIelerRnmw9E6oUoo8jZHV7x0JktYVZ3jSfzNd1zFDYkQEtWOBNYmns0WlyL6kSPAcGcJcL3qRo35pwXrLAqkuL22aNrrna1CS6jGNcO2r2ZCbCloa1h+sx22qGPGj/usd6ySfZWI7JXPS8ftXkzk6PyfgbLpZzN86LVhr5eLjH219jtqVo1ZoLfJ4ND4MQv0rZC9mr3w3TKgO2xFXCj2zs1SdyMuNmulrSIMJsHpq82qwusylrVaNIZkcEZG7XNYcqRgvfD3sxSrQFzYxOJpxTRLNZLcbvPcBiNJTPjvRL7flTVIoEA34ssD13UaUnB9KcqJAoodbreDFjXOZY1Pax63Lt/lMkqf75ZGDu2oj6cQAaNUlusSjzbbGS/8OT9La53jaoEqc8hE8aKmAWrLlclzs+WeOD2BqvawB8LB9r+gGGkmayshq0RKhlDPxrxZ4XE7LQ5sNY3JvY3tkasEZ9eVGdRL8XuFMQUZLPY55H/YHUTWS42nT5sxSoyDbjdHXDYb9W6h4CA+OTsfC10z/Y+Ba04NhfYrM/lTcTrog+a0ox5jaLMcdxfycqBz4R2ES17PBYrgUgCaGM5CHjIZrLdEhkw4EOfPODeFfOnPC0UFsB1uiIwP20O9QAAIABJREFULPBlr9ribW/uxAb+/m/XStF98hOcbBvmmJRmWl7k+KEfKfDyF7b4zV/f4efez8PBGmClp1gfq8Yiq+ceDMZyhf8OmVLzykB2+SRAfzG+dvsUvuorMrz1a3Ms73S4OGNK1zVSchcxjzjTCFJf5O04wgrCQRmrFAmy6B/GS6mpA3skk7UE+4kWMiiMqtLM2AUyOwKxZDMslM4O1yZMjhOmCdX9tOmM16wTmjVd6cYYwVnvO5MZFlRPyYQTvVH6e5MuQiyWl39PaaMZ6HAtpoLxmyDLNkjbvMUeckc8mvUDAcPkxq0Do8UpY088PaE4NwMYY5js51GxpqpkgdrZWVuMgZ67MZZ69/BW0ubLakDfhD1bY4F9PtnHZhXjwh97RtjTKIylrpvx/PBcqh/3kY6qPY+JiXIQbheXsGiK7xbk5+4D9nNVb05WDt7yxpmkiTEZGD84H+lFZewAx8v6T9pBLQ6gukcxEaFzs433hH1xvdUkfPdUYThrWwWh+WXFmPH3Tdhuz1XvORmVJmBSQ869xkr/JqbNN17pGj1Nqbmms1Rs/CYLZwxUAUGAWPdsMuuHVCOVPl8fz7B6oM+GFwkIZLlFh3lvGSMtSYGnEPUaSYsTMJC0MwqGa57V/rfJV8vBrqcMU81RWvxxsv5thGw9eNxI17NN3xkYnM685F+JlsmwScz5+blMr5Z+yZvFO6MZ+y/jvhUMzHotpd1UXGR4ITpr2LWl6e6oRjTWLtKAUZhjHlq+BphWtNzeFB8sJjjDH5IfN5w6ZVPtc6d5lbjNGxvoQdGd7WP+GlCei0HsEJAUnXgrur6ztca9Invryx9QGjH611kbg14WBtY6xliV/f6IfdvjYrWWHouBquv3Yn64MRpbNUjsTZH99jharzq68eaZwAqF+GSB6PVEWwmyMhLF0nGciLdlZZ/5RHEpMj4xTUWzTFoQcDLvm6Pa9OjzmQocclW5Xe5HASOFXoK7aGBK9zD6WXlTUfYA5GctuCirUaX9t2TqyfRdgx0tCSjM5iLsC2w2Gzz80ENY5GzUfF8omA7qh2Mj+wXptdoMT1+z4s6mxZItb1Ylbm+W8rhi8cDZ2RmWC6bgeOpr0ZO1woD94Yhts8ciZ4sjLn2maLlYTASc0ameIFjaKwZCFh2cadvhePP7DJfhhUYWRyCMtJ9oUqLq3hipYUBzPGC3fVqs2VQBohnM1F6m9GlUHtJElsUNtHdYLNdy7SdA5HsfDtdWUdUx9brDfr917zD+fq3fUTsSD0yywmhz7HqypCOe2Hb4sydoIbFXmTvkpUaTWV/G8pBq8eBDAza3M3z8Y9WUEsw3tzEcj7JueMXrgL//g0e0hx7/5MdL/OnHarrqGjPLxdX2pn1hWjo4/2n9mD6QGy9d74eW13JEfvEIhvufRzEc8J1vy/HYYyPy5aj5q0Dn2jQFV14vQTsFlKIQCOLdPZmnXtHkXCsG+qpNhvUDA5ZsB2KyMq+gndNZ6g3qux2bw8cpdT51y7TJj8Kz0/zkC6MfeQ8mJium9MINJBVDHSf+Oa5MzyGl4yMWpjov+7v3SHRUNbE/NxpPp6xBhO/4Hn9VskJeK8lqViepa0E0fPYKOQea8wHVvn8C6Cbmi7jBmA2rWvQTf5SGq6o4YQgDeHl6znjTSMlaOfqc2poHbZLFJfYNsRmFbQxTKQrQJ5s7W++YlOEmy6Vxsd7YE0t4c8PV/cxFZu6oH70Ob2yliSYtmAYChYGMa4CVkzTjLK5XHAlfrYnRMiAXm0+q1zLmbDYrDZ0Zn0W60ZlG5lmqPdPPSJhAu6PZDmVqVJyIxXnoLyozEPZSCvNtE4qdJSlivBKDUM1HjwXxZOMetBTZQNrXpNJeboUhsiuKAPrC4oGzgM8EW6dVwdGWaW65Y9YRIhIk9E4NTC1ro/0tud8T9ir5WbpuYyaEEbGe2bOkFKfXpWk5xw++s04squaQC9yNCrU9y7JR6XP24gHFSjPNlruZirjmlkuaX87Wy1fLeS6tAy1bt0/wVLetOdOkGahKgLy/j57L5J8VjJ09A/lseWui2QIi0rAmPjJGdWZ5Y0yjglPspeaEP0lvpq35TlqD99wxbcr3zZF986seGY9DJ/PFrjPzz3ZspJXhF00xbbExZVXJhJKCXnpd0fvJmiWPqmTkZl2w919nTu0S2i/ZDibHxWohYGMVRZwwNC2l8Jnu8qS9DxgEQEoDUl0nLyYzQ+3RUAPEScwqRHZkJzBRE2OCO+v3x8FnKT2/6MrO6sdlZQJpMlX8XHp50TyVRBX/Y/739vltNANb5XQoM7JI1BblKOoCt+4+qmbMn/vsn+Gpe3Rr79ViiH0GCe5MsUan+wK3NkucrWuc855XC6zXa2MuOMNoS4HKAGJLDy8K2E2ILhbOne0JxJQerCkit+SG2Czi+4pAh0DVbBjajh5YfhKWdo6LiNYVTN/S74rpPFu8siOgEatrtUh/svqwZGp4tcF6wXHiAmDbI3uv1WqF1fJMf+fc4PPgPCGwOxCYdL0YTWu22qrggW2EyrIQmyVmXRYSbofgi2JZDfjIJy4ljM9KvihMbSKT7iJe6f24DAtki8VUDanl2mRYbEZ8z99t8aZXdPjQH3Z430/V2O1LoObCYj6qswA7sH0QwU2JjOCrZxsh+ozVGNk9gNc7FujZ/Phwhbw/YFxsMG7v49G7A77ljZDRab3OsNxcIC9vIRueQCZLEs5d5rOdIqKvlhrwWpWmOR2Hd5xt3Hyf8oyFEFZdGY2KZaHhZcV8Xgme0nhaf8CorJvZrEl/5oyMlrrm1LyZneq4orrL3u/mKXgCD1r4fpq9UbUYr5lTb76ReGsZXXv02fPgfdLax3aNKeXIf6rtDIPrgSliy8RGCb10EZ46C/3aTYASzXvjJCwBse/laYpRTJqjeg2pi+il7+Ln08VG0iWjqpS+cn+isFiww4+zU7PEJfarCVQE2CJzE2M1P8OZ3ZrSea79mtwinDWcQZ+ndaQinhkMPUcxU7OZqE2WULrPqEwan2Be9oyNxvBrc3HTVxsWT6n4ZjdpWByzh/dXlM/rGp6lVc+0ESaie772FGyZDtLew0r/g20wMGMxMv1iDmW2hnDdXGXrioMRom3r0OAMrKQoxibHRh7Vm6GHC/ZVGiMH+5pIAll2XbJ7ENtnlWxx3yyK0absSJCyBUubzexJvD/jP2OjioccGgbYmg6dTm1bv8OZ2UvBRQq+UpCVHm7Sda4DJg+2SnfNgvkY2+n6Ep2lPSs/uIjQ9yrT5JnZvJrnn08b1y2Hr1jMPXeMdw+qCchMRq3hWu+N1CeWORo/O6CLAhWRP7wny17FvUcGwzCHV4Nae/MJbE1muhqK2dh4EvHf6DIRdiY2L0/TjmrX5PPEPEJngJ299iWrkUxNw7yaTvgGhvhFwMHk1U4bMFMvttDlicTWNUWJyhkmshlVVWLjlY20IwhHdkN+RluTherU+odWAkdZR5ivVocqc4diNVwmwGKVpOXKyapowngUIl3MB87XEOyRFdqsyJAxvcW0IK+1x7K+i/Uqw257iS6rcCaLCnM4ZysdHqepTxLr0xyw2dySWH5o9jLrLOsV9run8NknPoNdN+L+/RbXO5v0HKu7tzZ44PYai4pGp/TMNO8qjVFW2wPuTZBOywUKopt2K3bL9hsXAGtjYrVipVY5KjSg7o3iOPbvExNoQNeeAXVAe2O/Cp4oOhUO9O1O7XHYXocStKLeqAdjLEimis3Bl0CJwI1+WLXALgsXjs0Oh91Weqt1tcEo4Mvm2/QeM6F9ntfSjoiZ9MIFgUZfeEw98j7NWyXKp81IVYugb/EHf3Ep9nNQdSOjiI1HmNvIHV1u/h2yvsNAuwh5knFjaJG1JV7y2BE/+sNs0zTip/9Zgd//XafzaVqaVcgGPmc2NKtNw11VBq6oVJcOznQlYhtYDlou7PTYXCNb3LIcx+ESL39Bj+94W4n61oDlgy9BvvxGjPgTlO3vSR+nTYfzk02op4VJvQirgKwiT8EkxOxkI9dca1aJKJ0JIaUOtM7gBNjyCBj2EFZNlmyySvtoJk3AaGKWXNAZmoYIpqcMyXwKjYAcVL3m7A3/p9gETgCZv7FOy8FE+C9qUwvg5VVNJ5uD/66KD5jK5XxWJaIZK8/O6nF7pkGyzXdmAIOZmMxWw8zRGYvp3kWh+VTzFA/d6LmspCsKtkPeXVbAQMEuzwM3W6VYGf7sR6aTtqcLdd8MuilrKJrXnl0Ar3RjS18b6cSIESynT0H1pEERKHRmQXPMN1D9YoICE1PVAFuc8rRNoU6TVdHW1stjUsL4zRu4H7y5ccl+w7qBRBrQrt8PGqIoUzPWSNfM7KriQ7B9Ip6cS9QkmwHMXAASYMsOZScWA97hhKloZiz0c7Isjral43LmKg4txhydvqdl5K1aTzo1NuP2tSuASGDFlly+KctNX/Yu9nksDrCU4pxGvMn0xTO1g++sJTSgGQcBB2CeWrWDS4yvgdFUK5SuKXuf+TUzuJv3z5gbsZ/Ga+bf5bOwIhQd1h2g27UTS87MZQBR3Y8Cg8cwB2vBUFvRhfdDdGZw8tWyvg6zlxafzWSbYs/IQsp8II9xjR6txkJZzIoUo4FY+zJcOYvZ9TxvzlHNKy8oYIrYmbHYJ2J8uFakAZQGzZ6VgJdrtaRVd1uUaUxf/eLFKJak7VGx92FmPk9kPrh5MuDpxE23cVaj1eyhx42fOqil9DtkYggSTD/Fx2K+SrSSME8ReizRsZ3idaa+SqURrw9HOdcTfEkHJU2Web5ad3WrHpsGizqio/WTIzvVDbRmWOGhiyUuzte4OKvUMJqMC4XoXdOgHci2rEzcSHPTMldlYYYFiopouDFdBcFMVorNwriVvQQnCRm83YFmpUyN9thue9Q1XfBXuH2xEYPF1Jt6ELYHY3LIENL3i0BFXiwDNquV0oE8BXXdTijcJriZmgpIsR1SxesyryzjtawPITVPSoNpvRnDx3xLS5t+VazZ70v8z4bQA1vO3MKSGiT1tHTNRca/0yXfTEXb4156q912i4a6uuaItttiszqT9UakKgl6yYLRrJTlrIfG+jHm1FJIfEnQa9cXFhLqn9jw+gxE04xVfd4w4o8/eY3rY2smWLH7yfenMb8usQbmrK7JSvDkbvtZYxYd3/BtW3z3OzJ87vEB//SnSnzq4+T/aNF+bga4YtU6VZ8OBFl+olP+rqilDRTQowmP2UTbBkEesdtZD0WmbYf7ePvrB7z8FSOWD59jdfYWtNnzUI2/har9f2YxagjnOccDWIjlso1bJ+AwQ6zpEWZeYzzEcJOTu3NUOoa7qU/+AFsKSckGHmtjCpbORM0nX0udpVVbf93pdwJUicVDgK5ngK2pl6NdSbgmx4YSgSYFFVa8ON+EXeuQeGyZ9siCdLAlVjXG4O+rwD4vTXkkJp8xLtaY24K1tt6EHEmdI8Qs+3spteeCYrW+4e8QGCdALDRU4Xc0V436Rqf5q1GY4hfZDj9bOSiZWz/FvQTgSgsmtUlMbNwMDgKo6FPcaHf+MP+bp3LFnCVCXjX8pVHykRpK+tBZnLKKUGrZDNwp3DAOe8uYlC3R/Z2U/NumYxtY4nzucgZdZ1y+56LNBiIAmGm3JlbCgZzdiVscJJW32tw8esT4qKo6zEh1fUzVsoKNZIGbygazFYMchxLXF8XnR6qQfxo4dh2ht+ExH0bvdcj78b/bszRdUgCqaa4mPQ5nhiRY63nTDuY1Nvt5PTnT42smmNMULMV4pek1i6EOtsLiIbRZbgabrqc4zIRei5o7fs/Sjyb+notu5kOGga1IraYpxNBqubZ1EsbPqXWT1XnqNIpbkrkxAyeLqVY9TFLDGVHXV51eWzjKe4ueGwskLCDCJoIHL6b8+f43LUrCjd5+5gyzDlSW/rUKRIszlMxY1tQ0Z2ISX3zXwiczR6rYo4jcm0Ry02HDYrJE/D6BABsiFxlbyGytwiszkBUGbqwObPrdxI6JteIHDXQPt4uUi/kA3N+ajQJ9lOxkQKbKKr+4uBuaRBI0lBnO1mSEKOIvcOfMKhfrwlJ1BH150ckGgqzVOFTaXGksaTu0Vc1pyRSQlYGZrLHPIsXa9DLhQ6Pw26rsqMm6z6bOLJLLuB+Pctg/36xxsVlis2RT5VKVfDp90817Cq1W/cYNlECNIHa5qm0T56ZPJ3tZw+fIawrIrU2RoeJOIIevU5Mj2T1sDZhhYXqq7lKNr+l5pWdOJ3emGnP+vDZGiIGTRk7qbza7wasFEoWJx536Nx6opWr28svS86SuqMpwsT6XoSnTg/z9it2TmZ5tG+zJRo6F0rnmsm8LhC1+eE9k+TjlaCPBVk4Edpw7xoayEjPHn3zmHj7xBK0rOG48PTGtTDDS6nMZ3CZKXcGQ2itzIMxa4IEv6fEP373Aw3eu8Wu/AfzSB0ocVUnDoGKBniycmAZtGkHV2/YxpfYoEi6pB/O8Sry23WrHzzZfotPareFJfO3rW7z5a4D61m1si29CkW9Q9L+JqvukijRuGljGuraKHWMCtFBpgMrNvPbAwiJSnRjtVBYn/NBoxPvw0hRjE0d5O8VFe5+0omnewFKgk7Ja0/Wl7EvCZMUJ8SbQisB9Erd8U48NON4y1sSJZYGLoWMD0dizqTJz4jzpsxJRPT/jhDyXV6ucOtGshH+Q6RznK7LA7d/zevCJNZiQjDGlE2DSkDkw9reKuS1AKHaJ1SfW9mVKTXnDdWML/AAl1BzzjsvQwMIpkHDXjAjcfl+pX9eU5knSevNdzhFHVz7lHp+Z1wywZRkG2wzo+zbSsmQ/4rB3loXVjQQs8qOKQp55YOOdp3gaa3PaZE3Lw4ON3bDpdNylw74XFVt6lvOmrXmati1yJiLAg/35zHWsmEAwkFODyypy0/FoHN1GQ3NZ9RA2J2IdKFMQbCxZLF6rWyEYmLOiJf3di1+MvXPwIeAV+xdf58CeMTYxew0AMlUCht3CxELFGIc3VsQy/maM+nxSsHmUHjtSoDYDnunQ9WxAKw5Hvv8G6DWAaAcgm5KWKou0oymavfjGQZfGwz2m0oIVeZO5uDzGTEBFPmRkq63UWoVhPv+jklh3HmsjZbVCv5WYi+q9fWFYLI9Y6CRDsGQ3dKQpaIrOBzZtZy8vuzdPB/rvq0AtMeKNlLVSiJI+mWbWOzqpYC370rv1uGAjXz/1MxV4xn53uaUU2RdOTXG9ekcl7hJbG6Kkvomol8CG/65zitaZ3mLD5V7tWKzE01IpfF07ZCCpQaaDJ1x9DjdkrwZaFONU+cVU5O2zc9xalzpFPHD7AdHE+6bHan1Honqm//hZ7eG+BOZleVvGpKqSQovmcIX7VwezgCgq3RtBRCu2yErtKf6n5tq0YZbaY7Pt9arC+WqJVVVIu7XeGCAJYRzBRtvTvT5HXa/QMrdeMAW7FHvVtTQCLTytRvsA9iY0jEyvLDW77vbojlsVJVh6c61WO6C2CEeBFi3wrJYeoWuutRCW1Vrf4yYvo1iJ7y3AU2NFvZYWuSoUOf4G5tqj9W7U81NrHmuATSBHwKUUAU/09EIjCi9XArcUxW93V3qOi5qeaEt7rjSTVXHEXKWktKJ7otD+gWljjrn6NNaFqiB/52OXOFJHxsldWL9CVSWi0emC/mJKsDm1r5+RSCuP+IZ3At/x9hJ/8ZcHvP+fl/jLv1giq7kCWHXIevG9NFkWKvyUrVy+3AntlKvPUi8e6elUnGDOVvYeeg3/Vah89dbqCt/0pgEvf82I9QOPoM3egLK8QN79HoruL1BoU+cBhGkET3uLEXCwxZOv25JIU2Um92bc58yBWlRMp/10Y3EHewGzhBVysGX35ayA/9jYjjlVYqDrVK/le9+0fz+DwQq2J3nPZzBr7iA/gToBHy/9twZ6s0Zmsm7wvdhTgawEZEAiEMhppfEsYIu/oR6rcybKWoU4wxI3EWm6AHHa+OMU76mK0ABFo94I9FPA9w+xTWZ2iVbS2YX1mlZR9ehNjgUHZM0SldKzqFnz4EREP4Ml/iwwoAEQv0kZfAarY9+LtI4+K2Gs4h41a9IUYmxC9Ibif+1gwnhWZFN3uoPAFj+SbD/XEe0xeFhkfLa92OaOCgQCUFB2os6eqS2EbUopCLbfITNpG+qcCDIYoTYu3gA5ZAeSnpD1n/pb2hgEOxdcZYxH9FMkUb6gzyLBjsxczfMtTSdpfgRuUWW5A1XfYI1N9bUk7aNrtJyNCT8mpRBdkzMzWCb6jhR3SCnSFHEKIGL9TRotTyXKumfyj0uvPzkoJgvR1rUTCklz+gCnE1iI2GaIYppPadPwaer5+6kPacTQxNIl7kPPJfpkTkUTrkc8KXCJ75nEValYt1OKHo2aD0lfSl1mwkzPGtJTjzbfPKwy24GWgbtnSQN4+jAqcRl/09eGdtE6atncVbpXITYV/0ffSPNcDAmDeiJLN2usGuUibPuWvfWxR0Z6XTFVSH+obDQDSppM8mEcqbOifooCoC7HsSVac0aDk80rP8isrBY0tmRPv4PpLbTojFOlLUN4TTUUtlN8jwy31mRCchmqPnBOI89GQGAjR/O1mCzpjFQD3mKxPMf2+JT6L642F9heP6VUlehvMAXaICvPxfTQIZ0asesttUgGGhnUibbJgtDzhgDuUp4+9nOCjvN1JQf322cbLJZMabYKKlrqYpGMci9pq5DXEuNHg2pNjrxgQZxez4ek1jbqsWi0pw7HBJYjLSy4YMkUNmi6DkW5RlGuLHU7UEhPK4lC2iY2+laql+Jc5SN4vdyxrX1S17fY7gywSWfiFSdDSyaKQl8CMuq+CPIItGwShRu+bSqmUejEqDE4skUSnfoz7Pb30ItRK5CTr0cp53gr2yZM8So81xeocpGMqExNmd5kAQbnGsFNhw/9+RafenprJ5KMPlj830LjTbG9FYcnX8UKY7PHIy884j/50TUu1jv8wv+Z47d+eWV+J/W8EYi2TTe2vJb9gxgGniq1aTFdyBLWXmwgtV0yZS0dRKpHyYCsvcZYbKTjWg/38LIX7fFd38lm1bdxr39MKfB6/GMULdPTBp5Iqirlp0o522jENPt4s9CAc5HViZEy4O/qGSjV6gubh5FkM5MRY2IIGWzYFFOSe55ZlAScfRFgKx3yadP3NET6M9sg3PMmadljAPemScL8m9qI0pYYHmDzkmuBzFZu7vFsd6JsugtRlZrls3O9XaQRk/570+Y1bbAO1iO1ESf0BLGZ/CVO8q7psF3cnyfBCwGkJQRMMG9jGv3zBN5Z4cwTMPdDYm7FC68qVtsX9mv1L5601ZjXmPNZf2MaTSPZ5qqoKS3tLExkgiawlQjhtQ71AGaQybdj6pDzTg3SD/QIoglngcN2kDUJPzeXwJxFAnRhZ+cJm59T8YBfk97PLaNnJm4+HMhp3Vmt2Ai5W5m/lGl3gpFVQ+JpipoLvYGtdFz88JK0/gm7CF2fjyPlKSyCEthivEuAloHvuXIt1p1tUpzHBgB4UDTNqGnOVNHNl6hlUbqBZ1BvVJeKnDBeUfHmBydjyeZ0ts0C83eSrjM5QMQctikQQH8WfRuT5/NU0gqbuxFv5t/xFjNxbw6UJ2NT12SK7dRg26qNqJumjHUtnkKUl9iNFH601ZrZsRmABQuk1KqnYM36IfU3swGY1pNfzXQNbjExxUUfs9BwJWqjxHR0vs6Yq7H8ItWdgtTTQ4PbPrj8QIchz7aQtYr5Fjot2QC5+x+zY2n3AGbqlpQRv/PVD1JdLvEyy/cZ4KjFoYCawKAZIJ2Uer5RfyKq1lJRCvShg8hKHNtMup9IFzL1Zovc0oZ8EHRYV6VeVZslxIbNlI1VoXN6T5Zn6NVomkBiICwbTbxOx3Ju2BTTbw8uvFZfQztJUOPPFjjSLuXAoWEfP/NDktuuV3MoT5ub/QOvi2Du1u0NyKjxdevFAgVdbMcR+/01BlS4ffv2dBpin0BpBJiykyDSjVzll2Q9Qujuzn5/XOusArTPawWebEyO2B8P6LsSeblUlSHHk8J55qLriqCrMs0c7R/IQBHQkLTpuEA5zubWThNZOc3LDJWtIJiK5OSgaN5NM7Mai9W5RPEEXhS9y3jNnYwZWAWOqSspchx5bX2P5eJcvlMU3ROoEIxqfhCkyJ6BrCSnUNDnHZZlhXq5kSWFysvZ7Jq9JBnEZKpqxRLUBn708/fwxBfIKHEuZWKzGGV5DeoGoNSmM17qHT3iHe9a4O1ff8TnP7/H//GrGf7N7/Kzc4w0UFUHgZXprXhAIMDiDkNLDL4nwRNTkmS9ykqvEQATmM0wNkdk9QIjfcN4MlGbiBbsOSkB/ZFGqHu84VUN3vz6DM97YYFmYO/KDmV+tCqkwcTuscnEqTcodf6cGVdubNXGTTZHgn8yBaepFQK39FSusui0MXWi0QqaXptZWjJ94ij/zNPezaAaAWk63SdMSwCTExCmUmeDgNPvRLWSXYyAg2EaB1pJSk1icLZTYrw48hmYJjG1fUhPlNwXjLGzjUqf6ZtV3PcU9DlWz7BkcHbAWcHYqHjfxrwkG5yDxjnVaGy8eUbZ3yfmK4yEJ0sBAyxR7Ti7wtumr89zMGljPrcMimdgm9psbxFeVDYvnCnwuRbAa2JJtUH5awgijtbpYGTvdcZFpvnbDIcdtamUQnBJsKOGt5BisGFKUXEnEbslouO4vpijEwiQw3pqlRHwIu400lIzixcpRdvInpkKnawmhMZm7drs/O3PgxYeatxs7FCwlemY2nOe6yjNesArL2LpCkTZwTqE1QG2tOcIiPkydxAmPJO46keaKp5VVNXawYpMI6eCHRKDDeZrQ5nIvSCalkur6025p5gQbWySmBCfP6UQHWSmc8kmjxUxpAcfWzfz4SxlWdNxDCZsaikU2j0HrMrkTbosizlGwJwanIacI0DWTeG4LSXRAAAgAElEQVR/Gosiy6H78+roSPWKObUUyEk8mLsV2Dtp79d+4k3U3VcrZZb1usn2wa455nXgmGDMghGTXJlFFdxbvViJ36MN1IL9dYse2WtfrNINa0NDUCL7BODqyGo2CzqGWq36g1sf3bw52GxNR9TG4HS5y3D/ynLbS74BJ3JBrRNF9QU26yU2axpknmG1OhOw6o73dHHLxZkmnDRLnFrDAWNrn00LA5pr0l+LDQRJ0dEsNNJ9KqultcP0vai6pXstU5ZW5cQuOhR5M01KHRp9oAjwiqyTwH29plFmJ1Cn/lW+iAgQbl1cqHn0/si+emuUFVsJmRGnmLj9laUVBXKWWKzOgP5gTKHKTRu01Ei1BxzbEceGnlwmiqzJpG0ucPvWRqCgkWC9Qbm8i2J5G+Vig8UCGHb3TWxOzRep++GIttnaDKKFRGtGrwo8TI+yal2VfgR/rDg8R1VvxPbtdhT/d+o/SaDB1AG/9vu9xPVVxcIHAkC+B1vbGOAhGJ+CBoEeBf0CWaTtWbhgFYQSo9JVuSFAYwsgJn/M9V/vB6ZXC6zPW9z+0ifxCx/scHnJdyZt49qtxFPGPKPZ+3LAnUc2+JH/9EV49OJT+Ld/eImf+5kzXF4RINIRvPLqEfZEtOpaPqNw3Cczqo2X6Vcds2g1Yq7QFOWPI5/XUoC0I0ulYo0CAwFiTk+Ho/1efVcM4fNWX8Cbv/qI172Wm9OIq4OlXNR0PTXQm1o3hGia6RsGBaCkh+rSNmV27jRcckp9p4BLzzh6k3mANeG3AcnTFJobVTpjZu97GkzTDWgKbM/CvAd4iTTj9NqoDk5AlObIc7BbxigaYyQpqQcy2T7QoZ8Nw9lfUi2xbKOjhjQ8jvrQNXk/NKURjQSyZsKei5urumIzNPZgMoAN80dPlaS6mFz2Mc7SqOLQ038EHf75IRszYOBsjSM+bUou8BUQk+CcoMU3/qm7w0xnxEamqqfEUXQCtWH4GWyiN2y23nc2mvTLYt9TzftER8QWM/LUa0f0rABm66iGB0L67jH28+dc6+xjy7noaTayJqX1wOV7irWTdtIqrayzRTTjdqmDuUD6xuYg8Vkm2QkQCCF5gEZeL5l5k8cZAHYXfAMbnt13rVaI6gM/pH0wqYWNYgxbG6dAjb/DJ620T1SqBQvKD1VVmQMo/3kAqnhMur6kE4lc2B0sys8pjIOdgQpQbbIPWwcBvuKwMnlYicKMdLX/GdWnfp0W30wXqLmWmM6qOMp49RMrDVWt+nNJD0ixlnRVqieYvb4i9utP10hK4+bsm0gN1wtTgmKdZSyeyUHd2T6RMV50oPFP0oYp2NI1aG4E1xapQ9PombHpfHizJNoc3wIIxfQLwBSi+Pi5Dkxp5bC3dePj95qvOS3seva4ZxbQBcBTC0IfVGbMaOC+qCkLsivIvvyhcjTDRUNzXJS8qIPexNA7UzStqEN6M7mQnrYQ1CYVFEJzwRJ4LbFe0hyzV39DbjpKDC0qVePxTwmluRnTpqA31oqvoraJYIKWA2wifb0jywbsjyMOElnT84tXUGBHus1PhWTTVP9I/ycWHPI1Gdvi5DhblqhLutCXWK4XWC8XyKmuJvPgU41MiB6o2uAwZcY+gzyFs8XNUpWN+/3T2F5eydPr7oMvxvmtC9k8DKzIa6w3o1U60yPLGD/2Cbx3fcC9XYbrfYv9jrqpDMtFhmU14u7ZEufrFcoFgWCpKj+m3cga0bNMzZyV7iMTxM+h4SsrIdnHsZZPV9tQr7YTIyJLBuqVuFcxEKoCj9GlQKWm2muZ1G53l9bOJ8uMfRpzeYzxPgm0yNQxfbtYbcRY0Q6CzBvbKO0PW7Gdy9pMVuUV1rH8wXLwQctzkRK0TqJg79nIqtVRwYBs0hkeeNFn8do3XeOP/yTHT/98j3ZXeEsmp3Dj9M8mhypgqLBY1Xjj13V4wyt3+PCHW/zav3JdFt+XVh6JIsQYD7NgiEIJilRG14dl/UFmpwSTGTVsseq589Bry9PlBOE6SekhDxg3D6naKj8csS6exle9usVXvTzHnQft1MR5Usmiw8COVgEDSsH1JaKMb69Nrr6A+iTSTIObung/32ViQRuItrSKFcrZXyJt8IyT+0lFly/0EHg+y8YX3wqMl1YcBrgK9sjExbP2yO7YExBJam4K4NPW60EwEePO/RNHlPRG48/EbFk1otalV3ilDtHaeJMqtrnS0tNBU9m7OTwHWE1PqLpmTzHZpjmnHE5IHB+cAGqakolAP3CpPSNn2+KbAmcWfeULGMJsxRo31fSNRoJ+ghvLk0zxzYbUfb4SBi/u5f9j7U2gLEvLKtF9z52HiMjMyMzKGjNrnicoZgdQsFsQu2GJ2CqOiFPb3b7V771+vezncz3bpbY+n7QISgmCKDKILbPMFJQKVUCVgEUBNVFV1JhTRNx5OG/t/X3fOf+9EcUT22BRmRkR994z/Of/97+//e296rxedC562zmZGTJa9IIj0JpzvuTflaBB+xjKHMxAVrpPGUDT08/F8ZzweWl4nCqtuUeRxmPohwx0Rf2JC7SOLzG3TCXeBftVXEe3eUjIrJI5LRk1fi/KQZpj1UGaxNJIX8wNB8/DbhwP315TNauIdIx6OdMMOpMdRmQekm3yMmGh+RP4D/aq9KkKUBHPkgKY3XMu2KES1JT2A7q9umlJmVDlS269XLLNf6cWLCtlc4GfgvHi30twos2+xlSxvSlmgNSqpWCCHSzw3+L99tL+CdX4+/k9i9frOroFg/wVXQwvfRvXCX5PLBAjk/aajAxMp89j0XDhqDW9h6H5Cjmkch2jPCmAvrzBTK1K7NKXjQV8X2OHXcPl1y20WLxe0prFBo9gTOjKTJ252aHgn88WcUC3Y4SKF31QuWCznvdZ4lGrdYREklGyXfaYJm3I0WZkTbcm1orggIxOUKB8eNiBttHtiO2iAz39mywA2TroIgKCgGIuXda22KjheCad1YS/u8jRaFYxGc8xIAPEEhiPK7knHNR8HU9YFlT0oKrl6LWrynGkoJ1Aj4OkUWM00LqE3Mbe5Bj1T0sgKo1OhUDRPMP4dwIPMkndtX2a7XmMo9EQp06d0gBu1NfQWz8T3bUeNtbXkPHng4fRH+1gPJkJFPbHCzUFbPUZ5G0O+iT61pp1bO5rYd++NtaaDdQUVs2NE4+jLj0Puzj5nNQIsgho6KpOjymW8Lj30UCyMqTOnD5X9BujZYM7VFOjxgeMgEzghs0LzKicTtEf7ohGZc6hYn6qDXl6VSnSl6EsDT9ZWrSSW4CmWlZFu22pAUX5uFKRHo6MmrQY7hTPwU6OhpquJn286nWMJ0Nsb2/ruBj6rV1knuPKZz6KY8e4zc7xvg8CH77JzovGtgROFfalq9PTq+EVng89vAbYWAPG046utTkB8/4S2fDdaR1hLKl0WRLA096jYdYkXqY0MyfT02mXo3RavqaOvNlChZ2RXPhZDhbzZbYQ3GXkg1NW4sxakggf6AzwpKtm+JYbjAneGbmmTvo6NxDkZ3D8TqyMyGeutT9HZ18V9QZB1FxgS+yWz/1WtjNGJTYIuveu3TInod1UlMZ06Pu9FLXX1KbrnX6W/zsFXDGZ72XKGe7xegsvF8bnpDtmsVlJkHLsP21HmaNKd35OZGS2VEK0DkSVXtWlu1za4KQWUUw2+VkjQOhXohGgbAiwTwyAJTDgC1i6A46fF0xTIaYpy1bpdUzBVnw/wWJig2xSL00aOQdap4e3/FOr5tfHwJl7gUWeXTIBxv1eBQ3+Ia4R9LZzdR3CGS0CV/oXkgXn/M6/5xqLE86HZJ65QagxJ9dL1TVr86ffkdIgfNylm4Cle5xE7oSI3rRZNl+nhcgAXNK+RXh5wnClWrZlvzKbpw1s2ftGSVXvyQ/R5tOVjf6hoXmL8R561rAqKZhYsak25gwwLpfdbVxGOcysJKzMWzqZB7CI+UJpKMn4tXsXZcMEWGiEGjttNjV+Ll5iFNjV82mfGwAwLQWWz56Qgs2niRmsna+BzsKfyplhjdOEVY3NXSruLzpek/J2lPSicczWArs36soTfVeyf+ZRRbayFOjb82tHX4wNNzKOBpei49ijeuz5NU2kmLvwBYuOUzJr3i0Z84CBLWPb0jERoE0/K/y6jDFMS8XS7vmXTJe9ahFu8qwAkuHrtr272lMgdF6bbcpQ+AtGHUs0iQzdptk+MGqGC+bhzQ4wfQSzUYZOs6GYHgrDa1ygKEqkKLxGQbRzZtxV6O9G/VFEPBj1tZhTk7UznKA/nGM4ywQWlGmV2SQgOwhRn7a4E5Co241aJQE/Ar4M7Y5pvTbWmlhr0XG9goxif1oW0H2eAduNhuuheLPJUvXFutSok2JnoNrCzNaCe4npbAe15jo21g9jOj6Ok4/dg+0hOworqNfXsbHvTLSb9L4aYmv7FE6c7uP49gw7Q9OL8YuMXrvewHqvhQP72tjX66HJEpr4YBPNygtrPtLkx7Kkwi4ZRt1atwHn4Zi0ZZgv6KJquiyGg1er1HeRmq3I/ZwME89BnY3iymmCyqxJlkWH1txACKLvKXROwv6MnYwyo60KEEpfxS7NqYeA+6BVlyI9zibUmTH30DqueAzWyUEtV90fsLm0diw9kLnkn0wZYImSpUl2Ig6Gc6xtbuMpz9lGrz7HYlrF6UcXeMt7cnzla6S3qafKUCGAZEci2b2ZsZu6NqG74qqssiRN6Kmf4y8okNJ+j4J3zU60/rCFlmyWBbrS0JYgi2yemZ2C+ZRcnaTnIs0wRmVGEMprSjRURbYYGynvD22ltY6c43fKDtQxrrhgjOsur+DQgbxgDAoTRe/M4YRNDzq+RftAjvb+KprNuehmXk+VCc3h1Esm5c43OsPEcMmosSwxlNNAyY4sT77Lk1k6sS29Nuh4L10VeX7Jjq4U9HpUj79Buo8srlHKBHkMTSwqEolz96dAiUxgSwJutYUnJRxnCHkPxcAXK0B06vk99wOLMuIS6xWdUj6ObDEJRqtcLMtSxqreZ7eOKDohTVZgP49SY7pxLxgnd4jnPBDgxUqNdh8Jaszny9ktRQSVdyf0ZAEUo0mhcB9zHRGdZSgPZVAyASuzWvMZjToJ9q2MQzNoarbIamkhrzNbMJeBMkGXTGY92FmHYF07RdnS2DxneRId1SpA4QIXIdKr40x6tnhefXxFDI+uZZRllmKOlt9Fl0ubZ/OskzYu6UKMxbsAqhqk5n2UggcLzi6BQmi1irxBMRtW3o7YJo3xovRrrw/wX5h76uaXVgIpEx3zku6fwJSBrdQiQteBzJzHmRW4LWG49J6FqWhcnxLMhEdUNJsInjges3acxCA48TIz0s2eaj0qyWcmuEwfKIDlbH6ANmIE6oB1TWT3YM9bIYSPeTTSG1YkFJrb9R/XlhWxUwEmOf+oncL1oCVYMwPhsve1BFoGlmPsyieL1SBNub4D8wcsmKzU/DWYLy6rEowIWFoEEXFUs5aj0zGMqfUx1q2GHuUM7VYN5x1sYTTuI691cXAfS2UV9FjiqnJnOcZX7npErdlrPYKcpuwZ+EBmdEaXNxTpThdCVwhOaphOwmaAvloDjCaMmakImCikkkyO7z6IeBlabXReJuDHm9diFiLBWF7F2noT+9d76LbayjKksIg2C2R8+HrmLOoShIidu2ZqDPgEy/oix2jAmBXTGPGKVNsbWFvrYj7ZxqnjDyi2Z23jIBbzPo4/dgIjZ7/W19ewubGO4ydO4b7HRzjJLh5iNQLAWob1bhWb600xfGudrsqQnDwpwibbKJE7o4cmOxgMtgQsa80meq2Wflavd0U5jsendT6aJDg7UpNFOpvu8vUN3bzxmPoqE6zTCV/ibsVImBM768UsO7IsK1Eny6JZXSamhO40g+UEReBJJlK1/rl1K7IBQUJ7uZ9bFyX/baje4oZ4MZn1SPAUAJvH1B8NVOiW5mDB92FplYC3rVBrTt6DwQRXPuk4LrtuJlPFxQiYbgMP3Q+8/aYKHj7O0cntvLFRxoiw5OzMhPJUXBTPEaKOLzJyU2MsOW7IzlUayCmWXcxRqXcMREk/RuqEJ0NOm7t5Drwq8loPrc5pjLZMxaF+2W4LYA4kX9teByYDM5fl6ym4J+s02DKwlhP4NbC/28e1l0xx7aUGIJi1GZ0+JtEIDc0C3cMVdA9QRLlQ5BPjnfjw055ET6aXUmMnqIfXV6ASmCU6DdcXxYReMiB2jWLzE9NxLES7FkH/RlHWShxACxAl1wWDYqGdir+ToQvmIV1c9HkJMFO3Z62CjJ2kXG88hFqbYU1eBjbcxaQopU6LcpBrq5ZOgIteeASlfEpZArD5u2S6yn+XO98oi2s+csQcTI5plYRAloyXDXS58N3BV8TeCOyHWN99ukJzVYrQzZ/LGHH7U5ym2Bo/ttDJOdgWS6EyNwkzmzcXEwagM6izpj8Vs0UAJoDF60l5CIEX/aBs3HEuJ6DifB8lRWEYBy/2zJUZgzF2itZ5177oeKK87KXVECovZd7xZ+wOD6/mcOEmA7nS1LAXyxJgjD/zvYltqLxUDYqSi81IaUmRbjJ0zbzRgvKKmZcJtVjM7dpwTTOQEcJpCQoKIbwtxKG1s81nKjIXk+Pss/IBixJ2sLOrTPZyqoNeEOa0BF1eidH1T2ineC7TDcYyA+qRQ1pVzfQ5SmA6N/fAXPX3s1m/tFqwZ6V8TvTzsERw4MGfG/NjekoTlrstho9ju00Gmoz5TgPQSyZZ5xMgy/Vq8bwaGPPrJaun0r2+3HBpN67LaKKX1DbCkFAEThddjQLHEcJempja2PYQah+3odMi0KLNQ68V18a1tGF3c/5mO280crSbTWy0a+oGrLcPKmy6v/UYtgZkgubysRqPLf9vrWfMCoUnKtn4xEHUz4dk5o7x3DkxP5GgYDInM2Lh0oHAI4yy9CSyg7WvDJ1GVVmD+7oEGXXUJbBm11YNWZOmpQvF6TBzeT4bmK1ArakMwXKxYYeXvSc7BBWITE+MuZ0zW8n56DQ7dTx+/CHs7OzoASXFzhIj2SPtzFDD/v11PH5qgodOUpNWw75eE90G0Kjn2Nelk7zpriiYneeM72HEDLVUpL59V1xZoL9zUixRq71p5qwadSxbMguSf9JgNJM7v4xG3cmf9gjMTJQth/uWxc5KrJYrVPg9BUo3yCqNxHwR9CiHS/mVFMdasLe53JvOgZYVVlIzwMzrRIAmsJdXZCDLkuxkOMBcOjULMI8uyCHDywcD7TBUOpaRLX3HWsgYwl2liSI/a4CnP/cEDh3JgWGGCYPLT1UwOA189b4KPvDpHH35o7L83LCuQqfP5QxffPmuhTE+XJAINKnq10NCtq9upT61thG5sExq3Z5ylKfPFuecCSfWEc65pIIXvqCFBx4cYXtrhlv+LsfONp3maQ/BdjlLwrQHnNualYgc3u+ZWTzQiPfYmQNcf2GOfRvm0k1dI7WzKpFIYJyhvW+Bzv4K6i16l9F7DchklkeGwTYZYhCKp8IEv1FSNMy5u3U8uUiFgDXKF8teT+VvrpYTY1INAFH4eCUMV3krbNJKzUvTSdkmUwdaUT7gnKTY0CqqzE2lBcCYDs7E62XnEm+frnxiaMrW/kLEnnSmlWezWvZbnrzL8mJ4IoXmsARvASZWmwLSa2vzTJQySk8tvxhlJ5zbjXDjFzgxukbt/ZYZoxB5C2Tx2rGkR0DlOiBjyPmMKLdM76AtChc1JoDQq4ybGJYNJ7b7Zk7bdMJngBpcE8irs1kGyDY3aHPorBZZLrFu3gFrBqF2tCGcTksxMeeqBOfRTTquRCe1eu2Ku+gyjnDdDkYrLWGtfi8+zwCcbWiC2bKfBZdVKsas468EB8FCCrTIiJRHaP5eVg6MxdjKi1YydIuZwpjUIuWWv1I/Jme/vPOtLJH6tYzOOtupePNVKTxPnyNdz7B9kEcdWUOLBUubJSwap2R19B7RVexWF/G+/hjqYAqmssiitGu3uwxani2F4TYoLLjZyqxs4rKypK6b653i+MMuqJgXVvSeqWYr7kI0DQTTmzq6WzdiHEYJduywrARe5h6WiRrF/fTREh2vcW34GS5fL8rHAlxs4tCwyzAlASG/zgzrHevo1SbR2cYYp5WnXdDIuejwYAhieM6d3j5k1blE4QQOLEXVswY63U002x0s5szP25YWJwaZsVKmp1K3HR94ynFY4w7qOWj8GcCeP96idiPDgfU1rHUYFTRHkyUj/r9C1/imZSguJhKccyc2m2doNztqsiOb1lvfkJnpdDwpcpnIqMm8U2kvBIPskMswY+mTIdAUPNN3CjWMZwPsjJn9x5DtqjpxpvMRBjsTHQuRMMX3BDP7eh2VFGd5Awc3umrr1O7TWSMCK4Ka4WhuQdKUZlQsLiifD3F6uy86nYC2UWui0ezIyoJPP8+dodzc5UX2oAa/Yngk0EJNXlAOHKfWYMB7FyW9LGcJjwCjIY0a3ef721va0rI+bjwhPcBMo9RsMMqnIs2ctdKXQEYDRLXxuZVYvTzM1xHATUZjF/xSDE82zew2+MVOU77vbMrYJnpmtVBvMX9ygPEOcOSck3jKdzCBgNmDC0z6FYx3MuxszzEZVPG5LwOf/CKnSmPC2M0pXRsXJGcsNeFREL8wAKWHVgxwwt5wt15vYaFdjRue6ppycuT2fqxSJfIGnvKcEZ7zrVMc2TyASj7CIu/is38/wJteP0ZW6RI9mZaNAI1WH8q5tusvbWKjY8p3Gs6yAQAtZFkLa60BLjx7gqvOY/svsDOwjEhen97hHK2uea7Rz40RVPSakj5L0jDP51OFJI2QYaOKdQcbGZFQ1U4bpVqudHcbU6SVTJL61MpSUbD5qbVE0W7tk1mUY6IU4O+h913Rb8WkWoT9xueFJxtv5SQ3jy3vVopoI02Wzt7Ey6KMaEzT8nnExy+DsZJR0PtpYrYMu7R7Tv8iWxmMyArDklY5xIjIwNYX5Ihl0sSeGrlGedGYQHVeu/GllVPKkmF6PmIz43jkru+WEQLgpXlqsWgSCS1yTEcErWQJCa44HGnzMMeUQngtFJQx2GxAJ3m+hjYkFlNq9jJMehDL5R2UBF78ff0ZrfBu+2LMmi2JBZBQSLN1imseS9iQlaFWWGfYIl0yDQWwS6q3wZbGfCOglRimCmyFa7x/doAQLayui7JFn4Ag4uGMTTOvJXM4T7/C6DQc4sPZvzQDLceAva4UwZtdRFw3064tgZcoMyXDWMDI9VUBUMTgWaGxOLTiGU6zL4v6XmwCPHIqwrAV92YxMmHtb8e3zFbZ55b3O7R3xXhLLBGCyWJHcJTVLHLPQGuwl2Tt9Tku+i8VBknTwC7W2i1RkoaLGCfRDWv7Xps700dWZqQOTmMYpc7vVv7z59OvLatq1j1pADXAlqQN7klGrZZqIw4oR1Og06FfqPuL2opYXD+J/L/1svWcgGY8n2A0spw9de/VSEfTaoC+R/RVqqHWYofaHKPhjuUdLnKc7jMDkbVsojuKps13iu8z4U7VH7Ro9lY/Ya2Cfd0WNtc6OLjRQ2+dbM0IQ4qo5WxpxnI0mjCzMG/YqFTQaa9hvbtusTzc8dcrmI0GGA1lXCS2ChhYSULdeVYSYxmKETwEf3wtjU63BvSlyjEY0w8jx9EzN9SBRyPXRqOJfa26cgPlKVUFOvU22q2ezEO3hwPUqm30pMfigKIOqiV91WjEDkfWqnk9WSZpo9Fcl55MRqWjoeX/qUxobAmvmETrZEckCrfuyBnpELnSk8sgqOHAJWPEkhmDpN2olIZrtIJmYYMdn/OpHN9nDPjOKLZvKJaGreHKocya8lSjf5YWDarkolxCY09t9MgAEv3ZtmiqIrVFllB0b2UuA4OFrsfbw9XdRBd9MmjqfFxX5+RgMMJTn3kCRy+fSevPINzRdi4QNtih6J02Hjk+fxfwN7fbxGIZhS3kBEcEN9WGui0JJk3fYCa7YVEhewxqvVQ78YYC9z/j9ZYtA3/OhXLcwOEjU/zUz+xHt9OXpoUmtO06P3uIt7w1w9cfruPEI9TUOd3vDs22vgTT5Ys5xf3KYyP4YxZoFfV8hv2dMS45Cpx7gKxDpgaQjcNVbJy7kFs+F30a3/G6c0FrN+09uOmh+W4wXKGIDME1R4WYL8fJMWGuiuaDUk8F1gG4SoHrHmL5mPhCrL3iuRWLQoCUUlhXehalUChYMk1kajgwRkXG/xRqh6GppyfFpBpNFcZemB+cuhk9+LhcGM2N3FiQFGDtBpbl79n8wokz2BMBcu9ii7JK7FClewmLjqoJtmP3rOsg0OWALV1AE0PO4ni9jBILqkV3mUZmicEorCS8izEsKMgWk/Xy66l5hxKNYQVTakg5N0+Z2GF6EuVNqgxiJRsxW+z05sZQzU0L1MmcUpagUGqzfmCcmYEY+x7/bmUnKxlyrBfXx4FV6WJVwt7UzDTOeRV86c5Jr+lsVQK2Yi2I1xjra+tMgFM1HugYy2sYXlwp8AqXewFfL3lpLnR2xkZQGSwdqzg3b6oiJGU8Ac6V4wzAlfJLaYl1abOzQneFblAgyIPLi5J+sFTSxVhZV1/yVUt9piyrRHOBxuyyj1sMzdCZ2XgL0LPix+cmr6sbtNR3yqQEphG0sj/XQMMGAdBiTMdmsRwZUdbne6THGeVfF/YXYfdJx6CeOddbid1Nujf1kFtpd17oM93Ogs9DqtEKqauc7R0gs7LlXocCZlpn2X0f5+S2KbUcVJxEWVbpNclmlK+rfNvla7kcTylApiu6Mxh8kE7vjMXqhKibzAoX+RH9WoRgK9ghrvH2W0OxNsXx/80q9VYUhtPygEL2FtrNljoG203qbqpoVKqYzLYxkMcTgZFrtpxl02JVr6PVXkNvrSNWaDGlgacoCi9NzDAZjhSX0+1UMRvvmNB7kePkVh87g4k0Yor04SiYZxhOzF/qULeHtV3AcVAAACAASURBVPW2HOu7Peb3MdWdbA471xZYTCeYTAcqN7bqTTTrDT9fWlzY51NkTy+wRaWm8h11UbTD4IRNuwt1BipDsILJaEcsXJUlQjUFkIlihI8FSXNik3aCjBwfaQVDD61fNjMBOy0yWN5rNtsCYNZizY5SaqkqqNfaYqSm4xmyZheNZhedTk/vT10Vz4fieA4+Tp5qj56ZiamVBQ2gMpy8KC0IpdOlfuzCd+YJWpi2JiWF2No56H1qTXmO8bNYIq3XGphOczRaJ/C0525jbR9ZLYCHTDKIUi96/gw9TGpnXMEnP5vjS/fwjAik2LFJewbGiaxZaZA2DsHG8UQ4Dlli9V1rdKvpASdAczE9zy/0ChjnOHbRGD/5Ey00G2yY4MPNgG0+HgTl1hn69reexu23sdbSBKps6GgKDGm3zz8nFM5740C9KXCfD06baSrvbbWNWmWKczfHuPCMCjrNBfJ2jgNHM2ywzDiyh5ePBcviXPg4BOvMCfVFgxJDLlYpuIpyYoCxFGwZS2JlrlIQaxORHn6fpPZa7PYqKRZmn0U2WQnOCpGzL7TBZMUk6zel6JvUIuJicnqkZTTV3RNsmV5Jzt6EVibtWipXanJ1diDKDwG07NwMENsu3RoTRNxGSTe6P9OalV8UrffOKIVfUxqWHNfOQGFZrorzNq2XRxel3nHF8ZaWKTrGQs8TO3Iy8PHLBEBpuZGbihA8WalKcznnZz5btCZk56F5+npZx4wXlfMXoeguglcmvJpfLJs9DFuLcOrQ1jiDXVi9+HVcBVspe1Ncj5XBZqCtZPbix6tMWOoQngKu0MPZ/bVXC6TJGsV2IKkVQjAhBr78OnDuWhJe2/uIrQlGyjVH8fo4zrRTban0pWfPtIMCM0mTSLBc0exSPmueN5hYkqSbk/TSpQxrodtKMh11HZzpNwAVY6hEhMYYl++aMluxWShfl/yeJ5MEqxdsYJQQ5etc+I6V/mU670L7mT6z6Zn5XBUMp7PaVmE1wzJjxqw6s3RN4t/R1eosZQA8K2V6Wd7nkxBYxobTmCsDfnz/EPQbSDY2kB6fmlsFyuyedTtmTsvyIeUyacqHSvv8/add0MplHlgBhtMpxjN2Ss20E6KQ3TSRnlrt5m28mGSIaA9haNE6GHkozQzotRro9erY191Ar9fWwkVamnoF+5o5jU0vrgVOD0/KxVhAZTpFlW7y1aYMPyvaVVG/1FYZhr5WxB3UR/HGdeg5lY/ERvAGM7tvMBhgMJ7LUd48wOYg8dVtsRTYxlrPvLc69VyaKQIcAgt2++mmsgxUTJ5mTiYAJPF5hpr16WM2ZTfhGKi35fhuJUHqyxqgXQJr5uw4nMzHAoMECs1q2wCignetNBgO8WTc+B48L7Fc1BbRHJX6qISGZ7mX+i4TgXO3WdO14d9ZGhWwoG9Xsy2AwQm43iKQnKPfp1eWBV+zPOdkqIHGBa0wptZFQSDcaBYCU8UBUcPGsqBap3ILqQ6QTpf7ek0O+rrLCphmOXdYdGf1t3Ocd+nXcd0z55aszl03c9l2uDBwvFWt/s3dQ7ZAfwB89vNVfOaLyd6QDJeLx8lSkSE092V3YmZpkedCEb8EWTzUJfMQCwNnpyJrd1tTnHfhCC//cXZ5Dk1zOM1w4tQcrY5NCGweeezxKd75buDhBxsYj2geKHdfm8gpwOf4JwNHQCjGhrv9TIao0mEQBHpHYxt9XHR4jgsvrGDt0AK9TbbbZwJc1OqHLVi9zrxNlnWMDZbHnftrhXjaFpmy7FU4Madddr4zjjFku0B7FlcqcCtLYUrBL3v9hA1EWbLzecLZqqVJsCjUhRjZ6X4B9EylUxqaMq+PuYiK6glmiwuWd4FFuU2LrVzr7at0wPZz2pUNp9+y8/VuxqLLzZrY7H08py2OnWOqtmtCN8FvWXI3/7PowDNgvLoQ+ATv49S0AiUDsdeCas/1bjYuCv3R3RgxQ3YCpuERuGLmIZ+vselH5O8m3yMjp+WLN68qKUTdoNRpUZohjyoHdCojOhgMp/wEaAW4IqjiRsA2XM70uoFlXMsn0m1pTCZARKuJZ/Hp/ewX7JmitNIvSSygdk/1X2MDC8PY0vW7GCP+rJgXVAipQ+zNN09GrW8odASecVeWOEvT0rRLrVwzTEyvKoSHxAfjZPqySOSMzYqX1gTqYzAmjRZ+WKsMdGymoqSpT4xSYdg+pKjM15AibsdZ6mBFpdtNnp29gFbxbHhXJv8t2wPZ2hCceuQR74dftxR0RzMF75NK5F7iW25W2Z2kECVgNRdpU11aWgRDqWMrQJpd+2Ch49pYtJRp8lZZLc0N1DH6LYgNnipPjlGJPVh6tmvDjUuODm0e6pmeO5ZRK5mtywJoyfWvXHioks/mNT3/08VUuisZm1I8TaTm6DAufNHGqbXGwgSYfdcmW1WvotOsYn2NmYa0H2dnoF04mc3N+hiNBkbZy9Ssqy5HLoyLBZ3X24oCCssIu5EU1WfS/HSqU7mma9BpoTcjzu1BX4LP/ogloiqqDZr30Rero5idfDrEcDhCt9uVfoqMUKWywPbWCYzGc9NQ8HgyxuRYnp/AAsFIbn4ZwfyYtwk5d3Nx503v9vZL17StkOYmNtbWxQCNxjsYjxjvwpiaKtqNtnRSHNAs76m1WCidVg0+6bNzUsZoY+TTQTF5kC3ie9FWgQBxPOkLPTNAWeLWzJsWGrTHpC9WWwCRjNt4zJKbacsUI8RdAbswdW4mnM8pmOXC5mU5c3qnLIndimanYW3J5txLto3HT6AopkVlOsZPcGfAzscGqrUGRrOBgDD1e6SXn/Vdp3D0gjkq2nXnmO5UMO1XJORlV4dAe9XGHd/31E6Gj/7tHF+9m5o+urm3beF0MCv9QmECydgf80uoqIuIP7XOxZzlWZn0SfhnTQb8mmQ494IFXv7jI3W45pW2xuuQmhdlSW6hjgn683NQrUywtbWDt71tigfuZuJt3ToT1YnL4j7LnBVUGj0rD9M3rdbhqofK+LTFETV5nzqojgc454wpnnzVAmeclaO2kUvyRVEzL3G1wQWMjQb0nuNwI2NJ4oHt+TZJcewUAnovmy27MZeTjf2+nXK5I/QuxuieS9aaFHBoKUto+nIBDdGtl3JlZulO7uEDlLynLTMJZPKyNcXxAg0se8mqwDM2Pag2wJYJ5OMcIqvNGLLlckQwJdbsEV/xWpvwS91WcT6+6UxZvQCyKg8kAmct4Cyx6c8oNQXYW/bzskWx1ETa9Y8NhP1pXXN23MXnh17G75u0eQkAC5ChRUJCZEOhikejbot+bix5eAmReiMtAFwUeSck+TBvrSbnvJqZVptuy1hvnX/SkRg6qpK5tOOPc4rvSyRfdCcmNN4eYywWXcvkLe+d8usKHZFtYGTvIJspKx/yYhVaJr9+AoEeMB2LrCnU3BfL3dajzGeHFH5QDhYdjNnibBqugilauEt/oiGK5yoFKCWzbJ9goNz/njDAqyyylaQth7MQcCdl/OLZ1PUpwa2V8dLGkPJndnwl+2rgpRTxB+CyTUCpnyo+y9ePANgpyAzvqShNp5YtctPXPqz0WdOIEbOoq5KMCCduQnDvz4jGRHKeJv4vn5P0ekQpUxvdpPMw3kNsZthPsBEuxpz77qnErkYJb4hYyq7k8+SCf1ZwZjnaLQribd6jtUqAfZ2Zs6LGdAGVM3qVXN12VbIuC2lmBgP6TKY1W/NcoUaCtf1up4GNTg0t+lNgjmZ3zRYq+jNRxNds2UM94UJu7ts0v6TIXQtzrYlFVhdCrZGVkUs6sxFzsUJ87WDMciERIv2jGgJA83kfi6kZkc7mQ3VJbg2Z/1fB/o196LYbYuIiQZzxLdppMYdPIIPu6wZCyBiR5aFQVLmMZINqdQtfJd3iInPZGMymirHgFMVmASJ4K+WwE2QdmYTxbAqYIiMDV2MH4hzNKpmdqbRLFI3T0V0XPfKu3K9JXUY25Xpu4UylRq68UdYV/bkwU9B6s6FSourGeSbzUJ64ypDMl5QNAstyA4vxUUdhbh5TivupCyhK0xS7/ZxlQaDRpL6sLcsO2oDwiIM1E3NG+wr3rdJDydIi8yqpIxPSN6DOSYrXVWyfRl4Xa5sn8S3PPY1uZ4HF0DqmCLQmrH4qjDbHguWkGq1GaDdhflaPH6/gwzdVcN/DNlmY+Sjlh/w9K2+GXot5jwqcTtgU1VNUAllefCWwH9dx6XUz/ND319UGz85RZH0JHXcGczzydY7XDGecwTHDXM857rx7jne+o4oTJ8i8EhYS4FFXRm+wqZpK5Eqv3E7fSZENlZieXhcE4PTyaqFdH+LaYwNc/xQanFYx3mYJyHyX2I1IzMuXKjqJgdcepaKORPdsi/w36Ws8yiR2VnKZT7udfGbSQiAcsnshTHfQxUS20jG1smFe9iuKz/AyYVGeiBJZiHGVJWq3TsdLVovdqt6JaHpNY7akH/RyleYWZ0MkiqX+zkGV/YygNKJkSnZoNVdQO3I3r4hMSmIZLR6arGkbs1x2SbFCiOgtZswC1lUqcc1WPOd8HgLsFvl3wWz5a2y5d52HL4xhk2CLNhd4Y1BjxdYYd52Nkg1cd0SQNZuQ4bKObYItY1ZMq1WWfRxEMKOTi7kafsz/i4y74gUFuOy5E5DXZLW77Kfjd3YrjklXzrsMBaj2asiwF5X+WLYy27yUGqL6oCyauvmyxCLCylNJtIyDUo3uokRoiyKfkeh6DJbD7lsZUm2g1KKYCPJN1+Sbl7gHe3h1FeAoGSi83gFSdDi7tF0GHExDSZ1nXOLEomDlGS7Z2AiRtsYLPSsCaZzvAmzZ/Ss0Zd5QEHVX2yDZJsyCwk26ENcjuksLl/ukIcQaFkoNYLA5qeVDrMdxSWKboWpKMh+VgHB5QxjPlI0L3zBEAoxLJQxMOeuVsGUpWIyg6VK/Z6XB2N0Y6WCMMk3CrbGqtPhQSZksO43eSVTUWfWwDY5YLc5njDJ0RovXxTYtZjReOadXzYnuuLCNZxnG9GQxHkof1Mpy7O81sbneQqdpYmguomSgdFO8TBUOyJNxX6UoRc/Mh8aAzAz0tGgw2mjJ+6neICBja/JUan92CLJEyIMmcyPLAGVHjVWS4w3rD70DjvF2dYtm4YnxZ8bE0Gx0Ks0SQYqFafMiUGRcMwNPtn9VFpgNtgScskoTjXZLpqzxQIyYdcheuDo1PDN1MvJ9qXeiQSbPo0oXeLJJjH7JudCG67APfgUT11GTd5IzRtx10g9sYsxPVmMnIDvfoGPmtSJA4uvMOoH5ilN1NtZrzGSsI1MnJR2JWQqzLEC+v3yx1CDPjlCCNXGaunZ1rWY0UR0KmNKtXzE8GYGUlVH1QJHByqg7a+k9CRQludTgpf+T0afUsfG6ctDRfVoLlvK5qmh31rT4qQRAEC3bhAzTcRUXX34vLry2jxoFlLTW2KFWqYLp0B9yOmnXqa+yR4QNGBNmSAJ49PEMf/3xHA8+wsezjqxhDJTMg5IvazjQKu8zCIGYIRAGVIvlItPIEiQX1MkUz3g28H0voCcaX0gT3XU0qlu4+57TeO0fHlCe5M/9uzqOnjXHqS2ygVWMJhP85dunuOOL68g7bL83HZ3egWp/lgxbbLGrIB/vKA2AYIzRTjkFNbrpZFi7yOZDXHJ0G896BrD/MNA/nWE+tKBqdiWylMgNAiOiaA/B0jo9hGR4kQqnuSAScHs5RQtWUqKJy1TsYnWwvvMMvUuwX08E0BJwYCdbbqZT3ZYmqYTJKlRHSYYi758ZmrrQlx5bXOCc2QqRbbrw2SJS2icIFyXCcwNbFuNi528AO65DdLOlQc5ihqLF38/bkhJKIBqAwwdXAaoCcAVrYDtqE8jLpDJZDNIFLN4vmJBo0y+9vXZrbLR2OsqVBUSxUBlrKUDFMsfQzEpZDif7zx045R5atJSqQ6DNEiLLzwtkDW7UjCWtidXyzy66ETk3OmDQZsQ+OI41rlMAfA0LRabY+wTXojERTJXbmfAuxf3TleNnR6esO6Wv6rcMOJqlj5oYZEZZgq14vwAtAfICnBkYNvBZ2A75pigFhaUey4/R7+3SfFOU00p2z87Tzl3jTZy2R8GkexsvRRUbBWGi0vohDEjDj0raxdjlOHOsc3VwKphc6LOS302OJ0qyYgiDZw4/rJgDgmFdJI0AzkIXwMsvQgq21HwRgdT6swx+5mbE8mJX5ySbJVJn93KclPotG7slcxxl2fjdmGtCg8bfl6OWXy81gHtGZTTC6Ni9lCrnd918IzDiXGKOE9Xi5Xf+nJsSNjTxGVCiDT0za1yTI/HCnjnO11FVqvRqWa62amVpmcEoRbrUqaw1a9hY62B9bU2fqV05h7XMNU17xEWevktD7zobDrexM+IizXb2OlpVitsb6Hb2a1dGMTkHFzsdJeacTCVIpwC63rEMPqVC8X3ljG6WECzFVett625TJyQtB2bK8eNxUTsUE1yz1bMOGjnXcyLhaJpiQuE2heWMW5EHFDv6LK+R4IMlM76GxybmiB13lK7XKc62Mle30cOBzcNotHoqj43GW2hktBcwAMKLH2VQ/pwTAXekMQHwfC18e03vzw4/Ain+4pyLtC8m1D+JlcBUx0z7BOVGUqflOXrs/lzM5piw5MjJp4iUMUPSZqOFVoMgboQZmaqpieDlPSWrBlvkeB8J7lQy0ERJnZq56nOAjWgzocgUBkh74jofVpnO0oW+hma1ZSVfbbwN/OoeLFjCJSgY4unP+ToOnDlVxxnb09UxNSDDZQahehpI0hG7eHcYOxOpD+SP6MH1/g9VsEOXcYEnL4O5w7vihGidnVuHZrFL5GDxXDSTlGRYyEOog3w0wXf/6wae+2y2y/fxoY+McfDMDq65YoR77snwR69vYDqa4sqrcjz9aRk29+VodObKCr3rrgY+8K4KdvoTLNgEQQDHzlfd9DC29DBwLcFmUaHdmTdM5BWyXHVgVsXhI0PccP0EF56bIR8vMJkaGOHtolCeYIulRGK6KsOuCcSkpTEPJrEPvitVJTwBRvF3fb4csA1cx+KXAjE96yulxZiU7PUlA5O6XlureqnL0k59JVst1pr4XJ5freUZkiyhakzbLrwAW0yd8CVb+owAHS6y33UOwXrJy8zB5EonYArQogyYLgSrYCt+lmYR6nv+/KQLbAoqAmCpc5pbuKJTsizxpJ1nBahxL6SyxLQsvk+1NcYQhOCdWkg2nrB7mD5aJgvRJslNOS0OiQweE0AYPE1zUTJzNt4s/dlLiWJPy0XO4qwSvy0HzMaCRDXEEPjuAlHZ4KHFM/GL0vgEN8XGjtsDZGy+sZv+QCUD05duYxlkhZKWIa3MHpqpwlQ1rkGwh6VEyubo2HwslQgN3Clnb6U8vrdmy/zPCkYmRWfx9/DrSuphOrWwsvAuRHNBt6pHASyWLFh2P8OFwWjxuenvpIDNWLCwRzBw5yX9AMFugRLaI4EJMX5WCrQyq1UmyAZxHIQgfJXItLnPGgfSZyQFWuUYcsbM7RxKi42yVKo5STpEkwoYnIsxUDYb0EdSnarRfRgGtDE3BCOsNcc8tAp7DQey1GpRo86tPJedTtMM3aMhhc9IsFq8BlylNbcJe3jdqlPN8nqlgla7hvVWA/t69LEy3VSD3Vk+wKgxAmhNoH431Kt1jMbb2OmfVibgDCb2ptCXN6zZaMsEkxmALOHNZmRPzPB0wbIT5mjXGqhzwmcJs7WmxXk82cGUdaWcuXpdtJpV9AensDMYiqVp1dlVZiUhLnjmGWWusMz487uo36u3qKifYjKlmelYBqwd8n6LGcazIUY04ZzQKoHfo1XCCBOWFasEZZbRR2q23d6PjfVNZBkzBueos0zKUhnDniWmZ2DzRJovMkU0E9WD5qo6Mk4CSW70Rr5edWGydiJelFnBPgfbbZFtqpO54Y7buu5oI5HVqBPzARsPg8R7M0Xu8JqIRaNne6NltHLOIG96ok1Qq3d0fIu5sVpaUHiWdKHPaIw3sWPOqgKWYwLhhZt/kv0ky8Zx0eqVC7ny60x/NmUHo0pnBH5VddVRB9jfqeGsc07iac87RbsqRbJECXG2U+pUaKbI6hoZv8hLI+MwVj6edVTddU8FH7l5gVNbVkrMxS5mus/sVhSLFVYQsS3hnxLO019AvWwCRuwA5eu+9/sa+PZnNtCoDfCqV1NntYaXv2yOO740wBvf1DX3/gWnuwEuvTLDS166hu2dIfat1/Dggwu86Q3spuwB7YEDGbMvEctGkEdzVZU6OR777lpPUy0ujAMDaY01LGo9ZOMtPPW6AW641gSntIngHFVt0PWfzRlcHFnuZdi1O81r8TMmRjo+Nl+4mF5zeXg7KRHAM99WQdMeC8Jeuoh0kkxfUmi1ErC11xpTgDrXNNRYKiUByNpdwWzZ9eamxEo3ttCYfrTs0guGqywUlsxJUcoimPDOyyUmaJcHU7AdrpNJOxOTiJoUkHEOsGXDQBQ/Jy1VGIOSlNzkreXv70CDi4ARCQFMTfxrAGpZg2MMRqr1sqspVscjYxQ8PaKRKRlos1FRh7gvIOpCLUwmDWxFTI9YxvDSouSBH+/diXzGCrd7LyXuyZo6K6JlI7mGwS4FMCy8xRx06bpKzmLXsPhycMPjL8qq3Du5RZRe59RZWZLSKNWirtKsr3c6BnctZ8C0IIwfr+5b3E+/lgbiEyrKS3RLx+ab0/heaAFT0FCadpcaqfTZULOHqln+ebpuC+RKH0nMUYN1jS7auE5+vMsyCbsoJiY3TWBBijnDmfp1lV1+0XBQsnNFN26KntzuxK6bWYoY0PJQcb92EdWU3FDv0jQ9HteZlHxPNW+8P2pa48bUC/7yfiz2HfF5Nl640aRm2OYojYxyM+nAMC2N2rPjQnoCMfcIk+9W4lvG96KkQZ2JlYX5IXKzzvOVKTBLirYJkS0ICSU2ubEkLyLYN8RPOrqR06m82aqiqagWs38gMzCeTjGkWag8oJpo05hy3hejw505d0LqnpNxZwcNZisK2MwxFUVL53h2Hs70ns1GRwtBk5qaGQ1RCVa4SPPK1DBbjFX6a3c20KFlAUOLJyfQHw3VUcPFhT5aPKkJ2ROWaoQ0c7E+BFgs8w2Gp91+oGs2BtOZQqpb9ZbYna3BFuh2rlvISZ0PXo2TclXRN7Vsgj6NSattbG7uR6e9LuaHJdLxhF5WrI/b1Bo7A4KgGuN26ozP4QIx0UUOUEOmTLom7QCIe6vKS5znW1buQ1tO7hKd15rm8s6S45wO8GYxwQfG7g+1aTU022S72jSr0jmS6aN+jI/qZDbCZGzddYuMQARot88QIGXAdhBJ/BzaQLALcDQmc1lFjSyNzEsnMo7lvYvFhKVYDVLZQ/Ae8P3IfBlQDONPaseoA5zyuEZzPOmZD+K8i8eoRqfUqILJzkI7cK5YtOGY18ma0sHaS0USLFs3FReRCNv+8peB934UGIzqqND+QiVBA1GoWXmxIo8ze5w03KtNlfAISmQjoSzEqpzjf/Kn13H1FRVs75zE61+f4757Mnzn8+ZoNnJ88EMVJvRo8ubO5UUv7eG6awZiu4jtT54G3vu+Jr58RwOznIkKvqOScJ9tnbYBUNMwY1TcrkTf865I8+UiIzcFxqKkcPScKa6+fIKzD9lOiw83QShZP1rJyRbCnb5pfipfJE6iNPAVo2sLZ8GUGEpxQyGLASonNu/uSVyYY3IMYXxov2wiS+GN/Wa6sOobeyA1Lc6FANotXnhO9XwJbMnOLco6Lvo2Qa+XZRQOWxRBlhi8dBErziHRUqUAIditYJvSRT4sJszy33P0eAk5Pl3Txa5YeaQFW6kGAdcfLYzFZ6mrCNwN1oTskAma7FKt2AJo4eBn7nGdrdyo37Dr7liAvytXay56I/PWolv8Ys5NrnkPWWnFW9ZFBpieRA1BLo431soZQe4B5avn2YNFrIqt+qtlVruepbeV5oM4P18hJQ3x80rLg2KqHXjZpiFYQGPIdC2S0MS4Z/GnjoUbQh+a9h5cIC36TTOBd43GnynzW4r8y/FszJT/2+PelsBAagws02iWr42RMyPMsrsvdEKp434xVoPl8m/Y59qzG12rZbnZfskag3hfzJg1ytj2fKa1ymCRXFLjTQZ6D46VYvwYY61rkry81Bfvfs6pGdZz6cxQGc+Tzg9GDsRXdKtGdqKUIOVPXRoUIKlsVijO2c8vZeaD9bTQ6WBCba6zsZZo36LM6SXbYMesU9cZYk9ACBKVhbfISGw1WBq0+8OKjCWBmC8d71d0LfLfdqMSMuFfXH9uTsA0mhgo4sVmJ9twRIsFE69zsmjWOrJkmHspylzLvRRVtWDl+ZTRPhMMnRGpN5toNzoq21GHxZtD0TudxE9v7WB7OBUS7LSa6DQI8Cao10w70/CSmJyOCexkveDu33RsJ3Oi6BnqwVT1leCdzubDaR/zSgMbbXYJyi1RXY8MQ1b2IhtxZhPF4ajVf7ZAt7OGFoGcRN72mdRm8VpospTOaaJyIq0fpI2Qn5SBEe4YJR5n2ZL5h/SXcv8rDixeW7kUzM1egeCQb0LASfDE68DPVl6jwAz9vUZWQtS1Jiiyv8sWolpH272zRoPT6racqMRqGWo0EB2r07KBRpPZl3S8b2uynRLksqtTQc5dMX5kfmzyNB2cQFpuoJCWHCaAN+1WCOKrkGrbbA5Y0RO7Z52L/D7PbXt7igMHT+NZ37GFdpdxPVDX2XhQUR4id96alkg8kYkkQ+PdUNJPuQZB9XJqTxSWXcWddwMfvXmO0zsu8FLnK59E9THaYqDzMj8wOvmLGzHO3H53kiFrVPHynxrg6suYHDrAq9+Y4R8+30HGcdcgZ8AORwrbgWY2xPf/8EEcPjDCeN5Hr2OdmNuDKT70vgW+dEcLFTJz8jFiWbuGjDsd3VOfOHSMLOWya5QLG1k5MmAzdesqK7DZVIx3oAAAIABJREFURV7ZQGVxCk+7YoQrL5qj3iCDybGXCZzoz9pczvMR6yOMr/IPy7bGorCMruc+KeeV4lpvVS5YnmUQpYmLi2AxGfolDi3W6k7XNSPx60VGnb9PgIf0/VQObdDuQXsG5RmZKaLZbkTnUPgdRTlTl3EvofEKmNuLfVk5HY1rWaG4aJ0/N2NhX/SipBTGsVHGERNiG4OUCLNxWAq/o6AWpZcAeWkpM46puEYrJeAAvbHp8pm80Crx0rPUo3IHpx66xtNvS55ATAgxLYnAyCw2BJQ/cgduJUPKLbQLJ8Ns7qqmOSPCZ/tLBJNLYb5cZ465Q9cusb5IBdB6ClbAVnre2hZJUFyWA4vcxVVAsse9j3ugKn50m2r1C0bQwXoSQmyfX5acBFodNEmflDwSKjH50xA6NPt9ew/rpbZ7X3rCxRuY3UD4TMV91k/dKqb43lKZMBXPl9elmE92ldLT8nQ0bKwwaoWuysGWr4mlyjJ5QjzMOZ4jHaODTDWYFLFalJmYIawxSuUNWt5M6ISTDVKp10rVfQY4+VkWQxceW3G/+KfGdFjNCCgJ2nv51kx3OQeaRitKnqW1g8gLdrhH9J1sJWzjGJ6C1LKbppzkyFyVNm1a3M+OjwHdClRF8lDqmsdcBYtWPNPPvvq8nF1ng9FEde+qDDj5sE7QbK3L60qRPOwabFC7NEG/vyNBPVH6iFonaZtqKp81OLnzz1YXbfpmTQbSnjA3cTTqy0Gcok2WxBr1Fg70euh2iI4JZuhmXlfZSOjco2hMyF0tuudmFLy7qyv1UPx8ite3+xNMp5lKor1OVx5M7MYTiTGdKFCa7BYDf9lRFzsbsng8fjqvd1tddNs9lSppUzFSrIsxdHKir5BBa0tXxvIjOwNZvppNdhRPQ9RhqN30RGEKysFB9okAhKemctuCZde6ymA8Bv5dJVHptnhD6RzfkB0FbxhZKwKzkIOyVr29fVoAk91wBEX26C9QZzlX2Yc1tFpsGLDuvsFoIANZ5mk1uzQ6pYjdOrq47o/GA30W7421bseANdNSAi2J371rlCdTq1dl1souUb6WTFejWRP7s70zwzOevYWLr50iIyU+EpmEeZ+lN0azkI2qAGz/ZzdU1TUDXn5R57B7xxBGTcamVSJ9e8tngJs+zXubIW/0ihlCYCKc431nHaVmaYz8vfNZDc31OX7+5xY4dmYDg8EYv/8HOe67l0yYAwuK9mW9naPVzPFjP9vAsbMqGA/MeZ+lPZ7z2/+ygs/cypgi81Cy7Z5z96F50SbL26rljG/WETaFkwHjrNAwkWUtQzZuY5EtcNmxbVx09ghnbBJo81Yby0Vmq96gNQTvgWkEOG7lQq9uTWO4BLq8lKZJKnQQTr2XE2OhqPK0nVWYlYjRU91WsWImE71fY07AAe7Sd1OFihNlg92eFtVD2wfi/2C2tGtOuqJlTUKdYJRTdhNsqzjqH/XvVdBjC6UtntIOklmOclfkOhKAq0wYBoYlQOO15sbSih+lZ5A6/GIRSY4s5qGUadmzRJfYb6QaHo4pM5G0KJ7peCGfLTah8N/WLWkMhMqI84oqCJz1JAtxnVbYiohVS5ziTadr1yOOa4nVKhTwxnQoszGhR3TOiVg+rneI0eNn6X0oOsrdF016QC2+dvP3AtpxSZcrwD6G5Oi/zBYWLEjo+SIZwME1uVQjJgxMh36M9YwQXqfgmBuClEWT+UACEtMuuBS8FMXKFUBpOMwX/mDYosGgUHGVAyl0TXpdECuBeXhu0rZyr2ddeNYoYw7r9lnuSB42E/qZg6vUhEzAxXy0yBzac8oSmnUNlwYvJasV5xuMVlR8lpmtctzEvSlc/tUIYOugEQLedemnHzFBxswZQCrujWumBJKcZQvz0rLzmCXBkoWK13IuomaYXeDNtlUAWGkhQI7gaWX+qmOawMs3C9w0e3RUnHPlaRcdzOd5TU7n1DLRD4qLJb9YluMLZGZJAOCWBdQ2yQzPAz1bjSZ6a20dEB3OeTBkuLYHp7Hdn2HMLK7pXN2Ma50a1to9rHfaikQhCCMjQ30QByZzAekDJRsAsWCc8BbI+Xd5cxnt3m420MimePj4KWwN2TlYw8GNDhq1ioBjrlw9AwpinsjmzMzElIyYwp4ZWM0uyAU1Tmtot3sqSXLt3xkSUM7RbHbNvJPB1a11gZ2NAxu44SlPw8bBAyqTkdFiVuRkPMPm5kFkdTMA5fFvHDiAA/sPClzx9/To0qOL/5OJahX97dM4cfwxbJ88ju2Tj+P48Qdx8rFHaLqA3v6D2H/oDBw582yhfLJdBFUEglunH8doMMD29rbl81UY0THEaMCuTlo3DDCb1VCpsxOOi4OxVgoMZbsb9wwzmhhCXaKRcxns2ZxAmkQQmRgxaRT1TzEnS8eOw9kYgzEDwNlqPkaNtE6VZqRbWvQnwxbanT6+43tGOHjIWC0uAvkwx3hIkbw9+NRp8aUKwBUj4xELnnMYZRjt3LVjDwPWHLd9sYJP3UqbBpZrrLyr39dEwXKox2o48yXjUZYYlWtoLMp1T5vhhf+yhnZzhg98dI6/u3kd40UVWY2u8A0sJsxQJLs7xSt+voVmnaJ/jo0mut011CtD3Pr5Od77P3htagJKorn5J0MUbdCy9dK0YxxgI/t7ToaTpSiW49U9wx3iGBVadnCDsXEGKvM1ZMOv4RnXjHDJMRPH8z0ITMmWEnCR4WIrMndZYXxKzZylX7mGyxe8AvR4WbHMSXTXa99txzQeFcGYgFa/v4Roii6pRGWfLLxLBQ7iajKaBJeccpbAVuySoyXdwW90DwnEWXQP14jlklCyAO0RkROLMc8ndFbBoBS40auuMy/fW0pDGQtjC5prC/0zzM3cNXFF51TqDVaiQ/kYui1Hev3S80gXcrslLk7X21iDQ/F9BuJy7Eyo2WLyRIax3KdtMYwSi/lr8VUGnlga50NnOZxhaVMyfTZfGfMldtQXkNT+QRmdRRag+dtFt1iUB/WsFQujfU7oeaJMyCOyxdJGSSmxt9JjlB1ToFUs4kmMVJp8E2azdh6lNcfqeAlwGAbfmkJWyrgBAOKa28W36yKgo/KwHXuUNyPWxY4zqha7aTn5mSYi+HIcLrNSy8dUoFw7lMKotQQNwdoVDQY2cAvQb0xx4relw9/dCBDnbHKBUhhfbozKiJ7V61aO72jk8Y0Bqw+O79LzXf27rVlWyg+hftwvMuCxt41SarCPKdAtwJk/wwTL2ubyPvN8CEA9rzTYc5bl1bErQbzl1rLDl2uGNjY5cYM9HwJesuUJssVcAkKwz3W+cv1563lN3lNm1Eah9IRdenIRZ2v/SFoZlfW4g1JLtIa9kO28WlM5jivpqD/A9pDAibVy7qBrEm6zRLjWrWF/l3E9xr5YfESGkbyeCOjoXj+1HYNCT8kWjVGv9tyngmU9aplMbNbrtLCYbePWLzyOvFrFuWduoNuioG6oBV0eW1yUZIVQdgM26HTupbk6dWaNpoChOiy5BtKKYUZkPFc0T7vbcfNOLmJVzGdTuddffs0NuPpJN+DCiy/HgUNn4rxjFyjWZc8vW0V3u7Ct/rJcs6c4deoUjj/yEB566F7dvOlojO2dUwIS6/vYCWnX4cyzzsPBI2eJEeM5EAQzt3IyHmOw08fO9kmByuiszMnMLRbY2TmFE48+itOnTgioEZwZqF6g39/G6ZOPo7+zZWCE8wLzBOkO7wG6PGxe59Gwj4Xc61totrq6XtMJQ8G3Zf42nXRw8eWP44obhgIC8N32bJDJX4seQHpSOPSaxtYUXkPuWM3PkghTU5HHtijf0knjRRW33j7HR/6Gx19FznvgAdExwdLfjLMfy7vsFCSbJLEx9V4jis/7+IV/18LmJsu2Tbzvrwe46cMEW1UxS/qazNFoz/CyH63h0vM5sWSYkH6etkGH1qy+wBvfkOOrd5o43jIkWYJz9o7dnvLeoratXHQFyFiylLaLnnDUfdWQS9C/QIXpAY19qFBJmu3gknNnuPT8GTY3qBNwqwfqbTpAi6CryQYLe9BrzFWUbivwnoEL2+Mm5cFES1Vcsz2c4HeBLi8xCgQU3nE+qAths+lWCs7Mf1cTDDc2nKy4OLG3gUDBO+WC0SomVQGrcI62BaIAW4WwZrcZY5hrJsbctgnjZOlsxSqzFAuljb0SHqbMCAGGb/qLxSlMOTkRE8BIc8P23ESVEucTxa1VBmuVZdt7QilNZi0X0IEgzUynUCZiPq3K2Jnj1ATyZZcW2S6NQYad0z+QCQVxvByFlGfIvsJBj6/p3DOIhUk0ZqXJ6XInorGlpWYrrkLqtVUAJRfHB8jSdUxKuhGtY2BC8MEATYj9o7yZlvz8tgl4rWCbuMblc1hqg0oGywBBlNZWQc7SMxx5fZ6XuFcZsbyvK+xmPENG81kyQiwVrqFaPf6lEmI6lySUnrGJphmKrmONcweRlpZgLLEBKe9SdmZIx5sy8VHWdnYwjEwLvZaCre2LZELB5gRW8Dtm4M9YNOsUtacjBbIFsPODC3NQ3XF1OLNqZGs6DXBkB+N6q9DoGtDyWD99tjcMFNpFB5xhnJxYS5jFhmm5ee2ZJMIucD43BGXKRmQ2KxsCG+Yoz2urbkQWpiSrsRUr3TBVbrjoYE6s1B/1Ua120Ws1BXzEbkn0R9DVQINgjO8kwDXDdn9sC/dwjNMD23V0OxTKt9Fp0E0+Uzdii+BKeXo0/TQgxqDnZoNeTMzv69sN4rPPTkNG2jQYzWOTFTP9+DksYVbzqUph0h6IFZrj7vsfweNbwDlHeui1aNY51SJubcTsZKN4O0e3u4G1LoEbqUieU70IfuZEM11MMB2PBfZoC8GLxPBnsjg8XwrV6zW6v5MNGSHjos7FezaTgP7QmUdw1nnHcO0NT8fVT3oGzjrnKDrdtb08I59o/nzC7+t6nz6lYxlsb+Nr992FEwRE2wRlX5f9xeEzz8HBw2fhyNlHcc55BH7m+bTnVypepk8Iu0lZAlzMBNh2tk9j+9QpbO+cxmBnG5PhNh57+GHcf99XcPyh+3Dy1OMYDxkqPVHHaG9jH0bDMUaD49jeOe6ZkV01SjzjOx/H4fMYT0Dhri2qdI1XwykHOF3RGdAtRiZJAlZJLehte4y1G/auIQH1CX3EgGF/gZs+VcFtd5BRNbBjO2nz2BfSU8enZcBoIlEHIxkr4OKrFvjxH6aifIFus4777p/gj1/XxePbbLjYlkO8Jp7pHL3uGBdeUMMLX9hEozHA9miBRtZAd2OE978nwyc+RoopfJaoN6BVgWvHqOPjk8JS/XSqWKVKo8XV0XVytj1SpyStVXjcNCPrn9BmgAauqHTR6+3gqZeMcd65mVgtsVd1PjcLtDsGspTuQOZL7cf+fFE8zxOmNC4GBt9zDyH26rjRpJGAq2LRTU0FV14UVhB8XTCq6a+IQW26q/eE7J5HyrhA3houQifjXnWFEbCZltqCWAIi6Zj1rWBPSn+d9LNj8RNg2mULYdrFEDjHwsLXV500lYN55N4lYvaiI9FWbW9ScLbDV80Ac8tC5lX/od3MSkQkxbMQi5L+pN5EVg8V0NqO3b581soyj4VKsuqgfiAeXp1zXOi1zAzacFQZQh3VAXumfDlNxPEBmOxPY87T89L6EYxSCtKScZPG9cSymArtC3Ymyoh+I1PAk7KVeg/3VJKViPZzUe5ankui7CfGxkvEYaJrINw+LAXgJBIMWAdScXYrOafQfUV3annPUrF2eSzBPAkMrdiuEKBSqJOanmoshNN7wq5pLOj11j0aLI/dl3LDL2gU8VF2hn5VS7aseE2hRiszJK2MaB16+pyCHQv9m7NrRVmZn18o3fRZ9v7LAvkA6QG+9DuuG9M1DB+7BIiFVDTGXjCmIY4PWY91Gdr4j7Gj50aYugTBHI+qqM0ZE2gNSTw/khHWBGAsGKU6bJjhIiJ4xGsw4zoyN+PcpOFIK9EzLj1IFQtGFEzr5NkhZ4sVbRw4iUtHQbA0GmEwmSozcatPCGe5hRu9Jo5srmFjrS1wpQvJnL85HeUb6A9G2OpvCRVKKD9jpx7NImyCqbda6lCk1URWN3+mbFHDeD6UsFsdi3SUF4q1YGoTlUy18B8/3tfEQUuKGtvsa1wAKbznsVDYWUW9sS5GiCW+0DZYQLR5WeVzOty7XwdFmrlZVogWVrgyJyaLyiEw4RZhNh9gzmYAtSxXTZicAa12D4fOPAtXXnUDLrrmOlxx9VNwzrkXiClZtjb3jZMMCktty1In1xP130tEPxODRYbpzi/ejru+cgeG29sYM9UZwPkXXY4LL7saZ5x9NjYPHSnXmm/wnnuCs+SbuQvnx8MRtk6dwEMP3IsTjz6CE8cfEiC8+64v45EHv4ZTJ9mM8BCe/uxHsLbPyhls7WdkIZkttqbrForQoUbJnJTIpgrkR9u2lxXj4WDZOeZsLhyUyUXo6S23V3DTp6gZ4/uaZk9bRWbghIC1Qo3dTPE90nFNgMPnVfGyH9qRp5x5ugFf/doMH3r/HPffS2sJS0HQBKZybRVXXTnHeRfMsW//ApdeREf/GW7/QgU3f2yBkyc9N5FTncaPu7jzs1lLVc2ggYpsSCgON/sHav94zDkjkNSxSoATk4D7GDFqakAGeoKLLxrhkqPAvg3iNwrmTQPVblFzR4zJpo1cjK2yOMVamNO3R9iZxibW0KTMogXLDUjj9se/0+8HzNldlimFI/z9dOIu3o9gq+U+P7wsvpOsuM6Ix2b5ZWGybJ194cgei7u9X1lSS8dw0sBWLMDpz/Xsattm4Kl8rxJspXlqaulnF6k7XnKcxti0Bd5LsSHUjw4vTrwu/JahaiFKTrQlq4axfjQBaAIUprvluK4cs+wAX0wylREZmiAvLW+VD0aD19TCddlswcBp22RECdTKhc6AqqxoGsqiq5VztgobZUdiyXSVbf8ySFaDQ6nzSgmmiCmTFi5KO1Gadc2Quc/bRShKXYFEksU9ZAYaBQEyfGDGWAmGM2wYAltZWLTHwbihZbAyAQgIPtMSZMwl4QcW5c2UIeV1T7tNy/Ffgpn0mVkCQrvKl4n9QzBWMYh5Il5iSyNt4hgDbMW5WKao67c8YL14HpbGpLFFOm638SgBLZ8VdoeTOfLSaKFFTJncOFe786ubi91g6wk0Ww4K4xougXkxcAaOoiQa5yN2S/rzkvIk8WLCft+8ewZrvIafYc04pr+qtVhdIP6xQG3+LF6rsqEM1Z1d9jKubKNWALOeoSvPbqlBi2Bqyk6z8ULi5rVWG/PKVNmBg+EUoyk/yDr/eBBr3S7WW3XsX29ivbcuJ2sGQJO14jif0XrAcwulBSISrFcVAt3wmJFOs6P6PA07yY3NWGLBBIOheWuINlTGlYnI6cg6HtEagiU/E3UzVuWx41/HV+4dCmVu7uthrddAu9FFvVmXEFwO6eS6uKCxkzGjj1UT+ZzeWn1z0eQNnVH0TH1LTXE1zFZqtDoelUG/KXaCcZG24ODJZEvgS+28Uy7IEbDLLTp1NLxeLdRaXVx6xbW4+vrrcc1TvhXHLr7cFoflTfn/H87Z/XN//fKNXeChr9+P++/6Cu798h245+47cerkcRw4dATnHDsfz/i2f4HzLrx0ydX5m//gJ3iFbGzm2D69hcHOFgaDxzCZfAmnt76CnZP34fhDd+Kxr92J/vYA0wEDx00YHwJdxTbJcmwmapYD1Lo8vGyU7iaRYQwz/iRwY9QT414+cBPw2TuqmOQ9On6qpGjeWlwkWMJW0dpdU62kly0q+LbnzfG872SAt8c3Ncb46Edy/NX/aLgxp4nXadFQofMqU87Rx3XP2sCL/1UTEwrmMcPxx4DX3ZhjNGVbIuk7CuLM6Z/h4Dw3q/ORCp+p8SQjq8hJQeXOBUCNnTnwAWTD2Kzgpqlkuez9utKAHejNcM0VU5x3NjtOvTTUqKDVWqDeqqBOOtviIT3jzjwra2S5wum8gCpOcvmu0crI3mulTclyNXwpAHYJkNtKp0YEL7FoMozlJzymHGzp9pBI16RmFgZ8hzBHjElTbxolG+0cl3MPozxYMg7GahS72KRTsVxI7ZzShW8VOIZGJbrJlB+o96J2hWDCS1rJ++h+R2eUr+wBHEKNVH0CY1ldO9eKhX4kvpce99Ji7cwWNSWm2eLQD7NT60TU5fNIEjJz6uZm8rmPBXUBhq6P62TRjcjjKT2pBGrcuFfPj5ssFyDEGwzKEObl+SIFJyGSNybavvTz8mJZuTZsJLw8ad2GpvmJ+10wb/4u8jsSyHVvsUI7aI0Puqa72kjNAiDMancLvpc1TlECI3unexP5mitdsekV2At02Ng1x/UUXPNaFJ24q0BLNInbrrhurPTOct1oonEsAMVqWTUZz0sMl1hlY5asquBlei9FCnjovWhzktRwRYrEs7miK9PvLYPH5cMpN03GbCfd46FJKzag3o3oTWnpdY1rphJ64UdmnytmK7Iv47CdHaSFUyGIZ9VAdg4VPU+mv7LX2qbVInvUCazsSJvzivu3MPIlNkmVtXol1+6W1Q2PbOAuh2LLaU4XcwMfG+s9bO5jkLIUJWg0e6iz/Zy/t6DtAnU6NA6tSgxO9ocT54+84hdx4NABZJ4Iz50T8w/vv/9r+OA734LJcEflkUWljhf9mx/Fvv37MZ1arp5231kNX/jc3+FTn/iYxObP/96X4vCRM6RD4nJx+62fxPvf95d46PgUvXYN+za6ZuPQbmAy5u6NJqPAbDQQoJRHGO0JGKXj5ZUX/sAP49ChM+QRJvE4SznqJKTY0y6y2S+we6eNxx74Gj70vreAAnKWOcl2WMcmBdxjaavaLQI6E8Qff/yESqTVxQjt7hrOvuBSfOtzn49nPfeF2H/gjOWZ6H8WgK3goOlkisceeRC3ffqTuO2Wm3H/PXeh2+3hquufim953vNx7KLLvMMxfaEP8ETYvPK2/6R/zqYDTEZb2D75IL5+/214/JEv4cSjt+ORh7+g3MvZlDE3XKXKRTRYFK9iFZ/LuCKCYe3Up/QVo+/bHKNBjptvA279NE0biHVcoM7uWZaQyTIl+i8tKJMRLr+mjR/4furP2DCRo1kf4AMfzHDTR+qYETDJq8wd9+lttsjRqQ/xfT/Uww1Xj5WaUMvm+PKXgL94RwMnTszMeDFSL1NbjZiYVSr1pgkyIKIaGshpMUJqokpfugw5a65y9a4a4yVNxMzE9nOKnsa4/OgIV1www4FN6zhq1HNK0tSpSGEnwRUF9ZZ1540INcHG5Qmi2LnxAzlphuu9Xfpd7Iq7xFv1yX20kq4vsYFEjVFCcINQY4PD0JRgi2VE6ots56gdZgJWlodi6V9UaqqMiTJ2qpzg5QVk5iS7BM9Raoo/g+XiqUTXUsT6FB5cCqEvI6JKMXba6WYPsWm6fFVXzmcwRN4+Lp8uB6YrrFa64MagfyKGSyAqLDPYQDIOsOWGpkmrvnVcmRmuZIJaNAx4S4fmmtgALjYHl+WuVBhvt7yMi9Gz62yJgVH3nhJG9iWV6Q7+/YgyWgYiXn5yvy8bdF6aijJYwswHkC6ARBFWXo6FVbBd4KuVOCXTWpVzjzVFJPewcCe3Lu2wpknhRIBH3ZNkHJbHuWwzwfFKEqG4ru7LZJoqs6Eo2Ms9LFpCHxWAaPVclzRZXkgxhwS/zoVVggEJIy2XS52SY/hxhd1DzAUps7XnfXQn/TQWqWATS5VXotsy8JaK9sV8etXNmi/ckkWbe/WMChDF5iMAMI8tgFbEVAnAaWdrbJR0WUnzBOceVgQ4f5pkyPS5fB9ZV82N1VbVoJlLVkCPUG0mVa8ux4+eD2X3uv9ck5G49VwkAAEKLQKQWzBzd72NAx2jeWv1poTw8+kQfRmd0kWeYcdkMNhWRkGxZfpRczVniW2W44O33ove+kZ5H/xBoRbox17ynfj6vXdr8Tjr6IV487s/iUwtxstf73zbm/DK3/xlHDx0BK983Vtx6Myz3VgQePMb/gB/8Nu/jM0zzsbO6S0da7PdVUTNYHsHlWpDRqOMyZHXxoJ6tLE6+piJ2G208PtveRfOPvv8ZX1VgJ49Sm5f/YfP4z/+9Ev0wLVbDcz0nlOLt6H3ljLF2II9wXQ2USfmxsaGWDvePNaux8Mt9A7sw7d914vwvBf8IC68/Kp/EoD5Zl906sRx/O3H3otPffz9uP3TN+PoBRfh2d/9Yjz9OS/AkXPO2yXi30WH+gc+0fe/4fHsBSRzYGebJcgH8MC9n8BjD92GRx76LB5/7E6V9Lj4GitkbIesBNwZX7sq2UBU5dc1nuZoVul8D/z1R4AvfDnDpNK1YGqCFwnWTc/HiBwKIemntajMcPS8Fr77u3JcdDGfYFpwbOHP35rhc59tmqieDFSlpizFvMJVaoJWfQcveFEbT39KA/0+rU228Jm/q+CDHyaEmXm7vEfzyI+MAdkWV6WFk7u/RhcVGsLSULbeMWNTBzUGDutylV/UWPJ2nRLzeghMabnCLmJ0WS/CofUdXHfZFOeeVZEWSgLOtnUrZo0cbUYwhQeMMxvanUlXZlgpoErkwtmCuqydS++xGg1WInkKYOWlBU2CJZVQvF94bInso9aBFjGWKWOlpUi68AU3dbzWAuSMhWUhhq5mWXtSlph80Yo13xmElNVaci53NjW8CXU8KqdYIxG/CFDi+kS4s8YYN8RhZugdamKU3H7AFmL7CpZn6Zom2qZYPL/RPSjc4yncJbM1MQd5alfNN8i6xwRgZ+qLkomzlRCjpGyRJnZiZdkwyoip7YPOOUTzjhMKVsHPP+5VylpEgckLT0ugOLoN4zqoizGOx1kbXfaV7tNdpTh/A9NY7bZ6SIX3uv4B5Lw7MjradF+SzsKUjTHWy53CnXGLe8k/UwuI6FTUwp2wrPaMJ9mM3ASq89uuGAGJNh3K2rOTio1OvFZjwzc4Vobu/u4EAAAgAElEQVR024Ekami5tFZuRPT8JDdnOa3AhPVLzxvZHddGRrMFTcClny6SDsxrK47VzqNMeFkFgnZW4uaKoHTTYS6L7PW8SNzl89+SM7xbQPBaxfyVZwJGemZleWIjjxIUXSa3ZeKzQaG7jTNj0ShjcSWUsezOBFPvRdcCFR6qtAGSzsKOlWQRG3v4zoa+iq9qhJtzk3nRoWZO4NFqdNHqMDeQYdF1NJX708d0NDErBRmYWg2eRpnNRobR8KTCoUnqEGA1Wm0xRo060eOUoTH40/f+Hc48+5ylA4h//O+/8KP43N/eLEH+C1/8A/jF//M3ln/P6xZ/cuPv4fWv+X+xvr6OG//s3Th4Bm0Q7D698bW/h7f88WuxscEIldPq3CMNzJLkZNRXXZksHKN+KHAjmzXLp2jU26LRydT91o1vwyWXX7srOXcvQMHv3XH7Z/Er/8tPFSawXFgno4H7ltj2gIvqnJMdH0yyg/UGRlPLW6yzI5LJLbNcRrH792/iW5/zfLzkx34ah888959FVF9cyCfSZ+UL3P3lL+Lm978DH3rXm9Dp7sd1z/pOfMf3vBQXX3Hd7ppzIRne81b+s32TpdjhznFsn7oPDz1wCx6496N44Gt/i52tB6zGVamg2d4wJ/7xtiUdUFA+Y8C2aVTqeY7tQY5bP5fhls/lmHDXT5bS3ZPJbGa0dBDIYO2qBorJzr1ghp/7WQs4J132hj+u44473XNrkePQ2RVceU0dn/3EGFvbObq9HD/60x1cdnSBrf4UWW2KL3wuw1+8vSlPN7IE8aDbBeLKZLOCGDeCLbFVtImwnxuklBmOlS85Q0vLxexFy4+zFnNf6F1/kTXXkY/I5PZx6fljXHE+sO+AMbKMkqjJHoK+bpZ1p5Z/elpqY2B0d/hxqQtSyMviMPb62ku3ZbNsAr6CWo9uI/9ZLKL0eGKJU/hySnGpO4A72IrdrS1SphNaJVttATKmyL5sQbHAajLmu48+mAI1yiRlJjFpxCGhI4pSE6UODubsvV3bmVRO7HNsUudxGxBLsuP8MMqylXkwpVvL1fLlXv/WJU6bEgphrxsmU6vFEGqK5L3hwBZVP5bIaWclWzmbdszWAVgC62I37jYsTwi2kuaEUrMU7BT9uoyp5FchlC9KbOW9SxmqGB/BOARgUfNSqKHDa2tlfksZpAA3RSeqnj+3v0nuR3qdgxUJLWNZglxZmqTtKQdXCO3j/VM3+ZR1WgZcSeajv30AoLJ8GJ9bghjbdK2Ux5fiZcqBWYq0y0xEPUqJmLFkv2zMxntrnImZNmAYgD30fzF2pWXyoO2ZNLZlma68arsbA8qfWQk57l2ALQOEqddeaSmS3g0BJipS/d6G5YM2a34p+F4kdWlOGoAugKGlKtj4ZN8bS4FqNAmPOt/ws7zI56LN6l59oedLQEsmp6Y3DkZYJXmWG902Rdfy+defmWe1NWTN/RbATG+mSV/u4aPRjjrKuBIw5Jisl2JBWMqgUehkqJvQqtWphEKzu6Fqx2zKzL+mmK/X/9XHcOSco8uLt1+At77pdXjVb/8KRpMx/uN//q94yct+IsmfKJuM3vCa38WNr/p/0O218UMv/3mce/RizGcTAagPf+DduO3WT6N/6lHpxYg2x8OxdqAEYMPRju4LASVLiu5Hq+3cYjxRV+Tvvu4duPjKa8r75xYMXNAVaedTp8oM1Sq+eNut+K//6Wdw6tSWhP42OOeyheDiRMH/hG71U7bxV2XnwAgey8iz91A4d3MNrRbdwivyGtu3uYl//X0vw/Nf8kNLu77iwP6ZS4zxvicefQjv+tPX4L3v+BNs94d41nO/By/9yf+Aiy67Yg+7im/yIL7Rr/8j36rffwSPPHArvvSFt+CBe2/C1sn79ERzcWS8khoWKjSeJaBmI0eORiNHbZ7j3R8GPvN5YoCu3LKpmaJ2i1+VhXXU0hCWi+6xS+d43nMyHDkyQ7c9wzv+qorPfYZdj3SU38H1T8/wIz9YxYdvmuDdb89Qb+d4xc+2cOzoEDs7Boze884qPn1LD5XGSAHrYtXIZCWxDfpsWc1bezIf2Izducp3pAB87lYQOkhZQ9BElnQ2kQk3O9qxstzNmY0r69i6JvNKWyasRzYnuO7yCc49izmlkPcXrcbaLWYsEmwZuKJZMNkbatUiYoKlDb5vWcK1HWEQDRK8J5NjgIw9cI3jH/t991qw9w6PLRLphXu8garVMqJ58ZRAazebsSzETSf4VbAVny0My42jZAKlFUSYPQocuJnlKrsU+FONBgJh4a1j7v3BWKQAorBR8LlP/nUeUbO8jO/9rxLIpIuuMYYBHskQMkJkPs5kaGoxV2b7wC8tKnPCQI5LB9lsqqA8YglsGStaaKDSTsQAKQlKjCZFaSzDbNrtGHT9vXQoLdSKbi5KjVYys5FUMFoErrJRsYV6iQVcYVBiDKYgJJoXokNU2loHBVGeCwAYVz062AI0G4vulhN6BoypMeCRNIEkZXJdaz++1PMrPt/u1xM8LS5Kt6ihKDGXv19uLiwPOBgtnbdR/+VyEc2SxXs6CyTXeWOU1CGYGhT730M+k4rurbnC3l8Q3QOpC3CWiMLNzDjDLJot/L7HWE0ZBX2vsIuwRcGeHQMy5fWyFA3Nn14S1XwRzF9YFfH6u3GrdRa615yzT7qf7hJvHb4GtOp1jnvbpMTviA0mUNPzmqPVqJrcNiw04l7Sj6tmNsZF2T26HsPI+vk3HMtHY/bjsVNqgdl0iNnYAIp84enXQ/sG79Tj32mDMBkO9EDWKWpWeaSKdruLjEalY+vQo37prR+8RTYIMbb0YPoi++lPfhz/9sdejGangz/403fiiquv38Uu8Tj+9MZX4bW/99s4sHEAm4cPodXuKsR5Z/sEBgPg9KlTipo4/9LL0el0kfHizGb4wudulYD9hm/5Nlxw4SXSa936qZvwD5+/XZPLaDhBp9XB77/5nbjsymuLQTodj/Br//nfor9zGlmtJk1WnbmODIvOMpw8/igefOBeXHjZNSqtDkZmEErwd+c/3IYRY4OmA6ztP4hLr3yyFpl6tYZObw0nH3sYD953j0pRiuyhVYV3PuxsnZIZ6TOe/V342f/1V7Fv8/A/Zh7+5n7nGwCcO267Ba/8tf+Eu77yD7on3/t9P4KXveIX0eqt7e0R9o8ES094gPH6b+J9tk7dh3vufA/u+MLb8MC9H/ddfl1WHAQlzNGcGDEluvex41V88OY57rrLd4MeL0SgstRtV2mpFHdw8zRe8Yoaum1GWLXwlbtzvO3NbKnP8OSn5/jB789x6sQM7/tIht5GA8/7Do63LZWSx/0q3vNu4HOfY/TR1Bio4C4Y5OvPkOwdpNHiQ00A5bvJClGHBb2XtheJ05MmxolHK5EaHSKvtsxEcj4sm1gb66iwkaQxxKVHJzjnHOCMM6hFyMVkdNrURNKNnkkDET5sZSQDXA5CyPIk+g2by4NRW35UYwIsZ/plhkti+hVmSx5bCdgisxUCVM0fMemuloM8mzpc3svdeKmXsMN0cXSih9Ki7euRoo0i1sUP3BavciFMAVMK4hxF6g/TYtl1K47F2Un7LLfn9PKjfKO0QiwP/GCsVp+XEnzs3bkYDADB1nxMg2GOf4KtKIPYohz+Wtx1l3ot1105qyUfthD5ejdi6PFigSv0eSv5iMF+mReSXyFnScNiY6mTLJZM7wIMwFWUM4XTyniY1EHeLnzk2uzudg2mMTY5/HXrUyhlCKm2LywHUqAUgCvuh72Xe5qtBG2vil+ilFgyWV48XfGvCwCWIqQoJUrLVTCZu60rAoRwfJBnKEBvuhFyj8FdJfj4QAcqyz+3UrjGTAFq7YaaFYtdOct/NGyR+tHJp0o3wG0hnPUtx8DyCNfnJJFJZTcowZU+tdBwCcSF9izuhR9HAFxrhrOHnBspxfq4t5wc4Hm89AWTDMFyYrkhNUbLn5kCkFGmYu9F/SsbSnLpLI0RJjDTBoPPFAkcpXO49CWOzx32K8+66lhOEELRJyNogvLkIXLRqtZa6HXalom44K66Ju+q2WRgSnuNYDMrnS/YgTi3CBbKxpo9vONDnyrKiNoRzBl8aszCow8/hJ/5gX+JRruNV7/p3di/eRC0FqCVQavTdo0K8Oevfw1e+d9+FWccPAO/8/o/w7lHL7JdaRV47St/A3964x/gyU99Jn79VTeiVrcgYorCX/u7v4GX/ODLccWTn1RMoIOd0/jDV/4m3vz6P5TXVq+7jt9709txSaKZGvW38MMv+HaFTrM5YDTe0k6F5b/JnHVdCuUz/B//9yvxLc/9bkwojtYqWcFfvPlG/OFv/V9o93r4L//tj/DkZ3y7iedkv1bBf//1X8Zn/ubjAm1EyQ8/fK8GdK1Bd/aR8hi3dnZwyVXX4jd+90/Q2dj4n+9aTMd2PJG6b8kPfN4fDHbw+7/+X/DpT3wQzXoNR49dhJ/7pd/EWeddsLoG/PP/W8dQLljf8ANmI9x978dxyyd+C/d99aMGEGoNb8yYYzyvYDzN0KkucPpUBe/92AJfuYcMixufkmWMh5amtgS+owU2Do3xEz+R4dCmxVc1mzle/YYMX/rMHDc8s46XvjhTxmanW8E8a2A67GAy3kGjPsXx43W8/R1zfO1eZmQyu4Hdj1zFPPtHbrvWXWugyehvxcG47xfZz6zdxWJ0WltHlg/VjTjtW80t9CIEjWz20KppdhSVRgeL0Ray6ciigPKe7CT2rW3jqddUcP75JownkKOWq9O2sSzRPPNIvfvTWC8bHOwy5pf+mXjRrN4b/XZSQgyxbarhSMGWGF73AF4tI3JBjMgclQRcYJ92Whkwsd1v+feyS9COzyxE0q9VlirAV2hqdBpJZ5V8vEqyYNeQDMPNAmSt5NqlInyV8vy9ixJM8ll7ga0nYrTS4wywNWf34YQpEgvMaBBLEE4fJHVLmW+Q7qWDLeXNKtwgNHsGGu26eilZGwYbABoCEsR7rciFv1puXEcZJd0YP8sdgnZtA3BFgXpJj+bAix+po5V/kXfEuWYrbsITRfZo8Xafo9LWpAQrdk2XXdKLe15k6Nn4iWO1+2hAK0CDoH0wWCsjI9VtiVHkA0SPSAceeqmfz65ysYu3Nd5LNb/zOVHG9pK1QH0JSM34t3S1TwHlnoDLGZolIX2w8Hr2vBM0kntc9xSnGxYXcZ2IQ+glHozU8rNXsrLl4sN7W4a1l8J4G6vGZJX2N7bZs5nbPPasESHYLWkUxUaVXmvcdNAySmJQbsTdwkdaYBJGDfMjDKsUYRoHmvEZ3JxSj1WmbZgpO+2itEF1E9OUYeXYN82YM5TPe8pVJAcxHDyO0ciCqCXypgiXEzoFuqAwnp5ZCxmBctwwW5Dh1exAJABrsntQwbrW8ZVVmmg0O/izd/21nM5lLTNf4OGH7sf+A4fR7rQ1if3CDz8f+w8exK/8zhtQyThRTHDP3V+WM3uVYn0Ab3jNb+O3f/1XcWjzMF739vfg6PkXFffw9a/6TfzZH70aT33Wt+NXX/lHbtOQYzIcyRdsfd/+5clWHmRz/MKPvwR33H47emv78Vs3vhEXXXpF8Xvz2RyfuvlDclHnAsKdlqFmoto5/vyNr8Fdd34R5x07H6/+s79Gb2Pdt00Awdy/f9mLcNWTn45//0u/tvTZ73rrn+CNr/ktNFsd7Jw6iVk+E4hFRtC33+w3ZgNU6m1MByN870v+DX72f/vl3SXFb4IJKg4gQNZe9PXK+3EA/c4v/wd85uYPKHPy4OEj+JVXvRVHzjlmb/dP+fxdy9Q/1zcW+PtbbsTHP/BLGsO1RkeebJMFA7eZS03PqQwPP5rjpr/N8aV7a1jkDdksFDtwD4aWdiVbYHNzihe9uIMLzt5WXuNDXwdu//sFLrq4gfOP5Th9cq68SjaJsMze7czUBjwcVvCOt2e44w7OOOSFLUDcfHBM+L78ZRMnn7latynHb3XldWrIp3PkE072c8UtSSfEiVT9g9wU0QPO3q2YrOs9+duxT1l0dptgqwKMx9jozHDJJTNccA59uTxbsZqh0SFryzBrsh1ksm0xZo6f2pu5YPtEawvx3p5ZBdhKTlDg4Qm6Eb8R2Ip28tj12wRb7vKLj4gDE2th3WexaK6CLA3bBNhEZEnpgP7EbFa8jhYhhRDeO/HK03U2R2A40FnoVOyBkaRAZWszct1LHL/XU5EuxsotLDyN7LcF4LiOzDLMWaUYucGpu8dzUVdsDLs9yVZ6J2KR46bOP+IGz3PjQsX1Wv5/5RjTWIvH3xaBcnopQBq/ZbYD0cWdnlN5f0rbBVtOrXMx/Uqd5KV/iXvojNZeLGR5rWwBT8t41mgYMv3072WHYAj1o8xrTJZvOFJBeaJLWjpq35AERgpgxk8LAJie46rvVyB7SwVwc+ZEN2mAPHVoN11lzGUmYUtBQZxvEh2TOMnHsSxlJfp1Fh6NmCpnBdNGgfD3KrVrZZlv9Xnby+4ifS+7tGWusM6Tz0tuMX0hzStKhi5oV6ekynz2jBFksWwemyfKiWzT4ewYGTlvYCFOadaZL0u3eNo3lb8TZUK+pzSvNT82v7H/H3NvAnVZVV0Lz3P7e7+m+iqqCoqilVYakUbssME2jU3UxJjEmMT8JubFmMT3njG+aIwR0YioSGxAFBFsYxOjxu5hjyhII6AijYBQ7dfc7txz73ljzrXXOft+VSjDGMf/jcEovubee84+e+8191xzzUVNF99Xeze1uQTh0mp7YtJG1vRnwTLjMScfkjPlNugtBwaGFXMNNDozasEz7LE/XlW+UtVmy+wQxkOlEtUfkchQvYVYM9nCbHsW9WZbC23QX8IHPnUlDtx2SDG/vviZT+Pwo47GQdu2a+W+9uUvxtr1G/HCl7xCf/PjH92CH950Ex77xKcWlYkXX/BGvPNtb8Sq+XV428VX4OAjHmTvlwPvPP+fcMm/vhUnn/ownPP296JBR27tzW4hvL/tC/i3D1yEC9/0eszNzeE1b7loCmzt/xXlT//mhc/Bdd/5lu79cU9+Ov7qleeUv8yBa779VWw8YCu2bDvYTj40ybzlRvz1Hz0T3f4y6tVG0X+yWWuh2WkpgPYHqbRxLC5goG12mjjvfZ/Ctm3bgmi61LH9vGv8mb9/AGBpYcdP8Xcvehb27r5PKdGTT30U/vq171Dz7SnT1Qd4IVNp5Af4mvv7s/0VLtx75zfx0Q88G4t779DLVCQRABep3kZSRdaf4PNX5fjWd7SEkDO1x7NHzdhQsks5zVezMY46LsHjzsqwZs0Yq+eZUmfgaWJpgWa2FJRzOyT3PNCaoGvDrh1DXH55Cz+9p4qkRhuR0uNHx1gyuhTDU/BepxKTzdX7qohKWuRG68j7AyQdzhn6wHGO04CKKUNLS6I+awaoEjoRzGSqWDQBCRd/x4Si9LvjWWW4ZOwXiwAAbF43wknHTHDwNgNcCU1PGzQbNrdknd504ktkhsqXuubF9E77F8y7lqXY9ANLroNaTuDJMQ96IbUEyVFvmpBdsscgkBduCLS7NqspYDFdXRbPDwdbvskb2JpmSVeyWsUWQU2HWzQUaZtp8FWKrA1kWEVWWbUXp3QUNsL2Y4CAQnElSuyUHumsYmH1yvkepw/9dzHYLYCLByk6xg9o9MuSdtvo6SKvNIo8nEybZa7xUdPckELU1RVsVWA3w427Tm8KbBUXZe9XsigBnNgbTt2WpfJKkGbBUq2dp2CQN6J20KKMiwKwrVk951A/4s/Gn71/oKcNzUy2rPzj730cDa9Pz6tY+G743NLNdngIW3qU+irhm1XFFqC+SKcFDVAobHF2S9WHIqHi1lEl+xkfDhysrPxZcR8BhGnO242XdivaD6PrCj1Foy5SVnnopqaR0FHzOrStKu0byhBQpO6CqWjJfoe0Y3j8djAUT1YEMS2NcADyXcWYrTDWwVTZ7CVCpWPQm5UHjgqygMAEtAK4KTonTILGLvhjUUPG13JPqzeCzxzF/9pOWdgX2DL5pdFP0/y0DBhaiyNV/PI9tI+Fal5R+W6DUhr5uvaL3R2SUw7bmKuPj3K71viZzXfJYLEhLsuIa622RPDctLNxF8Mu/ZAaaDeZimGj6QwJyzIrNTnB07GdrXjScYYPfeYb2HpQYEQAvPdfz8fxJz8UJ55yutbEV778BfVUfNyTn6rvP/bBS7GwZzd+/49fXByjLn3X+bj4gn9BZ9U8/uXCy3DokUcV9O2/vuk1eMf5b8CJDz0Fb73k4wa2wtfirl244pILcMCWg/CUZz4vlOLbL7/w6Y/h3H94mVKY517wPhx+1P1bL6wECq948e/je9/9NuqNJgb9Hl7yitfhsU/+jfuFEOkwxcv//Hm49ttfRaM1i3E6xIRVcDnTVDPSldGOgpO53moroC0vLaFWA1791ktx3Emn3e97/3f+4p3n/C/8x8fej87sauTZMv73G9+Po0887RcCW/8d17kSdN1608fxsct/B5MRCzyMjVRT9PEY+YiLC9i9N8dnPw/84PY6Jm6jTtd2sVucO6qfF9BpdZo48MAUz3teivlZEkRVDNnDjwuOjt0j2p3Q4mOMAzZV8MObU7zv/U0sLCRIaqEWmSGEHDXb84QUqQVR+7k+t0rfLnbp9j51DChV67PF1KOc8+xLoGY4MoPWWmbAixqwwCAl1J6xybin9NRwnKipgWRCXWaOmfYIxx2R4vCDgbVrTCDK3o5q9UORKNPk6nJkfkzMCzClSk894yAYGEuvqeK6nDnSia984gYaw/mfAYjZIQb7FottzOG5knIsTAdiwYcnSb6wFOOXQGN6I4+D58p5tj8hsqfr7u9ffw9PGU29Z5h0Yimo9+DdhEotA6NlWtM29qgzRBDdK80RBNbqBRt97ZNSWmG7UabclIMKVVzBQZtTt1dBSqBFoTyrV0OJvzQswSOMJ3kaBEmPJ3Dt6cP4uVnaRI11GchLK6hIf1s2FlYaMQDcEiTGLFJIB3q/RfpLBWf2WDju9gUC+GFsCLKUForyuVNFiFEjZYX0gsGsgGmtSpRu4uz1tN5KQ1O+Lg76sThecywCifxeRRah96VlPwjKSq2ip4/0vlEfzpjhcruHYm7TPDa6DsugBy3jfsx3bT2OS2uVAO41Ds5wRSagxdz29GHEGovdUhWyAQ6Bj2BGbOuoZPn8fQzEhbOeHyTYAWQFC1im00u/O6kWw5ipgbt6Hk4XA1gboGk23Zqq27rhHHGNl6wcBBSN0eS52cEblU1kd3l/nFvc5+o1soKhNU+weOB7uuF8g96ENWtFFDNUqlSUTYQzWua9p3VUkNq2t/EZUO9LDXFy5lGbcw2wNn4ef8pRkvP6JEdjdl76HTJg2XgB/YU+ZmbXoc4u2GkPqXoG0RoitAzJWWJuiPOST3xVAnmLFDne9E+vQHt2Di988ctssEapWJ6WmDTgogv+RUDveX/y4mILuvSd5+Htb3otOrOzeOt7/g2HP+hYmwwJcMG5r8K733IOHnrGI3DexR8twVYOfPTSd+Ij7z4P/fEI577jo9h+JJ3b7etLn/k4/vFv/1QDdv6l/4Ejjz6++B0D4E/vvis0oC5z4ryuNBvgLa/7e9zyvWtlSDnJ2bJlDV71xnfhwEPL9Ga8gV5ywb/giosuKDxTWBlJ8TZtKXRaCw+I1Qwc53q1hdFwWeLlV7ztQzj8yGN/uXYQU9v7vmlBBzGXXXguLn/nuWqZRED+ope/AQ8/+2krX/2r/b44WoYD0orS709+4Dn4/vWXWxcDmvOOzHOFX2rtkydip77xnSq+e30gr2uNsL8QARj7UsnqMoqkn9bjn5DhpJPGmJurijWgaS+XbDVhK58x6nXO3wS3/2iCiy9pgNnnpMJuCGS4rC8jW/IwOjMtX+h62VtrUkNOdSapiJRdENgncqIeW2TO8snAmKtU2zsqGGHrYcDdd7UxHoS1Sgmk62h0p9xUqAvjah9Ky8Vqn7y3S+n9PG/rvg5YP8TxR0xw2KFVNBr2XjTqoxC0XqeOgZWzpseR2zi/V4VeaW/gHlemj/JCnACs/OhOXBaZmepzCkNTmpkm8tniaVS61mLDjfQaRRAtWQgFsEj8PpUysmSr6VfCV6H2iDy2XMBcUP378biSaDxKQcaMkzMG6oUWBRj3HiqedXi9VzgKWIeAsVKlWAIqC34xIxdfh/bAqJKLeq2M7bDIcI24v1jqjdlpTgWOjw7Wqka1vqLuZ0WNobfk8RGbSCDvnTw8a0iAZYHRmR6rODDTZ1+O06lUBiIzqiy1XUGWEUrx3YOsbIFjKWHdP3VnSjPup4LTU4oRyxWPUZxO1vuF9kneBspKF0IBgc+TIBmx8TWQ4YzMSgDuQdifhWJaYBBl7REqIAurlnDQKk1yjasrGJ4wj0pDU7MwERsTAoVbGzj8lATcNWjFPThgcl1TyRaJXyrWmafow3sEY9oC4ER37+tIeEYLNXiHebUwNWkBGHHcp8Gpj6G91OeYp22n7skZQTHAvDvrKGP6rQAAw2Ha2Ws1iA6HNF4nP1sNz4L2SgecIIpX6rBGawfLfhQegByXcEbmQYMdb/j51ofZ4gKBliogVWVZusWrW4atgnLeBqaMnRzkbPDwYzax77IMv1hGX29UMeEpXBUldJLP1VyaBoTsA1hNMvS6S2r4K5RYy1CvVdU3sFHjJm5u6ry5wXCED37uKhzIdFr4esM//i/c9sMf4vz3XLFPhRvdzl/6wufitDMfgef+0YtLL60L34jz/vnlmJ1bhYs+/EUcqnY39vWeC87Fe952Dh5y6sPx2gsuQ41GGZr5wNvO+Xt86sPv0RC89m0fwINPKRmiL3/6E3jV37wAM3PzOPfdH50CW71uDy/942dgx0/vldC53ZqXhm2iHntAv9+Vgz3vP00HEt894w/+GH/4or8x4BQBgO7SMv70OU9Ct7uIdNjHKKZwZvUAACAASURBVOtjrr0KjXpdrvsqv6eQepIpsHVm5ik0wiRL8aBjT8bfvO5f5V/2q/+a4E2v+AtcdeWnQ3eZNv7qNRfihFPP/P8Ns7XPmOTAF/79L3DVN96KRD3Z7JRCdkuLLauoyw5bPO3dC/znV3LccDODSdt8rghMam0BHp2W8hRJyo2pis1bBnj8kzp46IkjpNRTJTVkgxz3/GTI+hD85O4Kbrqug9vurqG72LUUIk9t1HbZEU7WC1r8QzthWTVMCDqh354FV/9ZgkqoKJtf08LqVSM022P85jPq+PqVY9x5RwX37qpguDRG3jCNgyItmTpPI2QjJEH7iJSIjenMOpARoVXRanRx1BEZjj8iwdwq6xxBcniG/bRlvp+gVuF/xnIwBeWeXIWQPVggxHoZCx6lzorWGrYsrWJQ790wh2aCrXxM3UTobxZ8tuz5mg5EI6L9zDb4sqIwNk70yqgSJJQC+nA63k8m3j257m+NxUJm3UMAVaFjzRTr4vZFnqpQa5AilUINrJXsq/XPCkZGdxdYprKnYAnFYuAVAwprm8LUYRWT3gQj9kbUnLfA5P0ROWYEucThSiOSSODVqEjC9VrWssfbjkiDIqsPMvHU4tprde26L6bF2ZEj3GR4MDGw8vva97kFkBbSuA5kjDUMGi2hlVLPFVcs+hjoX2c6QgD0dSXmJ1xaDLaMxTIWyvsnWosX86bTexZN0MuZsdK/t2yUbulI9wTTyBSi8ukKSD+s+P2ufK7yh2NBQ5j/oZY1xDW7ttJI1J6B7tPXmKhkY4nKquYyTViMW2C3NKfVeML86gp/PwbRMBYrWyGpai8UIbhoXalqgZFpoFcAyVCbbWNffsWieI2F2KCyOMAd47nDKR0XwKdXMPL3PFDoUMQKQaUOHcCyorJmkidW/atnLGc12SYz/bWNqdSLUYNVrQdT1InrD7m+DGhJrkgpgSoZw4EvtO1S6J/yKrOUvtyJznrwtpzMEi+W7u/UC6X8zSTHMM1Ujcj2Ls1GFeOsLyaLwnP2KKw3O5idqaMGNm1mEOLDMe+f3mAgr6vPfe0abInSiBe88TX4zMc/ig9+5iuoN0PKLxw56W7+G485GX/y53+F5/7R/yiexrvfeg7eds4rsGHTFlz4gc/goMOOLNggsl5XXPQOHH/8CXjlee8q3xPAua/6W3z88kvQbLZxzgWX4qRTH1YcUr78uU/hn/73i2S/cO47PzwFtvrdZfzB0x+PYb+r4KIeWxO6lA+RMQWIBHMz86hUq1jYuxMHHXI4XvvWS7Bp034MSXPgM/92OS54w6sxnvQxSVN0OqvlNj9KeyowSxJaAZh3C+0z+ou7Zbfw9+ddWrB4v2qwdf3VX8N5/+cv5b7fW1zA1kOPxMvPvXi6G8Cv+qLKdP9+P3l57x24/KKzsWfXzaEK0DasOPDwNJNmdFIfY+9iBTffNMFXv11Bd5gg52GBdDB9uGTIObTPGekoh0OPqOOZz84w28owHFTQbCW45ZYRvvFN2oFUsGtnzQpEEvqrWZBSPo4MmdrEB30KLQ7oahu+TOdhAMttIdSOh4FxlKEzM8azfnceBx5oAXHt6gZ27WDvzgw/uTfH5Rc3MRhYyk0yMr5vaGSd12dC4OA1sdF7A5PxEHnaQ1KhLozrdYwDNmQ46egRth9syIk6hWbbWJAWa2WU+TSgJZaLqgH1czO9k4GLgkM3UKnOS5ZeotbBigVIsRBssY2QpRAJtmhKaymLQL8rmBtdUeyHEThxVkuBPGhe9j8dC54mYlbCWBfna9/6961cjBmvAuBEuoKVbNqUoWDQCRXVaEUqqqyu8vd0NotXImF4LOYPQTfWoJXBxJgCAgZqSahLtObs1NGatoyfz8BQzasKIvTY4rMSqFAa0ds4RSlNzoHCwb20WPCDpJ5KpMfyylC7RvuKmS77STnOBoDCnNBZxFpv6VpCRWAhNg5tdeKnFKcV3Th4pSh9SrenIF2mn411CXYMU6lHu1KmBZmZ4TW5PchKsbvuIOrOYuxTOFS4kDrM3pgd5XWY87oxX5pj8ojct1o1vmfrpmGgYN9U7XThRCEqdwAWJAwr55UfJNww2Fcb16GS1JH1iz9X11pZCq9MhrFAIx2VqWi/z5gZLFKHYTb4mUz7X5y+DL8QsCymVGCIAsskHW1IMyqFyG4g5hMd5A5l1wT+vlFL5L9oOlB7r4LV4uckFdRZBNgwmYd06DpcMcNnthem3yoPkaZxtPSqeezZ77X/BXmBwJbSiMduyUWTJRVkw6FAExE+DUwrSR0zs6uR8HhPs86Qi+Wb0Lh0RKTHyhYk6A0HmpydTkd/OxplaDfa+NgXvilTU9fFXfS2N+CiC87FxR/5whRDxZv63re/iT94xll42T+8Hs96/p8VgOoD7z4fl174Zqxetx6veet7sc2rEXMyW2/CRy5/L44//li88l/eIRDjX+e/7uX4xAc/IFaBYOvEU88ofvfl//x3nPP3fykjyfMv/jgOP6ZMI9Jn6y3//HfoDwfyzhoMeqGyhsauNQx6fdxy4/fQ7S2h31vEa970Hpz2yMfvf6/X0wJe/bI/wve+eSWarJbLgSZZxFoFvf6C6EyCmu7SokxY127chJe96i046fRH3f97/rJ+sx8As/Pun+A1f/NC7LrvHjGd1CX91avfiqMffMov61P/W97n0x/5fdz4nUvl0u7yCsoA1GYhWlxcQ2S42BCdC+OrV03wxa9zgc0hr6dGf0tIbH5uSqdTm5ENsWnzBB22JMwIRioYjOu488dV5LJyIJhgf9AQtIMWTLuFnzIrDST0+OJGMR5iwkXKDZRVv3Sd74jfx7jPtVVFZZRj6/YRXvCCqqwZFimXNGoBc3MjNGcq+PdPAt++uo7ucgUjCuErqbnS52MDV0oxjAzwMKWoZpI9bac5q4vzlrxj5js9HH3kGEdszzG/yqptyMZ12gnaTC2yNVI4wUnDVbM2Xwo6IU57L0H7aUUGyGXSIKiMyIiz3LoamC0SbsGteezGhM74ubUD/ySkJlaCl5XidjEYRTqwTDv66dzTd0WZ/FTznBIouOlp3OLFwZdnSFdO5JhxExMUkCJTcgJmbqBKDUlwrTZg4kyB/Z0CVUjX2Em61K7En8kZ7AWO2TBhIwR1pjBdCT+D86CiiKjUdz1Y17BxeziVe/pQ4xPa7djjc5gbhNx+XQz6DqZC5wFLI7reJjC30XMoWS0DWBaUgmkpPyuAlpXtdDwYSv21sorTtTwhyPnlrmTVXC+uitCiuXopclZyKoBbnotk6Kl0Y5xGXCHsV1bMgA/BsVfFeYWeP6NQk1wMZcn6lOkmrR8+J1bxF/onCxzG6ZYifk97+/vHrJheEYBEnBpzy4cyPe2HDbd4iZgx6bwCOxMJ/P3z7P1dg2+palXDciyyHKmE5uX6c162EJSvEMTbNQeAGmnEYkDjYMs+OzB7oRUP15C2oDxBd6j6V9Rrxlipf656FvKAyLZlIWMgBwjXM5ppn+nWjfnS58R2E2FuWsrYGS3TI/qY2sHEq6ED8JVxqsUKpRFP3j6nFUU2S07ceR3NNn2zOujMzKGKIdJ0SS11OAGzrIqUJ3Nuu/S6qlXRYjucGtMAJvIWeKvVlH5kv0O16wlB/ZIL34i3nvt3+Mc3vQePf8pvlftGkuOKiy/EBW/4B7z0Fa/DU5/5e4VO6cPvuxAXnf86zK1ah9e9/VJsO/TI4nUXv+31+OBFb8exJz8Erz7vvWi2mauxh/e2174CH/vw++Ue/89vuQTHnfzQ4nXUbL3hlS9Bo97C69/1QRx6xDH7+k5pF1yxnRJBj/p4wbMfi7tuuwO//uzfw1/8z2mLh//46Ptx3AmnmoYr3Pfdd9yKf3zJ87G4uFcToVZtSSfDHpEpW8+MRhj0FnDsKWfgJS9/I7YddsT+jUSLWb+fa1u58/8C3996y/V4++v+Drf94AYN45r1m/H/veyfcNKpD/8F3u1X8JIcGHTvwX9++qW46XtXoN1ajW5vtz7Y/YNoDuiNQv0kxrQ5MQeXar8LXHdjjmtuyLFnyaoUE/aSYVCY0BtL7qOojKxqyl6lMCctlKoYeTKnV4LARZB1B18Bkeb8OYXsSrVre5VFg0AYdSvUB7C5esssDMZZTcL5SdrFoYdV8dzf6aDVGGL3Uh/NmRrmO2O0mmMMUmDYq2Np0MGPbx3hI5cH7QWLV2TxnIUUqdlQ2EYY0iU8IapF40BdhJC01Vh166ZlnHg8sGXzWPiRNBaLC9pNas5YxUgSnhvUGM266XTYZ6/sQ2ibuBcSqNrShbdKnY5RawVtGoHW0NKpVkHEE6HMlYr0iP4vKG69eswFxw60YoYoPr27D5YHAFH80Rg4SIg3fZ87sbi+CCDeMiaAjfizTEEQWvu4hkMXaimp4FgVnr81Pbbrc6GwNT2O0zAcF6/jWHk9YRZZsBrT7ibHmNWITPEIvFoZvDUPtp7n0srVzP7BUjZkXwUVCs2WB2ezf7BAxmuygBJSRNwYAyNmN1TamJRA16/Q7tErWUuGielUY7T4ewfq+7J6If0eWUOUIvLpKsNie3Q9XGQkG49rGcwtLeUpxDgVrnkg1pSf4fTKtP2JRi5UGZq+yIKwhk0VbWF0gnbL79HertTt6bsoPW6vCkAmHFfKXo2lzkwjX2TczExTqS6vsOT6DWBIZpsBSJTj5JqukpExps3eOG415GOj1Kk6MJhHFsGQg7CUbaJCSs/2g+kiiZJnjkGWXYPrsgoZRWCt1A4nAElJF5TqNJKcXqBKCiahY0LQv42o8+PbjnI0WpRI6QMECKUQKUxp7YqkYSTTHu5FeyTZYdrJRE2uvWJTazIARzusmLZxJdjV0qStBMHWgzbRWZH+Qi3Mza4SQOKizMe0gBhZf0FufpWaGB4T/5GJqcvyQV4VrY7SC2wQVKs1RVOnaR/D4Qgf+dy3pqwf3vWW18mu4Tee/QL8z1e90Z+5/n3jq/4a//mpj+DP//ZVePIzfrf43WXvOg8XvOHvsXHDVrzxXR/FtsNL64dLLvhnOcyfdOoj8Oo3vwd11q+Hr7e89u/w6Y9cjkanjVef924cd8IpBXi68rOfwGv/9wsx05nHOe/4CA6JfLamLmo/3zDN+Ce/9VhpyF534eXy8nIh7G0/+j5e/sLn4glPew5+78/+Vq/2KffZj16Gt77+5ei0V8lOgWnZfMTjbQubD9qG3/zt5+Nxv/bbqGlm7Ctc/3nX9V/5PQsVPn7FRfjAO8+1nnjjHMefeib++C9fKQsLSwX9Vz7hv/ja/aUQc/apfA++deXrsWPHDagGMMFcvFqHBG2Jb2peuaIFRam5GFiyL/TiyvHtaxJ88cocw0lTJqdq7cNgIKFK0E8Vws9SS0Nxb7VZw3hA9ihUH8qeIUdStwpAIbuaeWSRdTIXvVEIXQ1t2BJNq8UXrRp4HKsDwwUcdeI8fvuZbdSSvcirGZaXEtx+h2nPDjyoqtNkp11T9dhHPzrG1d+mOD5B3pT4yWrg3OuF1ydQ2JO/m11bqvJ7WUQkM0r9rZnv4ZjDJth+0Biz8wSfbOfDdj81AS86KcvIN5hiUv9T5dgw9SkBbNh4ItbBpYwM7LWmpVgTeoml4bTs1XPOWAT2wNaCl6AHhig0n/ZZ5WzXPmkSYYKVVXF2ChWLoFSYG0UqdIWN3zblaeBgQcUCw7Ro3q4xMFmBpdL3ZCdUERcsIwJIsVvK7efRl1dC+Y9cexT3w4vv0fRanDMV0GKNOkJntiQ2D2lERivXawlwqXpQQp1g9xDMTIvUYNBwBbA15akV9oG4AtF1TnHaVQBKgS1W6JQ3GwNnjbx80kzL6Ck7Z6n4e3/GAhf+lvvTvYnNjjsF7K8p9fS4u9lsCch8LpSbHn9X9RRR3FRaaU7xY0XrF6Wz6EgeQJ8L5Q2D23xz2bXryjQfirG1NjPOxE2lswMTE7cWUsrWPfBWEgQ+5KFFjX8rC5JIzxbPw1hPqJ0ucrMvwJa2F3doNyDOFDb/i9lnXy+xl5pAiQmc7WNdwxiYLjvcVEXcWPVh6TLv12bslW2V9twM+DF2McXIh0E4wP/4W085CgQ72JXBLw3LQ1VjGBN9XqhQLJnSUG2oNWKco+4gWD7oWRVasbIq2bRsQHLK4evzBn2CGm1zdqcAvtdDv9+ThouMy3hStUrDqlXLVfIU1VojGOFTSF9DlQ2sq6yiYpX7AMvd3egNU3z9unvlDO9fl737fLzz/DfhuJNPxHnv+vDURvP8pz0W99zxA/zV35+Ds3/jOQWA+dAlb8Hbz3kl1m1Yj/Pf/3ls3BwaWyc53v+ON+N9774Ip51+El75xot8z9Pe8O63/DM+9aHLJO5/zZvfN9X/8KqvfB6v+IvnodXu4O2Xf95SnQ/0azLGS/7gWfjdP/0LPORhlupTynk0xqtf+nu4+Xvfxdzqtfg/b35foVczMJbjzf/4t/j3j16m9CQZt4MOORKPecrT8Ogn/ibm167/mYDGAd0DvcwH8ndMmV71jS/jMx9+D374fWqdxtLEPe3Zf4jTHvUEGc0WXysq/x7I+//S/yZngcIu3HbLJ3Ht1Rfjrtu+pLnZaKxGOlrGhGwRZ2ZcPRZOmJ7j5zWRfraTv9lD8JjEqpEbb8lxzfUJfnpfTRUnCVN5FYrc6We18hRthw0HZNxwedKzAC13o1BNZUUTdINXai+oMsV4kTog8OLmzNfTVbRaRz5kOpLnoDEeefYqPPOpbQyyJUyyAZYWR3jXxQ0s7m7hoacPcfaTJ/JuYxHHcreCm29ZwCc+XMHi0izyhqUUK7R1YalypbRtd92KUonsvDBKURn1rdJMErMR1q7K8OCjKnjQYaYpoeVNk/0V2bqC/6/3NH0Vg3idsgKyWqFOpEhLhc1M1bdV2j5Yx1FaFMhji2newGyFPs8WCASMp/s0am8OoLdIt0VVZTppBhBj/fHMONa+jE3R6yPzUSporJLI/85SEgoU0SQuGDKfXyv0W/F891RFkWrg/u8C8rKF2tQSiYO9GqYLWJTAflq3RU2iBaRKXhWzNerTB8iCiQIhwVYweSRLSW819XSsBhAY0oC6RvVAtLtVB4RowyGXae7xZZrIBfIOBGMRtQVbC5jOaDkbac8v8m+jJiZ0LzBms+QACx+y6Pn6gGmsiudVDqOekbqblOA4TlUVry/ziwVjzUOH5lSRRprKptpe7w714fX6+5BqcuZmig3RgBoL7i7ybm/C5W7V0vasvXdjLNkTCAt6Lv0//7qSqKiNRVUGWWy+itWSJ6DPXDvI+HWXoxTY/rAm4klo7Iz7yEWHiqiDhDNb1sfUZBp8DYuQBv0SSBbMnhcdhIyDdIahelUCeALIcBGuqXL2icUfNuZ8oNyL7SDH7mdm70BdF6vO/S6o3UqCRst0oCMCV75Pcbix9U92nlYoMmLQvmwgje/nTc8dyHmaXK/ToVq+HGXaNKjn/e+12yTeAihH8oijtuQsZZc3i4v5KnV57BBcUbjXT5dRr3TQbLVQRSpTxlaro01robeMQTpGq9VUpR2d23UhlRwzzRZ++/l/hrUb1guIdObn8N1vfQNXf+tKpe+e+JvPwtp168ByyHvuvA1f+tynxZ6d8JBTcfJpZ6LfH6LdbuLaq67C9d/5Cmbn5nHWk34L82vXCgTOzMzhK1/6NG668VZs3boOZz3uiTqtcwI2Gk18/YufwS23XId2o4FHPv7XsXbTVvS7AzRaddx68/dx5ef+XZvBk37rd7Bl84HoD7oqMFYqgI1Y+YCqdYFOZzaqjTqWFnbj2u9chdPOPFOgyRR5CW6/9RZ87UuftA7ktToOP+JonHTmo9Bd7qk1EMfzpuuuxs03XIcTTjodj3jcEwRoGiz9/1V+5cDO++7GNd/+Br70qQ/i9ttuFV3K1OeZj3kyHvGYs1GJvJ2mLu0XBVzx66IDzc8CkNrctaHxtLSEn955NW79wSfwgxs+hsU9P9ap3DcSO9XZ6bIo0y53ZVHI7v5tG3po0jvJkVJ3kFlA55zeuSPB567MccfdTPW0Ue20BEJpJKrm0kFcq3SjXCOZciSUo/6KgcMYLJ1+qNtSej1RelILUKmT+6EJ1bjagpT+HY2w7ZAKDjtkgmOOmWD7wSPcdhtwyaUNLO6poFXPcMajxzjkoCq2H9LUwWLQHeBtF1Swa3dd1hQaGzF0PIEzaPJ8TubNrok+RJNGCwmd54eDYqtm2VqSV9Fppjj68AxHHwHMzttJMmnQI26MdsvE86poIygKvk11NVznSgiWMs4GyWWGIlTbbOl4LoF8KOm2lJXpKNRjLbRqiYOcm6za441F7aWcOGag9g00PjGM8YrnoAn+XVM0zWCZxsvsQxQYwgunWC7+LhhVmr1ACdWEs8I6iNNLcfVyPC/EuhGERzqjYi2GhsEGOCoSB4/7FWRprqJTGkGS+ZDGl6dqjjlbjghoSSym91XLHteseU/EaMG7w76XtNuQl4DU07D6fYRKPSXmLJXdr1X+aUmHA4l+Grlsy1mfh/bQm86LBYxd8Gs1AF0CoiBMD8/DWrWUbKYHv+l/p1lKa5LNKuOq/pUGqTBgtT0l3musWtBSiDEL57DYn6M86YLlxvRcLpl33Utgau11vpc5YNJk09AbnxKqgmlOG7UziithHQToWQV39QKKCKx4hi9KW0fCb/5tYWEhU9dSFO5sqrRbfE5UK+jhW0aEvZZTHqKYBaNxcpQSsTSnlT4YE1VafPg6tXnkFeEEUUETpjGn9Q7fg15eBJwhhanuDnYY5rqjRxbF8IwhBF4OHu1fXqn9XkWb4fe+zpzRsusp14cfKuypWGFJKUsIBT2SrOgJSTsctzhLjj1wtaBcvdbGzIz5KbFdC9uLEAWyWm8w7KJRb6PZqqO7tFsLm79j09/haKRWPbYoxmg12gJiXNQUgcvmPqHrtoyCUK9U1LeuwiBWmyAbdq3KcTJCo94JjXlZBdlEpdZSOXi9PYvVa2YlNBv2+8gyqxKrVWpqmt2aW4N2vYpud4+YCO4wnF98NHxQjcYclhYXg7gtU0NqCuk7nVkFHVG+pCyDcV6zyfKrmjQEtF2glxZFxZw4TLcxeDZaLV0LF6f5j1lpPBk+9bqr5di56z5Vc66aX6+HvXnrVpx19lNx5mOegO1Mhe4vNfbzQNcv8prwnmSxrrnqq7jyPz+JG675FobdHubXbcTpj348TjnzsTjyqONVAKDNd0VPuZ93Wff7+/u73gdwHwRYd976Zfz4lv/APXd8DTt3fN8E67WG5ms6pHkpPXxK0GXXUb65Nq/CGDKcvgiLCjM+aoUIIIjocmvlkCTYcW+Oq65L8P1bqlrc1FRps2eqTxHXNisT09uYmZyVbFeoNFT6pKp0oTRRzhx4oAxBzgX1fiIX4KC+Sxs/HSjYF3GCP3nRBjz4yL248eYUF7yTrXm45rgWWlg1N8Ejz6rgCY+rYNeuGj728T6+S6d8zmVtbZk1wlY7rcwORASKZNvkME/QyHvhfYa6wgm1XGNUJuz1mGP96hTHHZFg+3Zr8aMei80EjTrBUzXogGz8pIEQWWKbLWO69tyQ3m00w+mZaVwdSa36x13BnZnyAFXoRYKupfAp2s/E80degiAXyceKkekXuqGjqicD2Cpfb4DMol2ZrtGm66kbZ8AkszCGQiHD9TTh5M/fKYhLI1eCsVivUwTqcK+2eVtw8uss2Qe2KjFQRkNTbrOsCPOTPH/HOcr9uKpcL/cpW96uBfN/rQq1DKrODtHWwaAFgfo0y8axliF2GAsf1bJowQBwKV43w9q4WMHSuaWZZfEeLlyO2bSAEnRgiqoIS0bpZ+1UFgjV+sqBhbNbkekug689Dz8QBYBYiObDLhMYLt17lA52yC+H8fD+U4eriA1x1jJm/eyw5QJ6xk/ztwvTL/QynaAmVoufYfFYjI/rRP2QEooKhFdWHPBM9+TgLgCHMHz+tysBFz/HDq3Wm1DidffDCkCGuq0+u4ZRyykH9vKZxIC87KQQg3cDOKopCsBMz3lSFQPI17Dow5hEWw/OKjqzxZQgTUsFkwpDVL6H7QPcnmsEqsQmgfn1+WCsWalTLEF+eQ/GiJX+mP4bt94oelOqO0IE6h92zCG5fBd52q0A6WAoMNKo1aR1Ig3GB239mJaxY9cOdAdEdlU0W7NYPddBozoRC8Xzcr3VUHqMwYfWCfSjarbnMDPTVp+9bJjJ6JGb8zhdwrA/QL3WkmWDJpn0JVW1M2GfOzZnZkCdbbYxHA1Rq9UFAHtLu5FnA1XxsWqSk7PebCjlw0bOVTa1q7N1BSlNapFTjDP2IayqIrA9O4OstwfZaKQejvXmjCHVbIwKQWK9LYox63dtY0jYRNs0OfyXzBrHqTM7o9eP0iGGg1SeTLVmBzl43y0cd9IZOOHk03D6Ix6LLewtyI1ppTHnL4xkfv4L7/vpXbjtB9/HNd+8UiArHfRl33DsyafjlIefhVMf9lgzlP05Xzo0OnEU/e0+zNRKECX0P+2iPfVR4e9Ztdbt3ouFvbfhpz/5Ju6981u4/bb/i97iPVaiHvL7CuSVptJ6bIw+DbTKjaNMGwUxZdgBXYzrFS6eYuEJhF4sZAKyzDxqBsME190EfO2brF7MVcnHD5SWiwu/0rRHOR4GsXF4tGoOzSljui31GC3KmkOlTq2NyniMcTICuF7kPGlVMcWm6CLr4QSt2QT/46UdNJK+aPrPfSnHNd8M48IqQ1Sxdl2Cpz8jx5FHV3DPXRned2kFO+6jU75dr0Ac51+4Jt6jPqLWtNZFOVtxkeI2NTWNWMncWRE411gbrXoPxx0xwpGH5JidY7sfAtEcrUaCZsOYLTW3ThKrVBRbQsuIihrdM8rT56neCH3rUhqa2ondihjscCYmsMh/lADAY9rKwLFy+tpL/VT9s8FWPIf5vlX2ZAs6o6J5rwfjFQFr5TtfXQAAIABJREFUitWKLyJKLxY/Dh/k+i3+3FNdpRA9YprCCy0QW0CyQFwybww+1B6yQwLF8Rl7I2a5wBbkCxTE7QJbPBdwjlkFuevtFLakvbPCfzFzkZO4oSXOG2PttA1MAYJp9kLH3MhwtkhNRm2RFE/U0DEeb1snSlEFQb6bkBZIQ9diwCy2QPD5oPEkoFdqKgry4XnEDIeY1ZAuI1lQaqAEa0r9XiGSZ5EAz1teqciDVWCcqImz08R+Wet4Lsdz1wBFSQlOt+4xxleQKrB6dKWp6uBnn8v34pLVe4oNLi0gil6cESh15kyvDSJx8XaeOgyCdt8nBU6K6kMX7BO0BlsF6gqKwhZjoyhP7aWUgiYyDyVJ4e/vFiEOY6dT5KEqU0Uo1vhboCu0mnIg5Botb/JcaLjY8KxiBz0pM7jd6Fxs+itjTd1ny1hfpgv9WcvbKzpATTGu4ec+7kqB+mFZ69Gc5vnFvc6d971CQuv2kQ/elk+yoZpK63nJb6up1BnBgjx5uJnLd6srkEHAUW3MqIkzi/+GFNGPGKioHbCFJgHgaKiTNBkk/kczUOrBOs2WgsxklKmPogYLdbFgdKkepRO0OjRSrWI4WJJIny2AqmSjWtSKjQV0mKTIGPhAkFVBOk7lU8WWPcM0FUjr96x0nwCNN8hrnJlfh1ajgr277sIetsWptNFqtu20jppYPCaQ0pRsGEvejbngvRM8+sOTVkjatao+Y371Khx94uk48JAjcMyJJ2PL1m3YuIXeW/vXFvw8gFNu0iuEI1Ob+vTvlhcX8P3rr8bN11+LH1z3Hfzk9h+CPzvy2BNx6DEn4CGnPxIHHXok1qxeZ8fN/WgefinXpdV8/9edjXrYs+uHAlbLC3fivp9ei133fR+LCz/GeMTGzuaeqB5/FJuoKovGfZl50ujtjcbXYg/7lUtz4pgoDUjkDO4nIGkDdMiltYPpKtxtW0aQ9C3KJrj+euAr3wEGQ9qh0KVACbPCP8oYIeUKivy9n05t9YZrZF9R/m2oTPSfx8aDel+yWgRq3reRazIf4rm/n+BBR0xQa3KDG+L883LccecciwjFxiTdBTzskW0885kd9Aa78KHLqrjmuzNAw1hl1yDZWNaQj/uBjashZ2ELNw9ZVJiVhbRoREadWST0FGB+Kq/JAmamNcRRh09wzIN4QrTTa7Vp5dUk03hyVEsebwVTGcu6gj+r1s2lXqfj1FgZ7gE8sQZrLRu2ALjioBERCCHY7AtOpudvbP2wH1F7+OOV6Q3X4XlgFDiIdYAF8IkVXfZmes1KsBXE8n5tsoAQSJ72TSoD8f5E/RGTphY2xomKmR1ySlAkT7AVdDTB0JTj6EBL7Zc4f93ENIAswd1ojaxMH0pFFTyFCETtAF6m9VbuGTGz5QDR05Wl6L0sTLD38mdV2kOUflhxirhkplzYXpAn0bg72LIxnfahWgmK/H3IRhWC8GB9UD5229DcAiBOMRWHgGDG6iyugwybGH5oKMfNtW0OuDwl6e+noB6amycNoN4iy2zpKX5Jd6rq0xKMG/iIzD8LL7AyHerz3TVMBbcUXsv7VOsspUnLak2b32bu6dWIOpCEim9VDWZ2UGW3DYGPmunw+OU9Nn2++LPxdaP74b5MjRoPDTqQhJY6xf+XQNHBM8exYLQKY2gehC31KNBIj0DR7aYts4N2NDeiA43Y5EhnZtdr2SvN58BsFUDZ2zQFQKe/DubMBdB8yCGzOYFVrVJHNqZ30KyACfVLTI/x4Cr9UoWl8jw2GMPD9BidVpW7pgFjeAhkqvn37PVHwX29NSd9wHg4ELPF183Pr5GInuaoKkclI1ZvmDsxfYfqFlTp+2Xi5yZajSZy1FTF1+suo9mcw9zqNdi76ycYjttYs34NlvfutI1bp2mexMeo8URNWwq9mp9RGvipvxw3+SxVeoq6FilP2Mou7em+GvXZMM7WN5LQrtOeE6O19aCDMbtmA44/6aE44SFnYu3GA7BqzdowjwINpPkdbcgPIH22cuPa3/e8tt5yF7vuvQe3/uAG7LjrJ7jxum9j1877tLFQ67b5oIPx8Mc8FQcfcTQ2bNr6yxG7/7y0YPR7VrNm4z7S4QJ23H09ukt3Y2nhTtx1x9exZ+f3kY6WMBgsBI+bsFlI01O3ljlJEEOG+WWnazudaMKHrvA/C2xpMesUwsdgQdBPQr6hFaZ5oVonV0d3YMA0HWnmNME99wJXfS/Hj+6woIDGKpmeChQZX23BhwHJdUSVlumO2EOFH0LmleJ3pum1YENPRlUzUbfB3Y2MGE+olrqTuDtoxFbPAi94IZvCj7U2b/lxDV/6XIbFpSYmzRpqw7141GNbeNqvNXDffYv4wucTfPXrtJqg7UQ5DxUIpduqC3CJ0WDvxNBYVVVqZOsYtMnKNWbV1SDv7Qk6JXanbqOZD3D4IUMcfUSC9Ws4zNQCsSl3jmaT7S5qqFa5h5BRMzNUgjCzkbDS7TENY8fiOCIXZ5vxBbsVTC4LIOOnzKg9R6E7WrFYpliDIp3s5+ryj6XXUHuf6TfwoOQ/nWr/E0B8HEimg0j4biWjRVZGZfVBJByYAdOMGGtSatFKesbvRfM29MJU+pABis2nxWxhBdiyQENDR0obxGjpXzOjJTMpI1HZgEwDLgdXcTpVzyUGZSFYFeMTBjAGxfb66VRRkcaLihdiXZYLyEs9FA9UoZVWMAHeL6sYPsdTUGXLmBJ0+/r3e+H42f8HQBD0SvpeEzPuWuB9CksWhH+h1Fq46RL4lX0SNXejQSmYuCIVuaKJtUeRUEjAZ1fvkJUJ6UUSl/bBpgBQOrAElPIF9BZZAawUKW9/fkwJhu4Mur6wbxUpetcLFqAz2JqE9J712yRDaak8AUeuyUki3ZYaopPYN1LUBPH7Mey1RtP8snY/HHK9X2DULE1ovn+eevSKcjF7pF3Uy5WaWSuO8mpVn3fUsjLtyi9Kfthtwbs5OCjy/SWWIRgYZpGHEUieZo93iQDPSzZWXlwEmMHFP/xxcuZRa3IGNXnh1KrSSomhqo6Nscp4kS2lTlTvwNdTJFytoVmtoDfsKSi2WrO6EHl1cdCC8I2MFhd02uuiWuugNbsK41EPw7SvlAH9vNjwmo14eWOk8EmbNur0GSLTxebXCfpyS7MBryQTNFtz6s24sPsuZJjH/PwsxuOuXs9gIe2R2IqR2Lk0zdBszaDdaGLY3xt0ZFVLmbL8s2GpKbJ8HGwCS25GGzZtV/pv1eo1WL9xC457yKlYs34L1q5dh4MOPWz/2qZfEqDyBzoZT3DfPXfiJ7f/GAt7duGeu+/ADdderfY/BMacxBs2bsFRx5+AjVsOxvbtR2Ltpk16+T5pvhXBaH/f3l/KcJ+/DeCFLNXSwu3oL92Dfm83+os7ce/t12Pnjlsw6O1Er3cPeoP7DDxodzfx+L4bd6S9kg6EwS+cSrjvKb3h1HAhxYpoe9/Qy55qJo6x99VjCcDLARY1fYXzb3CqZoWLU/NDnYAMGCztTXDNdRPceHuO5S7HnQHLAJwqgKTlD5o3xcPQV86diKVhYorKLibhUZVmqP4VGDAbmLAB6Wcj5KSNRjke8cg1eNKTJugO9mDD6iq+d90Q7373vABerdrHGY9K8OynN7Bj1xALC1Vce/0AX/xsAjS5DjNM0rHsKNiKCDw8OUND4FUNwDR4hcUB38TaGaotHibIWi9L2M6U4Zr5ETasoYA+wbp1FpjY+7PVtAypWC+mFrnhVaCG153mREaqFHTr5KcUiIl5CzbJq5DEIhqgLa53Rc9AH8JpZmhaBL3v30zPaH5GLbg+r1w7DAI8qFnNl2nydN37IW/5c/VADO1D+LeeinGrh6IqcT/2D86KOoNinxVSwFEfPDNdNQuTSVrBeGAHg1Fmmi2mEU2DyPL2+DkYsyLtVghAU+kRFZ7YGvLgGAOsaTG8pdtiQCbQuA/hF6q/CoDsr2Ngcif5kD6mbjgA0cIOIpT+873N4oj6PjsYiyHVGIcDm0pYV7KYzgSV6UGfdwbMqAG2VKJiYZEe5L3YU7YfBaH8FJtu96vse5hSbuJpE4URbWyCc9deBYNM/tp1ot6NwVOJrnMTI9MGau0AkINNAtksAR61aiq96FxcrpZHgYmxdF15oNU60fLnzsVBtGbWjomdMXJjVW+wzld4E3WNeyg08rEUUGOXjiEzYQQ+9MCK9vrQiH6aabSKSvvMcHggs0ZwJeY3pGrdjsEBtXy+jNwhe1akVkN/QwdaOuDVyc4BQ/Nnl9pL+sngQeexSPcU3lP3qkfPORG0h7EAjfc19nhmD17p65AadmDo752c+aBNORkggiTRaszYTCZipQg++PNK0pCTuC8+S5tM0JBDNgMHT7BVaV4IXiqNJuqVqgGehMJK6r1qYs0oiu8v70Kajex9iUaDhlkNmis1DFNSf+ZCkpHhGnPR1wT6sqDwb9SrAm0M5kl1HmvWrEGVE4aTWlCfgYAUSIosZWsTtlKxdkQjpkQERMzhen7VehywZTtarRrWbdqCAw85CtsOPgzrD9iM9RvIVq1De4aNsq0yrvjynfaBpgn383fpkNWdHPsxlpcWcN/dP8HunfdheWkPfnrXXbjvnrtlHMvr3L17N9Zv2Ixthx6OjVu2YuOmrdi09WCs37jh54vtH+g1FhHJ/mewvIS9i3uwsGcnut0uust7sXvnvbj7x3dicekGbDv6LlQqA3R3/RRpdwnDxR4mfXo/MY0U7H2ZNmo0tKAynceCh48muwOokuLWzahyLqQHtTHxv5ALd0ZB4L+kz/3SvXeWwFoRlEsgVlpDhLYKkWeObx58L26e7A3KtIzK6bNEBqh7dk/wte9WcPe9vPo68kZghShAZzBU2jmkgUJhCOk46W542qFHqp2X7UAQBAZiGoJuxibo2NglgrS6nZ84io85u4YzTgEW9va1oV31vTFuua6Ghb0JNhwAPP8PK9iw0ZyTb7lxhPe+p4LBiIaqIZ0pHzdWARIs8BnRVHVW1Ygk7pNaR1WQExq6VtvGClIsL+8u6vsyoL8YGEkyXzOoZEPMtIc48fgqtm9lmtBGoNrO0axXUa+MdSpnk+3ZmQrm22b7MCaLp5P3SiBlz0tBQhWUJdgqpmiUHi5BVsm8eMAo013T+pjifWQ3FVVlxbJKlaSbQJ5/s7K59ZS2h5s8t5xQX+J6I9+wY9AV/z+3tH1Ymsh80nvp8TUCcQGcuNErU9/jYcLMspgtZihUpcWG1LaU5KDNgERAa70QA5MT5py1Zik3N+m2RJbYz4x1K5tV69kEAX88vgWj5OsuONKX6TATWFuwtYOQa+Q8veishFgEpoHCZckewNT0dk0hNVU8+0IMbbovH+M4ZegB2IXrciDn5bAqV2cgps4d0JVslb2fm5uWrWU4PgrQUT9HjU3YARy08poL5idUOfozj5tlF0weY5OMPejhl6DRliKnBLGUuxFshHSYVdSVc1h+xs62+24TtfkRI+SMnvaaiPnTvmz7rzeKXsnKeWbSNVV2f2ZQS7BFr61Byj7JMngJ7GkE5gq9WAmo+JlqY6TxNDsN53WlkwueXqBVSJTSN6AV7RcqMTQso/R5sJgYjMzegd0vXBsbC/6tpZLNT76G3xPw2f9PU97F4aNolu79RL2FUDg0utaTs+eUQ9qaq8yPpukE7baZglpFUkUNkyeTVBWGXBxkpNiwWr4fPLEziAi58/RKvy1r5MuFWm8yqtBRjIaITAktY7C0U5srU5c8/fKJV5sUHtfEJqVML5JakPFhQwPD4MUOjLxxpmEI/LirsIpRTBTamJ+fxzhbVmqE5t8s5WcFJG0qCFRGNGlly6E6tVkNnHHWE3Dsg0/Buo1bccDmbTjgwIPQbs1ZYZkm38/QSfkuvb9//ZkYdtBCZOPu7tICev2eNF/95S6WFndjcS//W5DLd7e3qMbUtIiYW7UG6zdsRKPRwbpNB2Dz1m3YcMBm/e4BX1d8/dTbDWkyy5TeEINBH9kow5iu9dTRLe/F4sJu3HvXHdi7c4daBi0s7EGvN8Co38OunfeADbVZabm0tMcaZ4+B7Q/aiePOIHOYAz1zAs+HVUtncBOjMDIZo9oynyp5zYTjmk3W0PQ2nGgInKzaKiwW0c8ForUTrRrfEpTwdyXQMqF8uegUaD1ohgpDPVaVTxnlR/qaBw21dRDq8VYQVg3gviwp08dkYQhO6Frcq2D3rhxX35jj9p8QWFrFkFcbenqo+LwoN6X/VeT2jdFZgeAFFaU6aTtSrWeY9DJM6PdFkDQcoT3fxp+9iKX8XbRbZIcr+NHtwMXvGGMwbGDVAXWsmx3gzIez4GWCD142i3G9HyxKHARS+M6TleyepbMI/JxY66TKvomsdPTWK8aGWFrW1i3/TkattLZgcM1qaDZTrFs1wuEHA4cezMofE8S3GmS5JhLRr1plja51GmeqlnAuMibU54TN2J5hCATegylad/EzL8Z7al2WKYo4peiL3IH5SrATS65szliRx0qwVTJAEVhboRGMgaCzFQ5U/F9de+Fe7Wk3Ag2KxvlvCXr0mYH1U7AYU5RszFacRhyFaMqgIdGwzgBMw4fCBh5oxaBGBqb7pAnL526H7RKQxbqs+L7ub3ssWznZZ3pVmzFjZRrM/Yzc/d/GplzrZe/IEiB4GyQf6xJslQJoB9/+N840KaMSWu6YPYcBfP47IXMhwb+xLn6f8T0aiHK5dMluTY1DBLYkcwkX6HY0FnPDcw3aT7EvNaglV4WN5oOju4vqc/YCHFFval5q8fxmPGdrGxvX0rbCD4FlGs5hUxC6O7ANe7JOD3qHUifG780bzAGRvYh7vuu+J6MJtyoMh4Hd96ILD686TFhjc/PXC1Xh1HxHFhTKgRQgOjDfhfu7HSDiylZ7tqqbpQuUfk8sIKNVVQp71sNAFZ+na3iNRTVhPr90sAnjQTTke4SvAa3DEK+0/fNsEOK/AHhIf/qSSU45uJqzS7bQG9OJMnAkKLFB1gcw8OgE3pJ4fjIZYZylCv5871qziUZ7Vi7GuhA2c6y30Jqdwai3iOU9DOB7Rd11Wm3M8W+RYrE3tCCWW/NqtT1RIKUfjKUkPShLK4Y6Zmdn1UKIYvWGSpkrSHsZGrOrJWqncSQrqGjVwMbR1IaJItWCpv6rIcZrzboNei9quwi+mu15tGc6qFWpqyFwrKJF/VqnjU57Vqdygsl2h5o2ivlbaNTYumikPpFszK2WO8NlpP0+Fvbci+5y31iR8QDd5UUVFKxbv1Gpv1azjtVr1mHNpq2YWzWvAoJWs4Nao6ETdOqpnPFYRQUEtqy+E9NYqagn42gwwnCwLPBERjEbpgJxy91FVZWKpRmnGPUHGPT2oNvtqfpzOFoE+zuygGE4yjEadnWKqfOZsbIy66M/yDC7aj3arRb27P6JgPDqdVuQ13J09zIl3MMpj+7hgENyTLo58nSMSR8YdZliIuUudTQmdZ6kg6av4MUNLPGkUqLHwGz4CTKkArTQfX8Pgk1LERgQ03uElKMH26mAUBxIVqDgKLXIxalNj28QuSyXLtW0KxkLaLEfKLUIpMn7vRx7dwPfuhG4+6fcOOqYsPcg+xBqhfEoai1zpHmSuVTo3FoxXyuF7+YcEum6rKWPb/R5OsCqVQnOevIMbrx2iFtu5GmNs6OODetSPOe5OfrDMVavqmPj2hG+/OUcn/gkj3Ic2wwbN1ew+cAc132nhgm1ZWK0vEVKqGqjtjHrYfW6MbYdWcNtN1axuNAE6PAeWDrrs0j7Ct4D1fhkjjOAfR7pkN9fMr8xbpJspjghm5XiIccBh223VhnU77Kh9Uwrx/qNdlKfjBL5AnpVmYwEg5eVByoTkofvvHlwFPEsHRKaIoeTfAxupgN/8NXydJPbUURzzPiEn1E9a6NiGqfIQuD+AMY+1xLl9YvbCO1qCv+2YOBoDZnJbtgXuX6LfFHFmcwcJ2K2Rr0JstTsDVTowb59rtGiXo7ZomD5YBW+xjhony/6JEbsVvhdDCjtAiztZ0DRAKFzOaaqsoAX6+h8TcYCcGe7LKDFxSWFojsAHP6BNcjitVjVn73Ge9+FpTtVCRgDwMLfi3YFobCAn08WxSsry/c3ttUZK9tXQj3RFJA2BoZ/Z9mZkl3Sz8yrWOnOGKTpmnXYCmMdSqrjhuoe3KkeaMyzCMX8rHSt0msZg8TqU4WKkIr3XoqxDsn20FLr5aBTEIraUKGCYF8TqjP9ecbz11mgclwtZe1jj8zmohihLEdPNTWWTnfQ531dS54oNLMWi2bMs5gtMZfm10mm1pjv2JR0X6Dl2l0V4YTCD+7X8qDLbf7rGQV/LgNX/FxPRxuA9JR/WQTiB/mQWnfwX6RHy/noBwUf/3I1AcmJB7ZyDoCX/grRVZoCJWQjeLFa8NVEfedY7Tfo7dVG22rUMCIt16jLx2fEAM8UZH0OrVkKy3tY2HkXFhcX0Wq10Wk0kI5GVqosbZelGslcEeg1WKUogBSa/05Y1dSUuJNLmGyYKhSHVuVIC4cs3YNeP0Nnfqt0ZgRYyAbWAVy5V157FTUCSe1arDJMUef7NtuY0MYhTBi+v6oMSCNXIAG/tVuoYDS01COBUiU0USIAIhDjKiDbo76MlZr+tttlJSNTpzRtJcM2QLM1r3uQwaAcjg1d8zp5T0x/Si9XqcmUTSfHWsPcv7NU2jjp6qpVpIOe+ioWp8IkR6c9g1GWCoD1B6nl6y0soNOkHs+ANO/LxJNchPQwOwB53gPbEOn5DpdlmaHCiCSx1kLjHHOza2Svcc9de7BhywJOP3uI1kyGfJnHmirG/RxZVx2DjUYncdKwfnra0KliDIHN90tPD5ohaUhbFCZ809StbxpKL/p+HrZd+2d/1Wa2SJ35KvPA9t7mt2WbgW3xVnbsLuaZ8vW2qZNwpU4pnVhbCk7D8bCChYUE1948kXh+xGAnnEVdlJn3ebqk2Iy1VcoXAWwsEeu8XGCvtHfWxfajGvjD31uFPF/AhRfmuIsCfR6ERjke9egGHvu4CdJ0hDVzCdJsjPMvbOLu22ivQo0j/e8qGNPlnRYOKoWuYCJtVhVJOgTT8Zu2jvGQU9s45tgEP7ilj//7WeC+HXSLnz7NcWSs8igUAoQANNE8M51MCXTZEDbH5tVDHHQgcMhB3FcS1Fu5AGCnU1EasWI43MaJFygTRltzpS132LIcVPnvAtvkYMBPtcFLu5hrRVdyBrgQx8vUV/Cu0nQILWz8eqJURRl0vOGygVXJHbzKTCasdq62uTXdDdE2eteATE3cYFMQ2waUffNsAzeg5CLyYjOneel4DDahVuAd0hfO9j5vWVNhGrcWmNPAaolFCad8vxLFtvANgzMr8/g30oZFWhUHaEWQXQGsjBEwUC9A42bZkVeURjsuGY56KxqwMiuUIrC7m38Q1HtQ9k5A7glW+ptNgz2fZeazFfYjuu+HVV+I2qPBMFCy8jptnviX+PBom1rJnhqAc1bO0lH2vuY3VnycX1MARSqao03BTILOrDUNl5N6oGHEIrHnHhkbnuXCvC7tEGyt+oHW9stp9tUAZQwHXDdlBy0HwEVKNNA8niouWCw3XJVFQ5jDY6DXZ2Nq021J6VUAUtOeKU8RDEV53f7s6Hnoz0h7cdCFObPMwfDUIVPsvj8b80qNeQBt2qdtLjKLxhhD4Otzz3WBcZq/3DRsnRro9eNO1KLHvdJqZnSsyCF7LMu82A/4u/LzkpO3zea8EOX/eVKtkGViBV9DVXy6sISBOpFVAz2zJhS3o4Z6i2L6EcYjgptl1GsdVBtzqNYrGHR3Yu/evbrZRtPLm1lJVVczXlYmYdzF8sAYsiZPyIwjus6J3qfVaql008DcGKPBkgn2GzRNDX5Xw2V0RxVs3Lgdk3Sn3LOr0pcF7y2W9ROs8J4SGv71BMQk+le7AxPTE8Ak9DwKmwArFvh31KPJekDfp2g2zfyVbBXTqTR6pSv9BGT7hkjoHs4qR1XiDWzC6rWZmCbeE7VM1KXVCC5HfQM29QbarQ5qwTyTYMtTtuxH1+vTwLOCVmfWXjNMMUgJ0DLUq3WzpAiMyigdaNLR+LNG4X/ap+8ucm7K4yoqrY58y1jxWaUJ7ewaZOmyCiKWustgNd78/Gr1lFpa3oUhrRjUjHmECo1e0gqOPmUBh5zURcLFRBxKfUgPoBxOwkwuVmakGy42tQ1DQU6LPqQu9nGfIKvgLJctyCgLF1X+BYdne2L7kymHn7kQ1OJ3scHHfjTBJ4XvVLAHHgzozh2qkrjpyPy00HHZYh4MKhgOJtizANx0C/CD2zmDmTejhYOlTmW1wG6CgSESvCAzHOa70QTBw4tcBhmuwV4cdswsnvucOjrtIe7bMZRA/+tfbaC31EC92sUTnljDg0/MsWdnjtVrEtx9bwXvu2SMCedujafWUGUWjFx5j0VJM/WK8xM867dncczRHfT6qSwdbvh+H5df1sLiUg2VBjfLFEmlJfAjiwmlctPCANVDtIEJumr2LCWZ2H5SqWQ4ZvsARx9awcz8BAdsq6DVMHqf7vVah1YHrMhlmm1noVyoHelkAmB3kGUbXSmuL5rCFmnkEjSWFW+2z5Q9Pw0oBZKhmE98X2feSt1YSP0GFq4IWMEjbX8Viw6yyuha9k0MNRyF5sZS7ZY+FPifYvJM96IpqVSRVaQRbHHtWV/E0FOO5tFcc0ynBJ0WixRsvLj32dwoxi9aaHbQ2peh8pRjnAYVvJTvnAUZ16rFInm/hZVmtHE3gBI0l8Feb6h0qLnfO1DRmK8QwVsRgVXE+bN0TzJ/XTH+BUA0WwOfcQJBDuyC51fZ2tHnUfkuel931LeS2pCa9cP0WKA1ZiOLQ0EkfSjncnmv1Dd35iH9I8GvmdcaS0MJBNOIYx7uxPyw4MQE3/FnWfy2fTTGtroGAga+LvQ4tnErkaNrwJytKVK5oYCsfotGAAAgAElEQVRBmjGxi7aW3MtKcp88EdjqD8vfl1De7tEYLE/nVcysVBccVVWuPEAHg16rSDdK1p8t2+4wtpIhp33UKNhhEGvofQMg9XtcCbZEsoTb9/f0M0aRQvfYFJg375hhewCrHIMhpRdZOPjkXvGIIzfkQ6UJ+FDM60rpOd10iiFPn0yZMXBUrISYwZtpszERY62GWr1uLAbtCAapdFfjdCgdAQ1CZ2fnGXcwSvvB5ZaVH5bLZRqR5eE8qTWaM2LAuAlQR0MWaDLqmbB6uCj2p0bBbo0Ml6Fyam56/RFm5zcgT3fJUI0CfW2QzNGGRsAeYJjq42sJ7phqUfqUVg+joVySRceSayCgqzaQ0TFeYkIaN5INY5PfFCnNWYmkK0TSDTRaMxh09wqw1Fs0Y83kEUZmjinH5uy8xNzDHlN8fbAgnn5eND8lsG036wJvTBXSj4z7HPVyGotxaoUH/JzmjMaXX2nKHpQLGndOkkazqR55mijSY5gBKF31W80mhsNBaCXE8WdbGIpBuRiYmmRQZGpsWcCNoJjsZjZalhUDV/JwMkRvmSmiIU4/e4R1h+So9JizSJCzCW4P0o3Yekm0yU8aJkh0k8hi0kanwyizEgLJdHqx0F6FqiFPQZqey7+iE1pRPh9SkK6yjMFWOOWZiSY5Vuunpp5davng/RVtLViVjQlH5ZzM4KIUcSJdQso06ihRavEHP07wozsn2LGbrzTgZGai7lVE8G4pQy38McGsqViM4zHWK5n0ceKpdTz91+s6ybWbKRa7E1z8njpuvYVt4FOsO6CNP//LHFmfoLuF2dkBvv3dDFdcViv1A5wc0qlVTWfl7YaGfWzZAvzWc6tYPUP/vDHWrwO++tUKPvjhug4bSYPN20J7IbIVzTYSrhX52/F+AqtlB8HiS3tP0gz6l5rc5devGmLrhhFOPw1Ys5r2MDloGaTnKRaNh61En6nnoQgYwEHRfsWa/sYH8jhtvM81+BVFei8PxBaIvIlwNJVC6HVDU68tmZpuERi097EgEc/GGAxOBzFbExbwyhN9wbjwZB+xEJIYe6pNe3pgZZUqNCE0W/VQIE8RMPdAPnwFAFaA1g04EWipGbWnDoPVB39urGsJxIp16qnZcCiw9KEvKLvbUos13YDY0zH+r7+/f2+vNXZpZcrPAWeh4g4DKz+pKL1ZaIoCtbNSGF+mMuOgr4lVaDy9ctAMTo3JLsHZNPPDV8ZjNaW5iyZl3NjaGe1pMBMY8BXTznRb5nLOCsQ2nZMko66IsWQ61Pu6MoMwZjEZs0/urRYOp95v0C7JKioJgHRfvOhgC0GPLrd82B/Q8mIBvot1WrHXGuAzXVLwai/AlmnY6L+ZozesyBC6VE4GwBzmv7NkDrA0bq6XC62A9NlBM1UUdkSMoaqduX9U7RnTdsIlIA60BKw0OULqMLT2EWkTtFv701E6A+7roVgjYW+q8hrDFBED5xlwLwx0hMencOqha/NKfVY91aoVBu2aGJOMgThnamoV2u220cl5huHSLg10U47r1jyW+qJhr4fRhMxHLaT7amrNY5WN3LhHWOpZ25+1q1dLd8VJQw0YmRoGMXpy0YeLGy9by4xpojpcZvdWVRbwvZmmk5arWkGz1qa9qXRIM6u2oJn0ZGLKMnmWegpwkWEgmqJJIweVKUuaK7LuKrjAawCphUmqSt8Nhj2xeXOzq5EOlzDJ6/LVYr83Bsjl5b2i7slSKYYFzyeWjqXDAfYs7VULI45dvTErawsybZVqVSk8Ot/XGi3Mz8zKh2o84mk0BDA29a6SWTQdGyf0KMvUNogTZdeuncgy++wsZZPwzMZbwY3ImpV/LdNrVKuYW7NZf1MtKk7HSPs9tbyhDUezOsHu3XcXk9PKycn8BRPRyQR9pXZHGKYjLCyMsf1Q4OG/AcyyMG2Z7tXAZFBRCpGnLX3VWQJleSalVhg8PHCGAoo4tceUFYsXi8AVuGsPcCXgMgbD7BpsEdoGOC2QL9KFSj2F941cr32PY0g3yxFzx9bnq0jQO7iXrTpsw7Eybm4IFM6r7HqcI82q6KVsP8UqP6C7BFx9YwW3/Jif0MCEHghktXgaDK14bMM3k2AOzTgMgFzcAyN6ymkdPPPpY/nerVsD3HzTGBe/t43+0sTSfHkFxxw7wVN+LUe3V8Fq9i7MhviPT1dxzTUUugedS4UOxzXDe1xH3NBGyzj0iAb+4I8bqI162LuYY9MBdQyyOj70oQzf+WaCRGbAQ2v14/0yQ8saArcJLSDU7ofMBj+Ma9X8w9CaQbJ4b4jITLE3UJukOHBLioedkGBNJ0dCLWTd2sRUa2PNO21w9Qlabv+htH7Qg4YSdWPArKJNy1cbbekTFQMdXcAKsMU5MQ2efO6V4EutT0KJfzEPQ8rZDrLTrXtWxE2bS4G18won/1kx/0I1XFFxRz1RSKnL9S9YN8jFhoeWiOktmgCzzRQPOiMeGqn3ZA7RtDCsYlXrJM5tpRBVZ2Zi6wAcLICaxsivz1MymodaawREZZsdBxxx78O4eivEogKYeFCNgZlYpAAi3Qy7BF3edcFZEGPLnRVyoOqgyFsAuV2Grj8Ir9WRJKRDY0DhOjAHAiYZMXxPdoZ7b3zP/sxK9rOsyIyvKzrbmT6saDdkQNUq9sx6o9S3lbOHGZikPpFFSmPGmEk9a7bJc+svViHyuVMtQMBD6YbslqwptKewJJNwcB2sk2y/tH3UxOeh4nZKN1caiRap5TBJ5bkZbtL8pGwdKEUrPZTtyWzbM+jl6NFLL3z589IhR9INA/refNpkHS72N88uu17bI2S/En7PvyM5VGMqj3IXSjtGpXVDVYDSdODFPPHr9lZYwayXG2PI401VsvI6+T72VaamHXQqQUd8EnRcBRgLpqfuKq/96BHHHpCLUaEAOPQ7SrOJ2KhaQsaDtvs9BVtVZGRj1BpzYkvoXUV2SxOZ3lt0W2eVobRXAwElUnkNVhA222g0mdZgtoRW7QMTDnIDkFs2pIXhdVjek8noVDojsj2N5pzAltHOnBwVNFpNJOMl7NizgI0HnYRmvhsLC0uoMkVGZboPH1uH0NRPTBqRfWZprryCgYBLG63OPCbZAIM+04yphPBKnWYUvvPebAJQs2Xpb6ZVA4s3HmEwSNGsEyhaX4yODCw54azhLycVNWlk1Jo1nk5M39brLhZ6NY4F759eZ2STur0FfT5Tiw6fB6woZLoSVbSbMxrvdNizig4WNlBgL7Bp/R1pz8F0pglBg8UH08HNtkD0ZLSIhYUFaXc4vuo7Sa3eZIz+iNYflgZkMQAXEyspTzhjgmPOIHaYIOnz+eUYLScY95y+T5DXK8hrpdYj94bIMlCMglQ4wXM/0KITQxJVEgY2qzwZ8fWCuJZi0UbiTJgtCWMiQqpSAvrpIBIHvFhVM9UOktUxoTpFh63oJGVNa23DEUtCQJybmWQ2qiIdMo2XYDRIcNOtwI03A3tZRKATg81dS7mRWbSmqPFCtkQGT0lVNBoVPPd3MhxyyEhVM92lCa74UBt33RkCDws+RgM8/ikNPPqRtuGNhj18/gs1fPlLLaBiVixJhewxC1oqSIbLWLu2ijPOmsPmrQNs3TRAMxlj564E1XYTB27McMONGT5waQ1LS2CldeibKGWVtV9yL6YikJTVUM40aWxVmsmAwV6OPWODx6x6BtbNjXHQphwPOjSR0Smz9bVmropgrj3KGxwoqNm1C1xDK5cpq4LCnsF0E2ZkOyl8sxwclGJd2zj3B7hi0BSnCK0dStkQQvMsBJrpIF6+Q/xzr25yIOi/i9vK8NJjJsu8l0yArX3PezG6gJtzkBYaQyvaSMVyMAKEQwi7ctTom1jaPajIIrpx9UlUCrcMbPEY+Ole66ZoQh3CTzCeLAXiMdtsfxOzP/H/83cGNhhwA0AX2PEUclmx67rHOA2seCVbINdAxayTpTbLdRWzVbYhGAArq5rN6iDy9QspUQcnxbxekWqLCwGK+aJG1iU4tD3HmBUHgSKYVlSZujCe1YeduQrqbZ4kWBUp0ZYZffK2psCWMSocDz32wl2+ZIAL2wR/IKHMw+1DbAedNn7VNccsmKfhoj6WrISdqGLRqgipKbNnak3mu4MEvaFdtzqABECovd7NUgMWUz/jqCrZGWwDy3HRhL2ARWv00OI1sh8obWRUBe/FHkET7YyiV3HqeYbWUYVNS0gh2u36AT4wYWz/pB9Zc2mHZTJkD15j5sgQdJEhhWg6ZAd6QPK4E7fnZDrI7FQrLfN0YisHBW86q4/Qp9ibGq3mXAg6ll+lA3u73UG90wQbuPaXdytV1WgRGFVEWUtoT61Te06phL4aSZs2qlJrI8+66PUtFUZalIuZj46IlFouMkAqXa53BNYIcIy1qesEXat0cec992H1+qPQrg+xvLwcJjD7MrWl39I1sHVPd6+YAAIQbfoNslym3crJ2g2WMWIboGodrTbF7BXko9SE8lmKWnNWFYsMIBK0U/vF1CAbaWeZNeSuErSwKiNDq96SvxefE3VV2Xgo8TxTqARD1Eu4Q/9wlJohLA1im2TDmDrsKU3LyTMaZpjlWDeqWFzuYUQQOLYWQu3WjBUB1ExHl/YHss1QGjZLlW6kdUevu1fj06g10ZmZFXPIz2EDcDZ17g8HAg2sNiUq7jTWyoGf7Aup/v7yEEmjjzPOHmPzdiDvWfNmWj6MebK2/uA6QU9YFMeKEC5MefnYxHRbkAB/wo4dDLei8lpTEpQUradynLEqdV2R4LUoS4+p/5DWDDHANrdpbYI2FW8/siJn5Jubn1A8CHlakck0rSnvLTahFcQY/bSqCk32G9yxc4JvXJXj7h0ELm0knBfjvlW9SAPluhTTvUhzxP9qVVS6EzTnU7z4z4huyHCyH+MAV1+b4zOfotdcJp1gpTrCU540wQkPYbP0Cb75rQSf/2wQfFOPGMfAcYaDt1XxR3/axlwnxa6FzA4gLOiYaWO2leKmG1JccUULu3ZXkDdNBM5KRFVNJnU7DGXUbRkAQ72poSHgV/DhBunu+mTSmquA3g7rvUhdqA6LNGLNcOiWHMcdnqDVyWmyjypTz3U6zZsQlhIEhkcSa0wLuN7PRNtBcxSlGx3MqB+kG6Ja2C+KIfYLspTL9dZPnq4sA5B7cZW9CT2Y23uHyTyVjhO7FA4SSlFHhqFTaZvwd850eDrJY6MxNQa2RqGtklJKHP3BxPRaIwhsMeBJ36MxM8aKTXfVekUMIYOCsT0aK54Pi/48K8GSe+LZ+5UMXNnqREMf7BIEpsJB1v8+ThH6+ln5M2d/LNhZkPNTkgBQSDWWRqaxENnMLR0IOpvobFP8XiVrEuZGAE6e9vNnqNsJDIp6dYZg7GBXxy9Vz9or4nY/sSeV7G4CYLFUmQNI0zipYZOzuYQr1i0LLPrtzCaotKy6j7Iaam55n2ZYa8wW9XkZS0/dGNi9qFakQklnBLme2aoEZX9svOmp1XgeC0xIk2fPWJ54kS8hnwcLMVzfx8yK6/Jo69LrVbE8HGs+mubOXOWLg4aKhMwtoNB96TBqMiAdbgrtoK0zPgMezHggU0sf/sf0sjlRSbkhcOoAlPfOsVahkJ3G1RbMJ2MoFInT24KeBciyP9Qa1LZlOmJl9nQzkXyAuojIuiK2LEked8IhGk6yOazKk8FmtqwTQ7U+g1abVgBkRgjGmtrsaQvBKj56aVDRPhh0LT1GAXi9g1aNTBZ1TC2xKbwgTti050CIAznGMBvp4VEIPhz1UU3qmOnMoRVMIs3PiyCPLvMjMWzeOFSpxEpdg768uAu15jxm5udlf8AHScsGgg8BswrTbEaFc4DoeJ6lKbJJBc1WG+lwWXYJ1FEQeAi4NNpq+DnsMk1CMTIN0eR/gVqzjtm5edkqENhQQ4bJQBYN3MzS1BpmN1rzqMkXrILKZISl5UXprrixEYhmE7N1UDq10RGwItNUkRWxaeQIPWvs06CKUKuKGA5HegYDuuqHbYmeXNTO0S2fXxyfVavWYTzqYmHnfcHFm/ovvpbBcoL+sIc0TwXk2ESbQGhudp0EmdSejcdkzfpKSxKwLu3pYfPBA5z2xIwZIoyXgQovYWBgK5M/mqUQjdUyzBBvggk3Fq9KiVgrW3wBCEXCZvc38nVhRJXtcP6aMpW4L8iadqHVq0oRqDU61GnFat9djG8VibbCAnVv1lI23qEjvbFTRrfb/OKil8RJpz2ykumwItZxYXeCG26e4Id3VrHcVVLI0onFwvQAw0ffCb5kVkHIjfH0MxKcfXaG5WVgfnaC5kwNF11cwW03Wwl+tTLASafP41lPn2DQ7WNPr4J3vSPHnvvGII0krQ1LKNnbFDmOP6GOZzx7gttuTjGpNtFs5phtV1T5tHnDCF/9ygQf+1gDg+EEOfMaCngB2HhBooJIGM9gjhm3TrLh878JtZ7ONCrlGNI2kxztxgSb14yx7aAcG9Yncp+vN6y1DzWkcp+vWW8zilL99CrPJYKFyG1Y/dei6i499QAGvLWGB2ABsgCyin/92Ydn7QBdKQk9JneJtjSugxZXpuyr8iltA4QjIpFivMFzGk5rgMqDgp8jmC4TCAjMloAIq2LZE5Hu8dTwUIc4DmmXRrBKcG8tBinObvcbkkWB+RIZs1x61Qmc0t8tUG+eMtQa0NolEAiBJgRi08BYyrHwq/KlFG6irBiMBjo4qU+zUR6cwzwJKf790ZHy+itMki2F6KyWAzgfW7N+iIGygaUSnAXxddhj4mpDD7pFOozegME53jBBOfe8sfU+TGaUrvQR0Bp2SUQ9R3s+QZNGpuwzysM29Vn0wqPEgfF0XEGWGvhh+tidgorKRzV8iHrGBuCieywMhAOADmvFKkiDHjCYmhYHggAoimdbtCgKbFVIq1PLagan5t3XG1SwLFuk0u2ff8KiI1VG6xLKg0rBtIXKwni8JbcIfVcV4+hUzwbs49KjUP1nwvogB2Xtzszg3Kp0V7SkUqahrNJSqpoHEklV/DBXMqG8XGeFTRfHfcxkJQLkPCcHSwmvDA3BCslZD96W85Ta67MKLfhbsJKPjZ8ZgIQy7ITEVBI1VrwB/v1ir4vKpIF6cxb1GgW6NTFC7IlH1qneqmGcjuQ8PiEqp05rPEa92lGUHqYDOXPzfWkjQUNUMkfJmHquuk0+CoKSunoXjka0M2BbEQYpslPmD5bnyxiPG5hbuwmj3oIYOJqzZuleZH2yMTN6AI0a0yoJlvayrcwIrdnVEtZRi8SBbc10UOHEI2s0KRtrJ3XaT9SRDZdNI1RpYPX69RgPu9i7e4c8upiCJJNGkNdbXhR4JYPFa1RLHYzRJYMYBYJ6cx7pYFmgcKbdkjA9Y9/Jii2iBlusJAnmVs2q+nCpa2kYCvIFvCoclwyD7jJmVq1Bs1HH8uLOoJOrCexl/QX0u3usEznGWFpalGif90sNndC6UnuWsqk3Vmvl9shyjYikJjKM7bQ2YO/CLhz54F045gzThBBkYZiL4aIYksykAg/lSd7gNuTTbdFEm2tUtk+gos3OaXUrSbE5GnkhFTR+8OhyuwgXgTrjUQCzYNMZUFPxnkbtliJfzwrYWPhnWorSaWbOH08bansI3kgO+tykUOLVSHeQDqpKVdd0Uk5w5905rr4mx907qXdsIKcJcLgWsowap8Yc3UiLVj480QJNPP1ZLRx56DJanRqyNEOaN3HjjX20ZwyArllfw8FbMvQWxhiOE1z51Qm+cSU1N6Q46KNDpe0ELfRx9EkN/O5zqxgup/K5s+bqGRrVBPNzY1zz3Rwf/NBqLC+yqjF0XOBOx3gi5+oU6zdmWL2xjTt+OJEVBlEo1yYPbAmNtEZd5FxzMgiin9cAqM/IX0xsARvV6xlzLVtLsHojw8EbMmw7AJifB+ggU28lqoxVtwkW8KgoxVhSHrZk71LouiLxtvepdM2F5W3KSbgCkHlaUVqtIgqWKQUPPNyXsqB58cpHb8YbAz0PstOQwjKrZgPt4uISjK38W37v2i2d/MO1eYm5mNcBwVYivYpc4ymWJrkoJjAEDY1XMM5UYU9IXwfQVQQQsTh2qHPPLLFhoTKvALUSSRPI2Xj6IThOOWquRDckJiCk0rgW/L28Atj8nuxVCsI6zNjz9ApnpRHjCubAFOm9g9DZGBp7rxholQDMRj5OSToAcybHKxr98ov0rVejBdbDnNa9JVg8twxsur2P1nV8CAjjaWDbRkk24swINSdor6qgVh+rsbsRBCWI5nXLO0opY2Zf6EUVDgGuZ3LGraRvjMUMp0g/oIrombBIwYF9+INgd+PPzw+WSlVGxU3y+ipeW/qWmdlujv4A6A2ALr0X5XdE7WjQ2wZLB2O8ypSbTanpRue0SyJBQfm1ETSBzQrV1bZ27dr5LI1xsopfZ5RtHtkhnWyi1jPnEw9r5lxTrkkVFFhK0tlfHkl8nYih9BSrQHZkqC1yq/RqKw5+Jx3cyQmSjEWpY0Sx+2ikCjlPt7VYQk7KjnonjGTamU2qaLZbxmS151CtjgQ4iMA1iSt1pKGKjgxVq1FFr0sXdWq/gDYF1ExVtVfLH0onZII0mijQWiLkd2VpQLupWk1pOfpxWUm7CfMr9Q4qWMLycoI1G7coxZLnDbQbLMdfkHGnbXpEtmEAOZANasg6Yno8kFqHc44DvYsyWTEMaYkwpI8Wq7hS6W4k6k/tfenqTcFxp91GNRmJdXJQQC0Vhf71RlsPnFWFozTFzMwadNpNudpLKFmltQa7nE8wMzcvFmnY70nTw3Shp01n5tpYWlrCoJ+jPTOLNf+Pufd+tiSvrwRPZt68/r73ylfTFhrXNI1pQDBYYSQxQmZmkEDSIAYZZqWVZrUR+8P8Mxuh0LCDNDJ4BkFLGgbvGtR417SrdlX16rnr022c8/l+MvPerkaa2d2IfRHQVfXeuzdv5tec7/mczzlnTiFbHuHo4EhgiuamWZZjOBwEbVmG5WyuhWfB/MLjqTIs025fZUNurizHyteLUR4ShrLsOpTpLMtE1I/R+qIoBojiQ9z16ss4f0sF0OJhDcRktVYx1iuZrNhn75G18RJi6HQKWq2NxWu7Nd9F7mHUN8LOZiL4vd1mUOx1jRnb/vP1Nr0281Gf3pxZc5CmCeMvZxNT7FXLO8U/jy/qHm/h3TpmyEdCiVquUvYjs5MKP/gJ8M0fAEcnvGamJHBWtzMWCZJYiiP7S41hF5PdCL/41hxnTifYOVNhZxTLYZ7MbZTmmM3otcTTXyFPUtpE/Pn7+4j7XTGNmK0wmWT4uV/u4o47ElB9mOUz3H9/hK98NVEZ+NWvK/Hyl3Xxwx9E+C//JcH+PjtYFfUarpHB27F0Vy94cYJ3vrOPj39srkPT408Aj19iyZJsEzU4wVk+6NKcGTM0alus2CB6z7lOQu3oGWj2srMT41k3ljh/sRCbN+TBr8eGGy66pbSPnR6XQDJdBGBWqhCQiSmHYNu9l6UCx1n3dgdRa6tpQqU732vCBuhAWItrC/g3GKIpZdZjwUvgre60bXaj/v0WWPBSWntM+b85q+TAhGuCRbKwfyFRY0a25AYcvI6UwsRyrGmS+GdnmuvYzZo9MFbZDhumpTGNmAnra5DQKpfIXT2AKQNRPu+a+8FOQ2OGm9KkdD3hntePohbK27Pya3CmyZkKb0Zq4bf6j9IEtRgKbayta/IOSivrthSgrWfkoE6Aq8ZNDUvmr9GAbvshF4v7xSS0iwlNN+3P3gY07U5NHZXE0JrDeXcYMcpUrC7tH3R/+Vwpgg9dpiwZUzwuEMb0AB7IpClsIs30eVo6rIAk6qYipYUpmsgOlf7l2sC2MaruWChNehlRt5csVmhSqZlEySrMfmSVRZjNgZO1dRuzNKf+DcfV2m/N+NTAu1u9NIecWm/IMUltrNhbu1pnn3hNXjrkvVRcVTtRZCudoQ2aNDcchIbn7qV/Kx0aNDXWanNc1WPZPfDUWOFzxkOxg63My565U3VT3pA5yoJxG9wk6Q3F/9JrK0Wa8rS6RpktscgJQvYwYXdet4c4HaEo5jg5uKIuvj5LIFGMRbZGR8CEMTt6KjrJsIRFSwOCF7JcKteReF7NpWniCmJUJD9Zqsna67IkyFQ4CtFpe2CnkpgddaM9lKtDnMwLjCa7luEGlg+tVMMz+0qCInbYDeTUTsE4tVQ0XqVmLM8TJN0UxYLAaiEZEtvoeaMXs2vo9ncxHA7l4stWWWmy1hbATa8sgpaqyDCfnxiQZIQJ3z0GprMZOiqHElWrvoTBkOCU5qQpCn5mtWWTravQJeOTdFVizdYrJDGZQ9NfscuMmjdOj/5wJDuOo8N92TUoQysdSYNFKp7XTnauAnMt2VFW4vj4EINO3xzisyl63b4+C8Xy1HTRe2y+OK4zL3m/aYk6ZyD5qoNn3LjCC990hN6wAqZGOpLdKmlm6h0n1Gul1POZUa7rHWpCIZRsatAUFsWatarZBi7KoWwVWtTbi2x7EXOQZZuCLTFPBV/2L5u/t3na1PcDa8aOF3atOkvlz9Nb9eV2HkxL/ZTYvj6VGplZF1gwmewWlhnJaEFO5h/eH+Fz9xaYLWMU8Uj1gkpebV1UdGLnF0Xl8rfin9n9yrELvOSlMd7+DmaRxpifWEfqyVGO02c5OnIs1hG++XXgnnuY25iHammOm27p4L1/nGDSKTFf0RJkjS9+AfjAX/P9crzlbQXe+uaB5tZ//oslvvaFzPRs7KbkF/V8nJvFEi+8u493/eYYi8UBdvY6uDbN8L7/M8Gjj/DeDFDmJ2bl3P5irSwZoso4T0OZg6kP/Jk1M58k5rSQ4eGurFH2cIQbzgLnzwLnTlcYjSLpuqipJJgw/QZtDSqk0p5aVBTvUycAB9OCNpu+H8C4loiN0uG0xXaGMFktthtNAFb08JJRm2Xx8raPs1osvXkHrj8G1Zq+qZfyLtn2wW54OKUAACAASURBVKAGW65HIZhnJzANTUMINdkOrSkpval4mONayYSDUG7xyl84ADmjTCG+MU6t65DpmSBS6P5t2CppeUIJyL2pXFOj+RKcwJ39ki+TiV42dF1+vzb1YCa6rr2eWkaXNpE3kS8fXQOQfK43DQXyAWPCA+1+alYp9J85WyVBtYunAwPSAmMCSwGo8XMLFPK11DVqFgJeEjNAF5owAqPVBlveLNEWYwtQJyVG4wTdIVlcVhuMbXewxQWJsgTaKnEv4rMmCaIyYrgWHy8OUv0j2L+3JRi+ShowCpNPn0GAK3Rzeu6hnlxdTvSyqwEKZ18FVNWVaPeDpe35ssKxyHE7XhFoNYcPO8CKWZe22bSE9uxVRJJmkw/Xug3t56173A4QTRdk0NmFSF6ZAAcT042xFIyq+fuay844trRbPu/1Pa4hrVD2NiOqe1JjdxvfDgSVhmOPxQDYC28YVHzAZKG4EfdSAqVCQGA82EFvQPbnxNgsmnRGZE1GiMh4JB2VmhaKgpkhjnrYkXO8RctQiM2NXnVSMijhg3WHIwGVuFqizOjZNQvgwzPqyMKlcqLn7Viv59KHcePmaYlApYxz9JNd9HbGONp/EMt8gp2dIfLFoUT1CxqgZhmGgx1EMYdCT/opLkK0mmDH5enTZ5X/VuiMv8Tx4YlFrkS5wCD/zPtAI1G2uKtTkk7uyhrrKntRpTYGcNP4U4f0VJs0GS2y8TkbC2guSko/TjHS/cz08+pslBDIFhUBqpKlROqpzHRwRPEK96FijenRVV3D3niiMO2iSiWE52ege/945zSKaoqT46XuL+/7imVJ9DDZ2UNRLDA7OcZ4OMRwwK4tMmfctHoa4DwNkEnkwkSg5t2fylRcFnj+3VM8/1+w5S5CxclDPxMKc1dmUCVNhKpVwXm6NlAMXTdbQKt9qGxbPLTb9DeAVEuY2d6/HCC1RfNb+9tT/roNuq73ejoiaIFykTQ7g+wkSMGnieZbR8JQNHHxPF/TyiumL+Cj5sJIYMoSAEs8P3mkwkMPdXD/wzSQDYsh71NL+8FysZdYBNjpQdeN8Y53lLj5thIjRt/wJEnwG0UY9vgsKnzlywU+9EFmleaoWMqen+D5d0V4z+9EuPRQiRtv4GqU4W/+eoCv3UswdYxz57r49Xfu4Jm3HePzX1jhEx+jua5Fu5igv2M6pWqNV7we+MU3GasyXwG9YYTLVxP85CdrTE8ifPs+YDFn04u3g4acRWcNajbL/cWol2ArIkuPTIkgamK5moCPDTHALWcz3HKxkMXFaAwMRgRYBF/UZVRiu0ioEGSwW4kmyQLyXJhDu7eyIJUvaM0cMtQPpwFbIE3HZS0a1rEo5lLCdGOKLOLFO8zs/hjAaDZ6ix5qF9L8e5sZng42yIj4n683fp1RkBYkOO9rPJFdXjrYCpsPPfZCHqIbmtZ2D4rs2SqJiNW3Bo12JpyDCt2DWrUXYATBQa3xaa54++Dk677PB4NbTd6hb3YN2PJrCKU+giAdbMimSZVTByRvzNsW4GrPby/xu2bLuwINY3lps9Vo458pjAmN+6Bhsj3ISpZW2rQvL486NN1uErjeIU+vG9z5dc84x9JIRqY8r1Oz6JY2jUs8KyDWDEEDW0sDI4AJNiXupRU0VLJJCGW5jWqAW5rILNWBvsVD1TpXVSoa09dmLQwgrc41NLClw6fYp1DdIqO/jjBbFjhc2OGHwFvmpQJcrhmz/3p6i9k88ABlhwV+TuXPhk5Gj9HRYV4HWjskWGk92K2EzvbN+96wqmTQXFOn5anVMWOB1Nb1zvKlQ1TKqty/zH3K2nYp3kBjHa42vu2aQ9fyK28/U0UxM/1WMsRU7IxczPkgcyzpfE5RLR3YexOMxxO5xdPUdL7OQjfcGINegXzJ00NXDvIshVFszouSYShDoWnk2e2jwwIpByhjYKhtSnvqalyxDKbwaF4kF+muTqmL2RF63RGSbi84vZvonvmLBXLsX34UUec8brn5ognMExp4Hku83h/uCcQsFicCanpfVGJzhv0ODq49qUgiLqBZSSf7FMN+T3odZiGayJ7dgGvk65mxNWT9OqlKQqLTKYRWCZShzCzBsgxn6DztjtRUwAVPWoTc9GHs+qRhKj2YWNbjNS2Xc71Xj11oUaFrjLspqizHbMEMRDMzTWQeu0SSMuKIUULsSUoxmUwExo5PpgGkLgXsBr2JWXKkFghNFisvpijX3MRooTEWM7eixUXSQUFWMqapaiKrjNWS6TNz3PX6Q1y4JTdWi/vjiqwWy4gh346/RLAl7bN62PVlOWy+ddl//csBV03P1lquxjtLE7HFbm3Qw350aK26G8DtertW6982XisY2taMCydN62d9M+ACyCWf4NRY2PabOCMX0uOLRGJQK/sYQON7cgHhQpQG/vrr34xw730RTuZcZZiyYMkHOvladL3uOVkrdtVgzZvMTtQC737PBdx866GlCBQxrjyR4epBhUcfTfClLyQWD9VNsHs6wp13VPhXv0pwvMbRIXBwUOHvPtPF975F4H+Ec+eH+K3fugXPvn0fDz18GX/5F3089EiEqMNOqFKHLDJzFArdcSfwa2/vqhmjP0gwmxcYTjrodznmcnzkUyk+/bcsdfDAQBf6IEYPYnttVdzgeZpVGYT5jaTWmSRPIZIS4EzvRR8tgk6OUX7uboUzeyWedXOJs2dMUN9lFyNBF8uLVBto8zL39IhdjYwLMoPtGlxtMDHsqgpjTaAnPNa21NCftOkcrfxhlIqtabXAXMfqpjPp6YahbwYaBi1H9La+x3/Xx59OztxkuNnxv4zVXEQSTK9o1aIyrhmYcug42JKupGa1vGxon9JKZOZnyP7pdneenfJdQB/mtHjQrbkcGCJnsvSTQShfb3q1KNrYXSu/+zU05b3mXQIICt0pNVMRJrlYpVA+9MgovW1LG2aXYfPOA7zdysc33OYa7J1d5tdmFX2tcNDrLI/psgJrGDr3xEpK8xkFMXjzee36jJ1R97EbxyYlev0Ig7Ext9Ql8uxBICPmSjQ55xPBlcl6SDTzkGUgwNJK3GurZo9CI5K/7wYAqQOybQy7SL4u97ZtLoKVQt0RLhbHGC71RlHAHogDt9AoBbYqnCzN2on7OZktXr83eQj4++zReDWtIf+NbBZZPNnw8N6GmCnrkueh15pBPK6psZYwANaeR/Z3G2s+9rhlCcjzGmom1tYH2UvTdsPP08HeQfu3NI/WDFAziYFsrcOohWPIRAaw9ea776iSiACHdv8rLFaMdckwXUxlSqpOvC6ZKC58jNQxc9O001fpjZYPNNwkgFrOp3JvTQdDdFkmzJYiKXb2zqp17fhwXztxrJFcCngJknAArRZYrmeKNOHZgWCNRqAEHozH4eKxXhTyDJpOj9T1NR72dXrNV4e4Nu3g1ltv1Z/Xs5WYNZlIyGsqLItRogeuzb+YY1FW6FQs5dHLqo/RiFE6wGy2CKLx4BMVWVfkesmyCEutiSwieLyk6aksKjpk9EoBqF5/FB4eNVAEVDwdsDueJVP6N5Hlokv9QJ+TcUcKmV6bNkyeIlUl41Ke5ajfovZMmyk6WM6PFcrNkmgVMbewg8FgrPu9WJpmLAE9sqjJYqA2AWeCxWLfFumwjSgvktq8bk9AkmwWgaKYQ3ZaZnOVFGcna5y+cIKX/fxSJcRoFrVKiNYBpS+CAEVLBAYjAAnV1X2R36yUPKVjaXtT0kDe8vbxRUOLojMSXp+vSxVt/dbTbXVtOjucAIMQxU4pId8u0My22XGiWd+ZmZ/aZPJr8dMf/24nLis9eLuzyh0hi5rjfsl7lyeaPw9eiqSzuvS46QtNy9E4z9sqYboMzzYkD/PCl4zxS2/j1reQdu+LXyrw2c9GOHuhg8cuUZB+hDOnCrzzd3Zw200pVutjDNI1Pv+ZCB/+8EDllapbAKsZzt/Uwbv/3QC3XZzjc5/N8ZFP9LE4oRFrSwOhkkOBd75rhOc+h0HsFb7/rQw3PJP2H6Yb6/YrXLihwic/SWKqiwd+WOLwwEr7bL5hd7FJBUK/dl1CIxsUxLKhAUZW2jzKF0sJ8OlMb+HYBKsr3HCWHZQFzp9OMJ7Qz47/syxGnZBZciT4Yjdj8JhSe32I69GzIzZSHG+r1MiNkA/XW74DAHNARtbgKZ2P3ulV6w8DWxWG4PWAmzMCBk6abrb2qK2BliwHrM2dGyJZgmJmHltstefGpM0jCeWXIJCvxfEtoOkt9W4F4SV/B47GCBrTxwMmD6uKwwlj2lEJr19sX2BnvN3doZM2/SC35+/YdDE7AQdbbXbL/93AggV+s+urBqZtOcBGiHf7jtkmWGfnha7iFnYwZiqAQfkQhptsYMpea7sTUdcfnq07zbt2zT+bgJSYlba31+Ya5ADL1y9jdSr0RhHSidmcEAhwraETgNgSdhdy/Q7JFQ625CDPEqKAT/Oe9hzci9Dev/353dTU7737Qbpezz9f+5l5+LqYmyC455CXID18WSNRKFfmkEj+aGGgy8GOwCJlPq6RCmw048HIxTAWbR10am7XYAcjO+jyixYoZI4LoSGP6wqgeqMbyz+7gS07PHBvbwG+en1zHZjtLfJDr+uCpjN3VtgMVlvEQd3pyWsyIOqmsbpXP/+yZ1fKCWTpa3mE+Qk73nia5pt2wZBZAgRuxN3uRCdDvrmsFVKo24+iegIOdvZRh6UFVVlsFfpkVbrAan4ovRFF7Xw/LoIEFubizggdTmUTZyq+hq6HtKEoOxiMBsgzhjsvkNA7S27YPM32UOUnMv+cLVLsnb0RyI+wnB0zlE9ghNmAXEiZ/UfjURO4J3LkjjojnNrZVb4gbxmBz2DQE8NEI1MO7ihNMRkMsFwdY7mKMJ6MUC0fw/61QzneU0zOGznoj9FJB1jMD0N7qZU7ySzRFZ9Cemc1yFpxIPdGu+j3U8wPn8Ds5ARdlk9SC4xmuYgdjfLzYtmTwLVgZ9ZAD3uyc1EDYTrbNwdbmcsm6PaHOlERoHGwdOIeOjQw7Ue4fOUBoKR1B72a2I670mdgdA/LpH4qV8lXVhcZprMDLE8WeP5LC7zoDTzORijpks7us3mEfGHGgl5CrGTybyVFXyg5qGvDxLrMwtNIcLG+XqkljOGNziOfzS0KXP8UAoqfQtW3upa2mYL2iXW7O9FBjW98tmibeFcnmnAaqid9S2vj7sb1wsPzWPBI4utIOK8AVi6OtlBQd8FOsn5Kc+AIX/sG8I1vxdI6lL0d6RCtv9waQyp6JiF4XXG2ZTkGQ56CyQpx1cgxP+a7FIj6CarlGucvpPijP2ETxwKLeYlRSpF+iU9/toujawkODrj05bj1WQO86z0jnN87xFe/lOGDH+tjeswsqErmtfQIo/ccgc+733sOF8/OMJok+Nx/m+PhSxXe+PMRJpNUJanxyPQb/d0efvTDFf7qfRGOD007w7K9nOaJZejt573rvHFkujJePyOxmN8XWH4xXwPNp3I9M/sCjsdQlpoMS5zZzRV8fW6PWkSywzzUUNfF++P+PKH0yDUusK8S0rdYH99oN8w/ubATvIX2dm1egdHY7vLy529mh0aVaHPf2gS2x6zeN+iTOGa9w85LYPy7jFnVcch1uUQ+j1VVUHk6hMB7CbEWxXvX8VY0j6iTiOFh5m5ubEswqA0dVgJb1HKFmNFga1uDK49xUeB82OxdzO5xL20GuS7f6Maw89BqoqZ72izNe3SWl+ys49h+zzRTzijy982exOJjmrKgM1CNsNsWIWNWTJTuf290VcasG+MVeBdt9IGxdj1TeNACa2JDDEzaZ6HP3vXgdeg+dbZNod+0NomQ7pQSyEunZFPBDme5lQvFWrEDUGXEwJZTu1Wb3DZlayvV2eQQIK6RlnfiNWVrc4Vvuk6bZo2GuTGKxDSMfn+1NoYymb2HfV6VJrVQkiyIcbigbsvyUA3BWsep3PJjs3jRXCsjLNbG3Om4zNdpaQzb99Pf26oizViQntsU/RsaNf/39lh0MO0lTKWThLhCvx5Pq+C1Uc0m7iDUD7lPh2wDkxso4YEHnvBswkFcofSve/64WucjDHZOIcIU04OZZenRI6vDSByCKG4KEbqDHYm2CUbUmaeTHduu2VacSoPExZ5aJgsJoki6Lx8uHi1ZolvTboDlAB7OWJ+KSj3k7nAIMi32OFmjzWxhCqJnMT7IxNYQ1IxGY6zmR7oWTkCi5p2dXeTLa6IpWT7spx0z41ysBFoICOWsHszjiFZYMqXhKhE7/brIEJFJWyzoCUZDUW5sBZaLE1Ql40/I5ExVqpQ1AxepYoXheCLwuJzPQJf3Dv3B+gMsaNeQdjEcTGTTsF4eG1jtjsIGvqLoSYOFYI+5iWQuyA6yU6RidyM3ZI7bnKiavmPUzbDDLZN7PMurfBaj4Z6CsQ/3r6icq8DsjCxdgiJfqPyCuI+kkyLLZjbQE8YAUWNGcTJdeFlapGEqT2fW0k/DzLvfOMczbmfgFU0UaWQKlAy/tUcY7AWkSNbk8RJivemEVlsXHnIu+AK14ccTXqytf71eF5gtHHZq2/TtalFnAYTZNbSZrsb6wU+WzeJsBWD9PztnLHGo1m552clO8b5I22TPaoE1KelQt291NgkvhWBrXX9YyKWVW1VY0gaFoL9f4b77InUsXnqsa1pBVaHNfT5Icm3BY2MFDwv8GfBZ8oueabw8lt4SxPkSt94+wB/98W2Yzh5AtlJhAnGaYXe3ix/8KMf73xdjetTB7iTHb/9OhTueHeO73wc+8LEETzyssD0T5GkBpfN9jt/7gzHueC61mRnuuxd4/5/3cOOtEc6eXeLC+QgvfnGE/ccrjE9FGJ2K8O1vl/jhd0o8/GCMw4NI5VAxRwJdZLrIyKTW+xMW7VqIzs/Hn2edOgmNBGGNUa2MUUQSw7JLcYEzexEungNuOM0O3wpjiuotVEGHQgIv03iFE2wSIyUjGwAGNW92ig4lgACS7HoCJePl7ZB/Vo+lloO3AxAfgfpvywKgDQp8rqgrladiRVjZQab9c22wRWNLqgvydQWWbBxsddJSmhfF87ijtiwfNn2GysBcaV46EAx98Pp78KsykbBpcmoh+lZ3ovRuYffyrkKxbKH84iVFsVwtisVBpRihAGbsE9vm74cdZ4lNuxVYhlYZxwCT/eZT2KcW5uG1uXu5g6NGl2kAqwwJFLoK1xbVjFbINK4jXkyn1HS4tdjR7W7HIHtQdSUANANpJbq9SN6/tH6gDlGPgydq+kMRbLWzMLPEwBbZn8BsCYgIEISyrOgwQyp2W+xe8tZrDLY6Ctx/ygGTviX2tGGp2mPQxnAYl/zR0CXpz9X1SgRcy0WJKa1JCjL5lUTuDrQ4Ttngwj1qxSQSjmPv5nM7BrFQDejzeWL6rCZlQICmbrhqyoXeVGJzL6DP0ODQBlsqGwbJiwMnjUnvyKW0SBYzzuoFwC+22UT+dl/ME033rtXYEb3ktt1qtS7q0t6gO5b2h69IVsjM7lgm44SmpsrrskYJUr9VrtdIqKlKTOMjloVbNu0RYnpPjcBSpSwVllOd4gWeej15UcX09Ip76pJjzE7SHSuyQ8U/RgWVJfYmE2SLOTKjXOS3tZ4fI2agNOa4cu0Ep0+d1+ncKE0yAzPlB7LkSSDDhZaDmBolmplSmL+aLpH0aSZKk1SGLDMfkhYN1FsNdZ1VPBKgWnBVi2l4OhQpTlCZr5ZyxGcUz2i0K+SrZoHYdGscrtR7ESR1uuYwzwdCfRSBjWrcDOHmxl6caAIlyRD98Y4J6MlArWgiuiM3/MXJIfLVHLMFg6lZ9OAiyGsi08HuNIsBYudlb9CVzxbvhYxMGdcT8ih5H9IOwVWF+WKBbL1UF1yOlRa89TrDkpmV+QCnzq3w2l/OtGlRr8VJGC0juVa7azyNL2kvIIue4LElMN4qAfpCzFOyl+muw/bWe47YAAlTvYSl83K98QiwBZPTNlPV7g6kC7EWmesfMOtFvwFdbQ8ui/px0aUtNuHEG7yK7GLsVGX5dc0C4J9TTJYuw0SefvYUn6qkBjsJrclUkDEsSrBDmFqML91b4ZvfAWbLBFVnhLhruj9bVMwJ3NgEy/6s9U+K0ADGgyVe8aoEN9/Sxwvu6CNb7WM2I+Ma4dQZjnuAQfT33lfi219NcO0wx4VzOX7rtzs4dzbG1/6xwt/8NYGYWoWspMZEgnGF3/39G3DTBXqAHODjH6nwpa+N5PFkB6YMv/sHES6ctQgejvHhiHN3hQ/+ZYKvfL0jOwKVJcLKXvH1W3mDDbAkkKInVxDMU+Pi3kZJB3F3gopMFx3rtTk12p/dUYnzZ4ALewX2TkXY3eW5j2VGdv2yc9GE9CbIpU4mnLZDCYEHSe9YsvzAzdO/L95WUmmioUxUHcwOyRSFjU1AWTi9YSCux275uNIGoWB038BjY8hVRq1QsQNxEWuT4prF56qqAc+UwciUImMHU9oMEmOwNHTbdTKVxw10SUAc3rN9IKljTrw0qAkRZAPBTFIAJoBVVRxDd5i/jn/ehgFqPluASvXhRtftn1+aoMaA1MiLLT+OsPka2PLipQG+WnMZSm4yqQ2IQQL40KXoHluu7WM5qN7gW1YhzrbVkh7vahQVE8T9Idvyp3WmGrCK0B1WKiGy+aXDpq4WAGapXtiJZUTJbswUuyKzy42dm3oAWg5A6o0+rMEm1LbDqZcBa02d9FiWyymxewDOjZDd+GO5Nba0UB535mDL75ML1wlU2ey1IKuluQ0sMrJX5pnHuUeWnzmKbtcg0KRMQ2cxfY21V3e9Xf1espqyZgEv8WutDcxic2iw3zAjZLf0sP0qkFmh/GvHbWdn/TkQehjoMzNx+wqgObBaXu62km4jCdB9f8WzL1TUYHWUa9jVIsDSEs01ewPG03SwPD60icmk4cgyDhUtw7qp/Jr48Oy0UkTUZNGTiv5AfDD0CIrEICFhRyAfpAE5PdDhUNb85EUJpvhag/GerCa4kUgPRQH/4gTLJbsESafm8hch0CLIYc7ilStX0B89A6NeISE5S5GdtCsAwoVFPl2DjnVClLG6JBktVMovi35AFQY9CtvnireJCHg6Q6Ht/mQPi+N9rNclxpM99HsdHB48ARq405ZBGy27EdMhBsO+gp6J7HYYYxSVmM+nYu2Y2SitTcTQ4pUATirF/VrsldP11G9x07DPn8gqgl5oBGf06ZrNjjVwCbC4kpHxGg6o72JpjuWTPuYnJ7WzLoGlbAzyuemI1DJMZtLMJheLmRYiCudXixMBbT5fOtRTA3Ln3QVe8ebCBNpzbva85ZVF9PDEFboQGdFD4sFPeDZIm2G5faL3v7cX89YotoXQBfPba2otqghv0MqzcrBlSr1mcfEuRw/0bSvb29fSptvrXMWwom6fyJ3h0tgPZRH/Gcl9NG+t8CLqPDgY+8lahntaBMNiw4VU5QKjEDi87703kifXk0+yWzc47dWsivHsvnlb6Y07DYFNhvM3Rfg//mMfA6xw+RoPB9RDUq1kDRiMwlxIK0g2uMCDj5S45+MFXv+GHl79ilzg6z+/P8H3vks2motUISbt5lt7+LfvHuHszhyPXlrink/H+N73u0pwUKh7QTNc4O5XMKg8wWteF2NnkuHgqMJf/kUHDz5ARjnDS1+VYD0Fvv51y/OzIlA4h+vZk7UiI2usN5irSkC1trB43laVGvl71o4pU1jqTxUMIF2FFZboS3brMzJcOFPh9B5L7mYaKQE5MwRpnMgOxsTWDOr0aaBq49i8u1RC5BwKGxixisdKNeUJE5TXOKCmfsPobnUpcmPRBtIe+OHP+k7t2dOUgayUFMpLco8nSK/EGqjUzaZr5koGCwy/fjnte4cdDxEqF9ocM4kybSI2dZDaTrQ5m8WpbXbX0ZW1HePZNBScBPxnPWFBm2Ar2Lfu7Nvq7BWQDKBUIChMRN/sN/RgrqkMd3EbnHolw933eU0+D93o1OZvYMlDicvZ8zqHtcW8NV13LSbdn1tLz6TNOHSm+bhuP2qxWuqB4T4jVxQBZY3J4P8kpoTRPDXYals/cD8MFhTekac3dEbLmKw2yNJe7jE8XFGC8L0tKPfScA3KBJSaMqEN26ZMRzmErtN948Jr8rMt1wRcljBiLBZZrgozjll1GTqA4lw1kX8NYlrvuVEW1HDdLBfb4Z6HEb/OlpqO+wOZqdqYtDmQyd0kHDSaOnAjktc4iMg2WuQV9XFWdDPMU7N5CgEPurqg21M3ussCXvX8ixVF0GSTUvr8ZEvkVR9FZbEu7PqZHV3WTaA5qbrv+L+SJSbrCiSAMN8oskAMaLYocm7e7HScn0wRdSbo9EYCAhxEfUbwrDNcOzmwE2UFDPo7iKhbUdcFtwPBeGQUb2eZwEMa0bRxKDPD5XyB/vgc+ukCT1x6GOn4Vlzc4w0g/0/hdxdrsjNanFZYLRbSixmqJZtHcX8PRTZVODY9xag5y6izIrhZFWBmoUxGVwvl3O3unEJv2DHTUW5onBnSrElhp8gcUWj8CPlMwEvi+nUmqwaugOSj6NvF8qLihUqCxxD2TV2KzN+4/Fk3JNva+VmpOaPejA+Zz0ZidjJKJbsgGRHUwaA/kZheDJeZxqDTN9aQgJDND+slvb0SpL0Rur0O9vf3cXSyxGTE61zrXvQHvHeFsupe+eYVbnpOjnJuWhHrQmTLuYEEcyi3EmIlTUjYQIKrd9svy1brVheHzHSN9Wl/T//U0m1tgLBAxfvC799rs1c+Aep23KDrCfuXlcBbrFuzUW6J5j10uQ5IDRqC1sU5o8GJ1aTU28QLtWIbD60LJOh1QS6/R8aR5W/fnMgQi0WmXKpTYf8Y+PznoGBravSopzS7AZaKUoELoTa5vPNiaSpqWoi77srxxtelOHtmhstXItz3zQjzRYLlPMLFCwVecGeFU7ssydJvrsLlJ6gbGeCWi0tcOPqPrwAAIABJREFUubzGX38gxXe/01VJioxVVVS45bYOfvNdJfZGmV7zfe9LcOUKx3euucduRzJMpnBJ8fO/EOFNb1rg8CTCX/1Vgp/8oMLpcwX+5D/2dUB6358C3/x6CCKnoW4wenV2y3V5/C9ZLS8KexlV/w2bbtwboVzSn8xPoOTnOUCpP82wMwLOnC5xerfEM85FGAyM6XJRPcvnCsMm8xX8u7pqFjJ9ibd7u3ZFjcatL2dtLWD5+pRqPT63ooWewnK1mJs2w2o6HusEXjOqh0xH0HGJ1SJwpLcWp5UieqjFarfXW5QJgRZb2u19Q4mR4Ct00klX2TKHrD+ml+8cSLb/66CjVaYylskyDg1wbd2zoHGyf22YIb136NZzdtgtXhw0+Jw27eUmC0UtmvaR8Lr1xsd1J5RIvWRkr9OwXc5wGVttr9C+7np+16Ur3/zNm0mfo6UndUap5TIQdF7UKcfo71ZIBqz6WDwVv8zzLOQgtsBWsaa/VrA+YAizl6tkk+EPIDQJBI80L8n7Qc7tSvTZgl2DPxXTXNlh1YBacOUXOWAAzh6TvZm8v1q4MyosEF69HCvIGkbDLaQYcFjz3/Znlu2oucsxpxQSA/7OBlqPSrBkMWggMkJJFhvh2a35VkcSNePMo+Ikcg/XWs/luofLLFEMTPkG1LjXc04TC9mdaUrBBIi03zHwFcCsH9B9fLzpRc+r0kFPRqMUYi/mJ8jWLKlZ3ZgsFf212BlAETjFjIeH1yTQ6w93TT9UMCB3jG6PRoaHOLr2JOJkgt0zN6LMTrBi+U0mjR2kXXY3Wtt6VaY4PHocs9kSp3dPY2dvTz5Ti8NDTJcUxzPOp5KA9ty5c5oc1BIx2icvWPoC9vZOIyqnODzYx+TUjejGSywXGXr9HaS9vhg63tfVco7FdIbuoCuhp7nhM+6DNzQI/JNE4IpffXbo5bnyAykoJzi02B2GUBN42YIUJfQSs0ie5ewIa7IEva4E9osl6XqzvWA0T3cwlBmqC2Wpl2DTgJ3uWC6c6zQ67I/l48WjOcEf8wl5vTQhTbu2qaT8fpzIy4wb4Hx2FTHZuNRMS9Wpkmdip8hGcOCTRaM1BUErtTGcHGXOz0IxvmacMQNqVkiwXCU4dWaNV//SEjunK5SzGDGfB08pywjrZZAGUvzFUkXQiJg43idNWDRql+nAdnlAa6ujcHP5bXW/udg16EscmPkmsL1BtUGX67lMe2CTyL6sXNjeDLc3FU2cALa0sLdciP1VBNpCw6ALc00TYveAz8871uo1MCxsKk85sxH8brRG1KHWjKUwDVmasmQf4/NfLvGj+4H9A2cauuZrpotrWsnVtcevzFIRXvSyPn7jN6aYzQr8pz9L8NADZIR5BTnueF6JX//NjoAFma4kXSmXjSkPj/yowJ9/sIfHHuOpjm6skZAh/b1+770VdkcAyayPfizB5z/jt5bHiRA9RPBXcrzmuPMFnMvA/Q8kOL5WCmz9+//Qw5m9DFceK/HVL0dAWuLgKMZ37u0oPcHPzhRa234pq+j6vlUhQsg1dnLb1yJnGzbZDKYgyHqGIE0u/RJH6PsXzwDndiucOUfgaNquXgrEPfNzYsmNawS7RU2GELy52Nrf8qvyc7IBPuuOUjNf09RejzVnGbbHuzGSrvsI5fIgSFaaguuRgs+W5vg6wmpuXluW3mGxW7IrkyGmNzvZ/VMpP5zixc4Ex33b7MLMUIm85aYfWKZ2Jmmb3Xo6psuBmioY1mHylE5EPal6kzbWy7rh7ECsKBu3j3BAwZ9hI4Da9e2mmOj+qcC2zTr4XBerE/Q9tX1DmIfml7V54NoGcTUL3tJ+1etB7b0WePPAluk1g1mI42dfb1jW6vVj9CYEW7TraNYlxZKSLFAHYmBNWFYV2DIzU4IY+iU6uBPYanm2mZbILGkcCGgs1NmuDiKDl57nbwZWxlvJPVuYHY/tODUevuyeGnufq3vU5qCYeJYRqSfMzZZF+r9wEKElxOVjVsi4vgRQ7IfgAIaN/W0imMJC0AjSg7msP18nGZRXqI5jO4fy+9zua1kAEYkOILZ2WvOKjScxjrz3/BmxjF4sbvzhvOnLmzRYQixY3g9kgEqKIUFB++Evv+4VVZbPsTg5Uor5cj3HznAAhrmRmmanYFjHdfLtpDFms6nCkfd2zyBOCiynx3qYScoyIf9+hGXRx2hnV4CE6JdlxFqEx8nXIRNG2LvGtYNDdRryGEYdBZmXPE4xTNkdOAZjasxJfiiYzKw4sjKDbobja4/g8KiSGH2ys4vV/BpWq7U6EcnEsQwpg06W76pcodd8nySh2WoHHbprSw/Cddw8s6ikpUdYd9C3huWCJRcK4iNMFZeTBdsKartylSBY3qMNBMWAQ4K8qsRo9wb00jUWJ8foj8+jjAp1Tup0ldF3rJRl0aDLDkNLke/36HJMSpsDMjFdiQY/Sz19aWbYsMDBuubOyMkc52auWpg5rfmJWVs48xhHw9NI5ZM0F3BTiYnuvhTYV4WMU3nioI6Mxqv8Cz9zlfXxjNtXeNlbjnTKj2Zc3CtE9PShXisPE5a0pGy8FT9a+xjZ/mgchOcfNh1LtvzUG4D+2uhY7LvmouOLn6Wtb2ld2pqwsGhv6LOuU17c3uTqhXLrBC+wpcu3/CxdRzPnmnJKaCdWAYxlQv2MxcXUthC+YdhIq0W/PIb6RzLNhem4bMOx8Gt25qyyEqO+dQI9+mSFz3wxxoMP2vtwZ5V4XNx/yHOUupujJEZE76Vyhhfd3cHOboUf/iDBk0/6DscmmAwve2UHz7gpx81ngZ2zwHLRw6m9Akf7a/xffxnj4QcDa8UnWpS48yUd/NrbeWZaiyk+WSb4wF/EeOxSjiynjpL6xg4iei4QNBX8ZO4mTyF6jjtfmuBf/VqK9czGbrdTYrwDzDPgU3+b4MtfAPq9SHYyLJVYsId1M9UAu22Uyx1JhzrqtuhJZ0wf8xmVyyimiy1QZALNrJRwmrBq0KswmUS48Qw1XgUmOzxcEqhZgydBC//cIRNEPWkQntMEWp5bslsJtjK151IzxmugssVkEQg7TNgGLaZdMSGysyHGNFgZkZtsvqQlDhssTO9Htpa3QMycvAK95EkApn5vvZ+Lfm1Uhw1G9ZQAyJ7C1jSsQbsbzSZFCJ2uJ1KTC6jrV6nKxn2NGMMcaPIRm8gUXVErcLvWevpevHVtfOnr6ap83fByjwOsdhnRy52uBfOyn39GEXahyUVjrsXAtwXmm+/FBpKG9aiDywMtJh8zkl7MHGa5NzK5QG+nQtJnB3nobKwrXSYtMP9rHuACcSyDZANg5spu5WDZzARgaps91w1bh1vLl7EwAow2AvVzbX0g2SwHDpIqePRSsyY3wNHWKr1mCOeu/amKCPMV8QQPLWRbTcRnwy3G1aMIV46ogSaDJPV5yKV96nixsRGKI2rgcPqoGXM+DJ2FdDDP+14frgMdzTlinlnSA9SgzF/D57wOCmTYgnO9dLIB2/MzE0jWCQltjV9Jn0M+YyB6zZ3PqIjGOAUHna6ACU02+QCn85kBjc4A/V6Jo9kKuzunsTceYr44Qr7IkfRMiMbyE6oUQ+b+jRNMCZ6iFP2U4IlaLLspyuIjK5MUWBOUrWwGrVY5iipBfzRCh75dnRjDbhclmaI+xd1L9Ls7KLN9nJxkOHXmHNazS3ji8cuI0x30u8Y0sZyWJBMZpYrBkQEZgSC78NTSZ2VEgbpMAncCSIIZCg2JVhX03O2pI7Of0griAOuMZqA9ZMs11tQ7BbZMQnpmB3KDZPmhjDAcM2YkV0wR8wr5EKgh44OmXkb3NO0iJc3fIbAbiOEiDSlhdEGT2YW0cwPmRtJVXtoyr5tz2yELsRYjxo9FmwjaQ9AZn52SBGh2Wg1C/Yo+XjP9ex6Cqbj4alJqc+CGEisaiUCYLCAzIZ//8iVe8MqVyWbYgcj9ah4cq7kBmuWT2BVtgrXGpYE0agHmHaudAtugygtC14FAQSBPulhdU0HYuf1fbRBtm4eWALSt29pwZb/O212X2Qpgy3ah65eF9HthplLsuQGmwmYk0tm7F4N2y1vsa6FtYPsEuMIqxtczXVessi4PKNQZnUxLfOVe4NHHgUce4TJCljWwWZpooRwiMFohJmBRkYSLBDMGuSBzTiZ0GwwltjWed0eFX/k37EAeypi015/iQx9N8MXPGmsiD7WywBvfMsK/eFWF5Xyl7snBqMThYYwHfkI2qcJn/i7GwaGZsXIxUfVBSxVdGpkPWuBfv6uP5zy7wOVHMgyHHFMRdk9RsG/M8ze/FeHsDRWuPFHh059MZa5r0IA3xP7Mzukmc7FQp7Nueeh7V/QYQZjyI2lbsURM6wjGIAWRfX1yB+OQVjg1rnB6p8C5c7EyGffG0GZIs2adcClAJ6tMTU0Y976JqNuxFYPDSMrgIbBVUgxjKewVTtzZGPTNzBgy+9CB6XKmQ2CL4vgS64UBLRYQuKbQeZwNK+oS77RAkoTYYSMP5pAbmsiaPQwiwpa/2PZ0EVslsBpEzG3A1dZv6SG5hss2T///TUaaJXMrO9mXrcnOEjvI4TOzUWxfAkKt8qG/ZgNc/ZTkQmYCISv3aONlqSu8n7+e/Vf/X99/Kw811hZ+lWISa08tA1nt79lYDPl6/tnEuDQ6ITFbI2BAzZaddQWa6845lug0J4zVpcWHjD6Zm+tGp+7IHiJ7am2oO8q3S3y83uC3aG4dBrK4/Rlfbpova/kJn8ftdtzmoUUiOuOv8p4yRO3QWeMgxd7RmoTLUitCSvNI5DseebLCwZz0QlsX1ly0AyxP5BBPE5g0e16hFBkQkMaSlx+D5pKXbO70RlaI6VKXvP1um9mS5KBjOi0t6Q6gpG8MLGJgzerDj2QkVj2x8ROSN4QpIkSvfPbZin5TMZ3dqdPqdSVqr/IEZc7gaJbtLPiVmiDF9+QVlguWn2gW2Mdgdxc9is+lEyLluTKmhdeoeBMCiFKbxXC0q/zF/csPY8qiLfoKVR4PJuixRMbw2IQ5ffSKmtqkSPrYHadiv1aLQ0znGcbjIU4O6f5Omwoak1IbNcSZyY5E+nR0pxM6PXnYDUkROWu2aaeD2fGJlCRaptkdxq5LehjJQ8PKdA5bxdQtZyjyXExSv8Pcwrky7vpdZi3yWuldlZgPWPDWms4XelDsGCHAHPS6unf0UsnXuYU9U8xXWPfgivocma2Suct13QKmBILrKfI1Rf+mOyF7xWdAho8DW8aoshImwOPil8inTF4vTIgv5orzYTmUoujV8liUtBoMEjqAsxORpwr6ni2l91ovc7mG/8ybK9z8vFLdhzyOlYsCFd2AFyZoZumwdo1v0d9PJ4zfLtvZhtk6MbZW9XoxFgdsXYntL49DeeoCG8pN7ROweVM2XTiBcbtuCaR9DVuePa21dHv/qQGSG5e2O9W8rOiLtur98tmxDcW/XGDqYtU67kFCb2CtLLQSA3bQpcD+UYXPfCbC978X9BVkf6VzcZ1K2JT4nLgQBKGoftm9rVQbs5Jjr1PgV/9Nguc+t8L8sMD5G0o8djXCf3l/jCceM+sAgpe3/lIPr3lVgv0rK3TSAoMh47dIZmUYDIEvfq2Dv/t4B8ucHlAsKQZhPw9a6yX2Tkf4w/+th9OjFS49RgBTYjojwxRhsscNLJY5aadTYrlI8JWvlHjoAQZPJ/jx99jdZFukhOoc8xJ6uzUFdY8EA6QOWMb0DEZjuIRjN3y9mLsa2B2nIs1+GbuTChdOl9iZEIDRXoaSATNEjDrWkm42EiGfkadYhmIr/NnAT62FCiUzlZXDwaNhvMII2LAr2RpitQ7FSjIs3zBOkswWyzDrLEQUhZgXrkVVyp5XY7SkWan9thpRcj0nFWkUdE8uA3CxUvh3McuhNOJ6yA1mawt0uSu3jlvBodtwhmcJhvHZsk5w0FPn8IVuM7EuLdraS/BtsNXcMdd9NZu3z/WtqRGcwxvBtGmFAhPkUU6t0r5fn+5lMHStOwDrTlPzJnNQ5+ycAza9AzWQSgCLMNqjtRKJWRtbtZbIBrnKhA626Msnny0CK89IVIelgR03K63F7eGmSEIa/uzGtMbaBbJBu4sJzO0zNtdva6zdU1nKtM1/w8/zerRHaONnOc3YMn6bBRWy8wQ3ZIe5jqpEyvnSAQ6nwEOPJUqs4b5pmZN2b/jeFvZtpq1tPZeNJRtbm8/e/hZc7owQ0LbQgC0PsfbxzzXHxrZdpzTsIQWi2WOaw4uYrHbYOse0Jx1o3BjrTbaOh7ToDS96ZqVuuqqPnZ0xkniJjDmIpALXXJg6SIoF8irFqN/BYn6EVdHFeOcchsO+go8pPmWn32x6gOP9A2s/ZlxPt2sGpoTrlWmFBsMdrJeXcXBthsHklOkLWLZLBugEJ3vuil2W1qI1ZkdPoEr20E3WmE2PZYrKAab+lIQAZkD5INarFQaj8yq1zGgJEbFziyCxZ12AGgA0Qy2wWq7VDZkqm9Ac11kFozO7wj0ZVtoZibFaLw6xYtsh8wJ5IqcAvSowHOwKHC6WU8wX7Jykiy8NWMdYLA/VPTgZ0fIiBHoniUqui/lSJUxqaqgJk5loxe7Moa45jihANmArJ/dqhWI5s7JBFMsB383W6JclBJ4yKy1Dlc9VkpRJJCOLyViwvIsVsnwlby8yBsvl1Kw3+Pvq/lhJY6OUdtoKqIw1xO5Z4KU/e4DJ2QoxM+54DazGsIy4DECBA1InfGO46vbq1snHSwl1SXCrs3BrS9n4q5cSNdhD11R7EWkzWvzFNutlnYjWju8iWC/LhCX+um/dZrj8vUzf0BJN+pu1X6HFRjUsZHMjtsW1dlprTrDuOG+yLWMOfFNSLFAUI+OCRm8dckQCyHRajvHZLyf48f0jXLt8pAYNfXYtjjbhKzJALHGGOiiNUcn7634F01ktOqsSz7o9xa/86hoD+f0Aw0mOD34wxZe/yBIdgVOGX//tLu5+Ec0wC/z938a48IwKO+NKdhLHswqnzkb4yQ9LRN0SX/tSB9/+lpW2qS/k1U8mFX7/DxJcuAhcfqTAt+4D/vGbZo1y18tWeO3rzIOLTQKzk1J5cQyeZin/85+L8Q+fosWKaURo9yK/O/lwBR8yMtjBgZ7g0PnTSF2N6l4xN3p+0UyYAeBBUK/fExil3pOQyxjFyTDH2UmMG05X2D1VoT9gB2/IYmQINjWL9B0MHl4dCeyNeVZVl809lEpwgwnCYx2w1KJecwi6pLa+qE5Q0ACyshAPSyTs1iexNFurlbUiSG9GOaeyD8OGHoCfrk3v15i5tptZmnxHu8a2CkqlN/cxCjTD9uHHdujNcs712GLfBq1L0ECXDiFB4eaB4HV0jJdrwgRy0GSAwfSRzWbrPlLu5RXCrEsyfYFxCZt4E0kUXNdFHIVNO5Tj29faVsfbocnYfInHW9eoe7cVnK3nGZhrv1Z15pOwSCIMdgGek+I0BIcTxAcpCfdnJQXQEJSAM4At12yxCZeVFd1+gR3X+2072DcNBO5/VqdchHXMRem+Buk1axYw2BmEbtrGV8oASKbwVy/zRbLl4T3zjsTl0vSPpnskq2U2EtzX+BkffiJWOVHvKV2XxQbW95rwS/0VLef3wFY522kZmgYq+by53unee2l2g9nidVvguSxPQr3RO0Hb+4k3kfBaHKS1y7VWmrZrd0bPWDQLgZcG8jV33V6REh8OBhKvZ8vLWNK5Ggy7HaEqjlVuG07OWrDycipKnqwLF+u8okZjJUfrbj+1TjcubgRQg3FgevgEFljO5oqocU8MgTEGPvsCki11Y7u9HsqK/lVTrI+PZDehtlKW19YrJBFLkWTEdgROSsZ40K1+eAFRbOHQ1Dex9Eewl/ZT3QCW8uhuXrADUAtqByVF6XTvTXKdFCjAp50Fhe+8PoIxompGC0V8H3mIpSrlLBfHODxZgjlNnAwEYKNBH/PVVA9aTQNC6RbsTFCzWqyVQZnLr6NAXBboDfrmqcXjihZGlgXm0uoQpLLrUwwHzU7Z7VgRHCbhPllLCg1LDRDkYhC5AXcHI/So58pZxjWHYL4+y5VJxKMRQaLp5EpZdRDgpTptZOsY5y8u8dKfO1CXFiN6VGZdJShoaRQieqpOhYqlFOpYKLb1Bryg19poxmqXEev2b5/lnCJbJcXtlnn/UQdrW2XJ+tDbKrnUp+/274aL2jwN/TTIZyupBKau4dLi2TpNBaBlJ1db1My3pnldZ7d8AfPuRF/MGvdq06/4wscgHhe/yrMrfE+n/IJ+cBGq3ghXpi/G37z/+zi8uh86cqnxs9KGsWfm3k77goJUjLoWje2yLEvqu4BukuMNb4rwutd30Y1W2N/P8NGPd/G978mBTSXs33x3F3e9gAeXEn/z1xEeezzCr7w9w9kzbNjI0e8ZiBgNgemixPv/LMX9PzFAwRL7mfMJfucPgNPjElcfK/H398S477t9XXfamePn3wbcehMbaQqwkr5edzDsV5js5VjMEnzsowm+dR836JbFgu5TYLxaJVWxWARZAWBp8eXhRDrOEDVDUS9/hwCUcz3qo1pdC5YTrTIeEgwSCukNMF48W2J3AkyGEXpd616kZYQB3Ap9bS5kwUyLQw2VykQBUHkWoRZpN9cOJ4YaIDY1xjAOTb9T0GNrFmE+pU+RgXZ2n7K1m6/bDqC2cqHlJfL9rWJg5RRhBkPdIemhrewJ4zf4LtXDueXX5CBLByOCjNZBq71hNVovZ0yakrvPiUaMvUlje/RM267FrRpqeUBr3hsCa1i4GgjqD95Zxw0y6Iz0ABy0bbNc9jv6Ac2Vlo6UJcGWhtBBqTPT1rnnAFB3w3JiWca1RHSk/QrjPfprGREri46QPGGm3mS1LLFKmi3aQLATNQDuxtTU7mddvguidVvnmsaN5l6H0OiwlKkcttXNaeuOP9DQIRgSBvg8qT0TW84DANdHisJDxUWv51Y36whTRvnRy5Jek73Gmy0L2t9rxyUeesxieuLUPqNJuBqfunYTRBtg+7+7V5oBoiqEzAc2ik71kmw2khTp3GJ6VVrwPCt46gQN3bZ1OHbw0TIH0SBOCQcEB1l+PVzXtRcH1k4efnzeP/viZ1fKKIzXbGnQJr/MK6TpDibjHubTYy04cdqX7xbbomezawI0+YL6B5qW0ml9YB18ZGKyXF1vtokYZc/uPL7GZDgR87JeHcnOgM7qAgM5QdJaD2xvtIMsO5GOiad06h440Mq4g1WRS2yfMhSbKtaCQIKdfzNEvRtxem+A5exQ+rGC4dmMpinXWM+nyphiS7uCFNQ3yzIbDSKt87KTjrQAyasodCzS5Z5DdTicYJ2d6JpZjmPXJJkGBv+yGzFbLxTSy1PsarFUHZqO7gRONHdd5cFslNqtshJ4k+8XTVdZUkSJ5eoARb7EOuMDTRATjFEOxS7IYKNAUMZ7xUHNI0K3kyIq54pMIvs1XczFmMUJdXYU3jPyJzNH22qtMmI37WO1PtHiW4DZjKRuE20ICc1isyWWsyVueX6Gn/k5Gq+aTovNAxFLFvTaUvIoUGlxN8sHndalNbAFul0y3IAyTwOinuIkrzcI4tunifS57um6fjPbrnwStDeBf6p82L5eCZT1ofwEbh/w6UqKLqJ36r0N6tyfqQFcvqlsLvAbp3Uu6CHqRwsPsYKkMA3FTjF3/9Rzcf+jt+OTH/0KnnxiH/mCIc9MXrAlQpS3PLBoQBs0LHSfJwDnCSwwv5yv52/s49+9ewfnTx/ggQfW+OBHunj8Uf4OD1Yx3vveHp77/AxXruT42Ed7+O53ejhzbiF259Ruibe/0/I1uVh3ewWOjkr84EcRvvudCA/+uMRtz0nxh38cY35thekswd/9XYz77uP1hcmOGKcmqbrTXv6qEj/7Rkb85Oh0MywOgXs+2cFXvhoj7uZ4+WtKPPZAiicfqxB3KyxPeE8ZP+NCPgrnCbaoHTPvPQGvUAbiDheRZaaEgIciZalaWLeL7FXG5iZSAzq2odAOJ8dkFOHUHkFXhdOjGOMJA4XtLVVi1KmaTTkmCpbVjQdFMyzaXdcJwuoB3dY1NiaktRt2BvPWmjLSMsJiSVBXyX1chx6G2ZMlUfk2dE5rDXE7CBt3ruEym4qNWSrGxhkuWfIFdmBjPDvbpI4Oi+XS91uNGs7Sbovj7d1M12Ife7NEJImHWKOgFwxTxeZxsB9w9roGUT5Hm8/i12v2BQYGDQBtHpa256v/vQbwdVec/V59kAuCcH9HVfJYHajbEQysa82xUJQgyjbw1B8Zc9vpm4ZIkg5rBTEdLO0c2mCLJEdwjqeWlsOZmi73q6q1UwJe4qjqRosaEISL3QBmuq3NILDDXmMLUn8+Ly96yUC6NMuC5et5mdbLkPw96syWGcEPbZ8ogbB7oapa0P+dzCv86FFgMW+sLzYU/YFla55sW0C/NXbdvyxo38RakQDh+Aw2DwTrJEoIsOryuubKJuj0v3swmA6m1sZrWYnk963OWY8tzTPO93DwUoXyZ++4WCWMq5EfBsuFrKF2MRz1kc9n8txiVh81UD16Q5Fdms/M+VXvZe7X9HdSnYn+TR1aLRxLTJ3EuTRA8eAUzpw5hXJ1gpMpNV0U1LP0xRJXgQHDoKI1EuqIOj0Zix6fzGRnwG65JV+jQ3+pnonL+d/hLnbOnka5vIoffP/bKLs34uYbbxQYJGggKHG3en6mlF0QxRxLimSLRJFALKVxgPOhk9XZmZxBX+XSa4r5IRiS/kuZj+a4rtMhmb/+BL1+l31/ODi4qngfzqK4OzSvMXJgEbupjpCmfYxHe7ofXOxHYzOOPZnSUd8oY5ZoSsZrFjHGwx0MBwSKlnGn2rFiSjL5bbFzkKVQdo7m2UwNCmLCyFIJ5NJRnt0ujFoyoMf4IhrYkilb5Hwv6ntSdLq5vL/ISIjJkyCgwPNfVuAFr+FjKhGvWVamQ111AV4KAAAgAElEQVSENcs3PFUFM1P6TvLIIPfhlnFiDba2hfFtsLXNdl0HVG2AsNacqn2mnqLlsh+q99o6nLr55f8xsOWi5WaBd+fk6wGuNtiqafmWCWbbmZtmgLpPbtAXNoJ2ydE6E4P/XPgIBE5kYmXayVOTrMsS7NzwFjx5dBsuPfwdfPae+3D50lQnsXg4QkWwzIVE/g5sWSsRcZGgfx5nsxonOEcK3HxbF+95Tx/nzsxx+ckV/vQ/9XDpYW4Bc4zGMX7336e49aYCly/n+OCHO/jRD4aIS5rmmrfWG97SwZ0vzLA7ZtYnA9sjDEYVPvSBGN/8OnDDTRX+lz+J0c0zXHo0wn+jKeq3qWPjZcmFrBYnTyY53vhWWrawDFHilpsrMWH/eB/3ghLv/eMuep0cVy9XOHeuwuc+m+AbX7NOQ9uyAmtFBpjdiTJANVNmNQsocJp/58YeSgsqPQZTXNENHPP8GdOiqPwQAnANyNpcm/QqAa8Lp5ijWmG8w83FNGh1ZyPrBtKENJurtF+0mQgeexaDFoALSUhqLNklrH4D63il6/b8mPrZCKul+TNR50ZWQCVL4ksyaWTu+XfVpW2j1z6uv9sp3E1NrWTpzNamn1ANznwMttz+m43YNnaNM96VwDB5C77HmjQ2EmZt0v7SsSaAIetgld1z8HcKLA3HNF3u2+3BW9E9bZ5cEggv9YUSoHd7+vv5D7RBlxEGJvixfw+bqhCbHQTl4+hhyPrBUL7ztIBwUKOkwcGWl2+5kQ/HFYY7psHks5F5pj8DgS16UZHdsvsp/ZY7x4cYH+9G5NubzpOAYdt81kGrs7mNWawE7S2w5etW+7nW/xYyKH0N1QGS18SdSn1QNsDs+ZvlBK+Z1RIOueGAQjUTiOjnguaKxqc/eijG4TErTfxHM19+6lcDygmUalBXsXPfGGXDVqwAhQpSKxlCP08wxDKtfCHN5sU6jMN84Ou0LCM8MNvsS7w869UCki6aHbWReD3P2Ii3Yvxghegtd99apd0dbeb0ZJI5aZxKiDo7OlJnm9BbRJNE86SIyRTR/LSgu3lXJ2LaCRAosRzFeB2amvXHexj01jg+PECnt6fsxWv7lxUlY7l7S/RHe0jjQmwQWRtG4JBGXDMEOkowGu6gk6zVecNTM4FfIqf3vlD/aNzB4dWHcOnRJ4HeDXjmM5+FiGaiKxp7MheQrdC7mNCPqzjC8f6TYOOkuvwEXuhEb3Qy/XiYJ0gd1dUrT+jvg36Ca9euabD0mD3Y6yFbLIN/TQeD4Uhas+OjQ0RRT4HTdLl2fUSPnYo5P9tI187PzHIoNWLKtgqhxBTmy4Q1X9bASNeekAkr5XU2Xy2R5RTPD0wUrKymTh3g3Wc8UFlgmdM3y4zy2MnIztE46iHppgJl9BKjlk2DK+qr9b+ilobasYhdmdyUV3jBqyPccidLh2ZmSrBVLRxs8ccZuUCWpAFbxty0OqA2lPKbbbq2grVO8NctLV5nrrX+ySfE9k/5v2+LRH/6q/0T76VdIShZQoyPbUDW3t4+FTqg8jKi60+0uIRW63ohs5VcoMgXde5RMoF0YW6o8mgOkpttiUKleVejLVeyi5hceAfiag+XHv8uPvnRT+NH37lqTuwqHVoHGfWBNePH0jSBBDdxfq48wrCf4O2/leJVL1mgiNb4r/cMcM/Hrdv34i1d/M5vT3D69BGuPJFJPP/QY11ZXdCKngCOeqsz53qYjCr8xrtY5uY8y/Fnf9rBww9FOHtqjd/7wx5uvJjh298p8JEPJLh8hZCfRVMyUAQ+5iZtQmgCJ/MCu/32AtcOI1x9MsHp8zne+W87OHemwmpZaI2gfukjHwSOpgX2Tsf4yffpBeadfdQ5utkpbVN69uzozxV1pNd0Fkx6SH03ONTLTJUPxo4mxnz5l5fBraDR65TodhPsTZg6UeL0TiyBfb/HcpGVEvk4BEyCUapMVIO/ofIbCYy0GZghrjQ+1txpbMaqwvFxhdXUDC7FnPVooUHQSoNl62rTewXWmYyavmqjU/PK8y9jX0JvPX9Mjaq2KbJs7T/b1kZqTAVfOQc19n3e1y26TCyIU9+t9cAvIOjBjB1jucc3tk2w5PNEr+X+e7QxCODINZpNF2dLMK8limPLwKaX+jZnvwOmwOxsl9eCTouVGLulzec0EsLZbx93Yd0IzakCm+G6xzuR4q/YDMWSFp+RSr3qYrTfc4AlOc2aZWQanVLH1QRVu4ZMHpJy4fH1RI5z9TVak4F5bjUVal9rGvBra09dzK5lDTXIat0Tl7r5upSUpCBM0E6wRbDIw4FsLgZWwjYgSzLAOgfJfv3wYeDqgZKmarDTrkxsVzK2D8021k3Hp1Js6MC1A0fj/8h/l1YrWFAwYcX95zTbjVYUmFdDQFhveW/Xwc+OzJgaVeScb52IArjBkYKvzX2AlheySfq5Vz63Yhcfs8eWqxID6aVy6wAoCErYvcaSE1uLl+iNT6PfWePo4EkgmuDU7tAyEXOzWSArQhsHTliZgaYllrNr2uCnc/ZuU2g6MmuEdYLxzhmsl1f03sN+DytmIVYR+p0xBuORWCPeFArI+eFpCko9FdmwgroLrHRqk74LE9xww7OQZNdwPJ1JR6UlMJmYboucK13cg69Wtz9SxxIzEjkYUpVJc5mTLlbmP1WWS8wXS3S6Y3OHrzKV2PqjsfRTdL+VpYSuMwbd+OlllaQd01eJxiXtm0tAKB1XB8iWc903s6YA5nOCKdo7UORqthA2GOkib/FIFOr3hxTuMziaAHSFAqlE+aZMXOL4+JDVYA0AAsPV0pgNauO4WNsGzu8N5AtGc1g6/fM6eB954iZzFsUnePEbCpy7DcDCxNTmHB9hvSDVojaaBmypxEBWlAPUaWtuZpveNLbbB4C1zXC1S4Y/jQ2rd4YmaLW9ULbJ5W0R50bp4H8YebkRqukBWnYq9SvZMzOxsn3Z1bRBV61rC1lsvgw35n2hCUJPtTmdepv2pobBFgTf7DIKOPu3oTN8LYajm3Dt8BHc+9X78IV7voMlnxt3WQaoq2XSwuQrAnotjdTvdUw7mAG3Pgt4+SsqjLoFzt1S4RMfi/C9+0o863kd/Mavd3F6b4HvfzfDhz/ax9Ur1hlrZXhjyQw8dnD33SVe+9oSs1WOv/14B49dKjEcVXjP7/fwnGeu8ZP7C/zNh3gqTFQK1BAJnk/axgxthLlkJ10yUrwfZy5E+K13F5pTFPTPZ5x3FIxXWK0rnLoIfOfrwH/9MDuUvZXdPL/kZh66Fc1Ak+OJvH/IXpQf17rO1fPuNzntc0EnMNMF0suLeq+8FtlLsB/sirluDwYRRr0cpycR9sYVdnYjTMYsHZlAmkyGrQVmlmo6LxPYq7UgCOltEyJQYDkfmJ1UOGGJv2ADAQ9YEdA19p1CZHZ+CbCFEqZGpEBc05lYl9nqg1FjqqnRGxy1awNQfmz5d1lwNHcmP9R4YPB151nbf6g2b7BbWP98yJTzkpslBlgr/bYWbHMeNBpHvp7HdNWhxsHPzN4naGocLGxovey9bBMPAEQsuQnPm89la0HLCbD+PXt/m/kENmRb6iUrRJh5kxOfy3gX0iWqyYhgu+0dGMApN3KWjfnsHWzpsM4yIlmucGg3n77mkOZrrV277nTjMK/7vgmG+fnaWlKmpGzaKjSsZ12SFB6z93SvQQfUymzkfchIrhi46/aBTrdhTZ21W+eRmK0r+8QSrWB03X8Dh7Ye2Lrql+4ieD+4aB9ikV8CdTP55TjVbQ1ldMP0BiadZVQqA7c2ssbaQxsg6CwhP0+mtTNoE1vB39fbTtrsavSGlzyr4mI77FvGny1qjKzJUUSpWsznR/tiebrM4qNHDUEOOwtHIyFwlq/IkixODshbGygp5jiZHiCCAQeCBQID6pPGoxFW6zXKnFqpNaazmaJyKBznzTBhOheELqqKdgY2+OlwzxIYQQw3IZYRh322nC9wfPwksqyDyfgs5vOrKCMLn7bFhRQ9RfUsy0VYr2ZaeAlGxGSVORbzmUJ8hwGgLBZWOqSPD3+f3YUmLGAHFkPT+iqlYrWqPbyWq2MUSzMrTaj/4MZFO4aMbFYlwfqgz3vGQO6V7okNdgNjeZkj7QzV5cgBvs5Wutdpd4BOOhboIltVVYzusVxHAk92JWb5EsvlXJ2h1MvRQoMndXZ/KiIJK+TLhRnPqXuLerFCYIkGsDGF1PkMWc4W/AqDSYRX/ssMu2dnqBjTw9G5CnmI9EUNGCriPdBuEMzhyIxsGDcaMHlaPVYbOG2P1m3vHs20LXbMT2/X6XCsNwCJUrcW9evNjH/Wv7VPelY++ulf1m1lp61gLxAmuR/wN8FWswDKN0732UJyXT/BxcG6iHyRC6epkAOpxb53HtHwLRiMX4AIV/HNb30D93zk87j2JJkbuseHLYHsDOeZ5WgY08IVPNPyLHfMNKrwwhevcbJI8OPvV7j7ZRO87W0JTp06wn3fyPGBj/ZwfMCNnSNLA8xAV+3MGuP8OTM1nk4pKyhUXvtf/0OE0xPg5DiShcX4FHD/jyJ87ENdrFfMVLUsSDE/bMTgQ8xcN9Uwoi+8q8ArXxNrk+p2GYVV4eAaJMI/PChw5kyE+/6RDHWOm58d4/vfLfGdexlHZaVCKzdW1s0YGAuWFd21niBLcKhVMzbgFcZibEyX2W2Ym1iU8qCmXSawcibm5zPsxTEGgwI7Y1pL5Di9C+yOIvT7BEyhc0meAEy4MI2XdUt5CTAwActI+jXa8/CTdFk+pE0P41465m0mTYoE8wRxxtSpbBjMHI1d8dLfJijQ2hlK2K7p4iYmkBO4EgYNe9nQ/PqsU8x2xUYE3UzzsEm2EiQEAVp6KAdXtju2/ArCi+hn65Jhy3gzvIZl44XPEpg5pUXUeq3G0sCvyxnk5nVtQ/fyYAMsWKLa/H3vanTgIjAbgBbfl4DXuuNc+2lQjMwaRfHjUxW6Q+b3UiNnFQsefI3ttvWAnaey+6EQPQjkzfrBOhDZjejlwwYkut4qrNch/7FZr5rv6xm4lm2jk9ItOpqfZflN1xQesw6PMlM1EOLAROBLy4E1VymcJWbyDCs2NhdMmmOfiU5QP3kkxuV9ltBNL7j95dIUvrY0c2Hdt45fO6SKtSLIlcVEMyZ5jdz3eX2qyAY/P38PY+V4/WGv+KeW9ut839cTDf9QB6nH/ptefFtF/U+vT6f2sQKKKZKfzZfGeEQ8rZHipAg+VhmK43g82VXO2PEBmSaOrBlmy4VKigIEJZmYHHE8loA8ivtyWmf7+YSZiR1qj1bK9Zut1hh0Ruj1mcloLAxv2HQ6lRA/VmeRLRZiXzosZ6yRDvbEDmUrGp3OcHxc4tz5m5Aki3qiKOsPdHlnp9NAcUMKqVai9Rq9wS76XWB2vK+bT+F6lq3UYi+j05gu8zbp+r2xgM6CvkEBmPV7iTIel+uFmDb+LkEihes81csIkbmF3NAS6sSoUWM5YSyNmjKVdBphNE+G9YruoeySIstAnVUqwBelQ7l1ywON1hQ0Vc3m5m1EK4mS1g2ZTGWplyvU2UmjvPO6R9SJsQQUc3ZGLGMOhP7ZTaqTTERK2vIU8yLG7ukIr3zrHIOdlToRtZCsKuRTMzTV4sS5whMKZS/BZdtOwc1p6Wl1W83q2wzZ64GrsGhvjOstZqw54YRJogloQ92ZJl9MmoX9f2Imbf2K7oF/1O1jd+tnteiETrNt2rsWPEu7EFidVllCC0iYtL6Y+6lMn4UbEhcN36x8weR/u+dRDV6Hbvc2JN0Cj1z6Li498DD+4RPfx3LG3+4g4oEkdLGSuaBQngNHrspcwIuOxpbGcsIxlOEXf3UPb3g95QTH+Px/L/Cpf+hivuIAILsaOhtbzEXEDqXQks0NOUlyvPy1wNt+JcbhExWuXSXQKHH+HEW0EX5wP93jK5w5X+GRH0PzWpuTbCysy0fDgn8O9hUXLlLXUqKblviFXylxwwWgO4iRzVmCt2gTApe0z7itGP8gzVeBZ9wU49EHLZzeF0rlrhUFSjaN+Gk6RMfU8Uqe86dFNRworDfSuj9JU2jzsV5Sy6w0PVrzxQ0hwaBbqrtxNCiV23hqBxgPyD5XikPjQYiefLq/wpiWOZLP2YlYYrEM+pSUmzc1o1Z+VKAx10tu4CwpMguWljgEQcHnyEXvdnftoFSnJcg6J5TDvK29BlBmhOlj0D3l3JjUI3fcxoE/11idhNcMbJWXkzzmyIEPr0WVCZVOQ4kmgDsrgwVNmObHps2BM1ib833zZ+qNuw5iNulK/f6tPFTvkrTfsa5Lhck/zbz3n7OmWAMVAlAtTRWfY4+diLusqjgpYOunSl76LXPfpyCeHpYkIVTxz6Pgs2VmpxKoO+NSa9LsPjtQ1DFFeqrQVe261vAZ2vfQf8dBVcMAhfJfYOVtTFup3dlEHthdjyUJaMhSpFSUGEDd7bJ9MFRK02rqmmY8zF0qcHAYyn2y5gsgzw+qHgof9IK2DlBOYx5sdWWBYytMNFlk1B3cT7/ut4HST9sdmoLwT/upp4r3ozff/bxqndG0M8ZkMpE4nh1ssyPr6OuNxuj0guPsaoGMsSHj04g7SxxcfgTZMoh0acRJx/diLaaIthFK4GYpL+5g0OsreJlnQLIwLIlF6MmPq2A+X0mAxQgZNcxjsruHk5NDAYbdyZ6yyioyQesZZgu6m68w2T1vOieVFju49MQRLjzjdoyTQxzs79NbXYBOugXE6A8H2NnZ08NhuZMPhjYSAjBlpsnAf/MNUPo1Ml3zuRYKZgs6iOx2jNmi9xZDqZnXyG7MoiR4iTEaDXS9ZKz6KU/RS24zdiIsqefg52aczkzhxQRKZcEuwg666Vj6KmYhUhcymx3VE4af07qNqM/KUJYLpPFQpqrMRLTuDmLBsGgIJE4QIxM7x85PAlD5bMXMfySgXclEtUMwmS9Ugj19IcFrfnGF/jCvwVbEwNuZgy0yWmxzrySOrzdAsQNWm39KA/n1rB+u4zYdVvBNNux649oDrbdYLffXCgWtDfD3/0TDtV1ucbBlp/mnXmC7o9DLt8ZKBSfv6yzYm63XzjrYazfnvEbbxWugxt3jkNpt6dIOpGPE/Rcg7b9ZHXJZ9QS+94/fxSc+ei8OrxDY75p1Bx3ViZq1ANIWIdaJXI7NZHirvjW0VBVe89oY73wHDzEF7vlUjE9+qoslY5wY2xQ2Q/rZKXaIiyVbcnLr3uV47g8q/O4fdPDMW2M8+ONM3lkE++cvxjjchxbjw2mFc+crPPSjCH/x/gqzGecOOysLA/kB0BMUGRylNN/8xc5fLHHnCyNMDyoMhrG6GR+/xPBs04WcTIHdPeDhR4Abnxnh0Qcq/O3HEhwdtRyz+Uqca6ERRBus69wEcFveXdpPzVriel9anNOxDneNyN5sJ8wXzJg1rg2dpINBtwITynbGhVivPh36ezF6A6ZVGJNEloNNB4sZDV4DkCIrxhIi4zLJanUs+5XrqltOqBOOyRVyuTftjEkIjX11MMuimQEG8wqiZlOdicGXqH2gUtlY+qrw++F3tfEFb7ra0yq8j9+nzYbApvzlzvEcw53aSsXYEHbT8qsg+GxpwNzc0g40LZAhMOFAyxzv68aVrQ5DgSHONL4ngU0gUFUubR0GrazVNALos4YKjNIiSAxwnBAoy2WFXaBhfyG5rPiXCEN2r+4WoDSa+6RsCAiUwwFfT4D7A8tXZHXJyhB40UU+MFsqf2kPcTYvRDrxZxV4H8To3iEqvWkjMt8wKA10lWtM7aAY3Pw1HhhXYuwR9WruS1bfT1pTSLtk0536T5UWeS/lSCBZp9kbBQaNY5Fj+WRW4cHHoCQKacNbOjge5gWswoDx5bZpAuD7Np5gdRh3GGj1Qco7kFvraUMNhBKzSwyuM5m32aqfBre2vxe95aXPsgCEKJV+SUHPwxGiYoWFqPxCom4Zk7KAlqYsQOHqwSFWqxl2JyOLP+CiJ2FfipQaqrJEL6VZqVGJKsclPYx2ziFO53j4wYdRYgc7exOs5vvI1+ymoXu7DY7ucKRy2nqxrAc8I2sUzkxlf5SaaSr1TzlLin1cvnoVZ87djlF6gqOrh0gHI3UjzOZ0l6ereh/5aoasMFd3+my19WbS4aiTw7a2LjsYh32BJl4bRagMx6Yonde4zNZY5BBTx7Ip9U+i6GM2GZhz+8HBQvdHXl7dvjRx7DRaLFe6192OCeN5Qme3pfy2dDIpNLnUZchSKk/t3aHKpmbPYotgLzjc8t/M3iFGorIhhbIpVvMD06aQtVAMUKbJMxj0VA7lvaD2i8wlu15W2TGmJyvc+MxdvPaXZ+gkC0RL6ngKEnHIZxWKRVgUFTdEbQlLMDbR3d+kvRhvDLrrdSL+c0bs9fRcekxPbw1hs9OWEk2owIi1F5d/zlv/Uz/TBmECc2ElaE/MNuXup6+6i8ZP/aH86pouL5eYq3E44dtdNr3Ill8YNygVxuoyrok7K1qljF6PPH2VtZWn13DpoR/ia1/5Fr7+hX3rGFKqsnnP6foYqEodXofGvyHtVjtRgVGa4GdeXeE5z8nx9a9HuO9bOkKpe4g6ElsUg8YmrLr1CbVYq4T4R/97D+dPFXj8Uo7Hr1CnkaCfArfdJlMLHRgunAMWJ8D9D1fYP0wwnHTw6b9f4uSa5RsK2JGBYgMP/16YbQs3EpPnAhdvKvCOdzCGCjg+LNEdRBgPE0znBIMmPB+NgEcuRfjcZ0tMTiX44bfYYKJCkAHF8LkVh0Q92xawMgsJ4yH8yzy8GhaLJf1a4yU7Bgl0dMhrQJf/tr0OfydNWSnooJcWOMVwcArg+xVGgxhpZYxAllu0CKO+OA/l0p0GQ1WuR4wy48eh+Dr4fimfjl/UcYZ4IS8vhjev3bd1LQRtBBiB6RL4aJUJN9js8OwbqZLNQFuzWqUtrzbWFb+whoRNVofGuowZmMwwkbzCJB24b8DO0ATgozKuW1HUPnOt929tzv4aWiZCiaytrTTn/GBMGnyfdPltFr9e/3IBDfc586YG7hmm5wzd3HmF0WmaBsdiMQmy3DDTD/7mSRlL70sGi3Oc/mo0teV+RB0XwafM20n0qW5nJUiuBe5zpc8Venjq9cqbD7RQWbnQ76uTDgaYjZnntasK4gy8lgPTPtqeFd7DBeOyTzFW2kqgHopudh8CaCGKaL6KMF1EeOKJCtMpTwTBaLS1xvlB2T6nrYP/b6/l11vrgwlHkAH8tN1gm83y43Fgcn/hFc+qSL+lvR0Zjq2Wh5hNWSpkDbmDxWJf7AwfBkuCk50BiiLHcsHcxEzgq5v0pRfgadbACkNdz2E4GaJYZ5gvplgswwIibrvAfJVhb7KDfH2CbGU3vj8Yq7WbWYpIxxh0I1y5+jiQDDHoWrZgUS4kg6AWjCyN3mvvBgwHBa48/ijOXHgeJn3mtF02hQR9o9gdxXJgxzYSgg5e10ohwKRs7fhC4EX2xwZ86NqqSsX98LU4sXVIobFqkgrZMyID1RqHh9d0n9jlyAaA1XqGZbZSXpkMY8mu0XohMH0cwGSvCLRKenRJXMwAYDJPy+DlxRqzAT3+j92GXbrDe1dF0FowF5H3T4WQ0OqaZyv9DmN66ApPPzSWZNPeAIMebSFWWK9zZCsuDDRuZaOANTmQ0Xzmc/t41VsPZBJLgbx8tVZAPq1URtQXS6TU0vDEqxg8L+KbB83Tfv3PAi49lBa48td5OvuIkK1Ymym2GLD/LyZpTb1r8bLPXxtVXudmuMfNhvahpYMwUEZ6XrJW08L45uFltDY1EMSbzira74aFkOO6fxeq3usQxcwOvYJVdoBvfuM+/PdP3Y/jfd6RPqQ05/2k4S1PnvSpU83KO+9YQumo3LQ7oTccsKL5YEqNZx/VcqWDlU7AHIvMk6HXl8e9FBluvLmDP/qTEZL4BAdXK3zx85Hc6fMyw/PvLPGLvwoMe/wfA7Pts+/tJZhMgC99rcAnPgQcn6guVncERkxbMMtq+fhRoM/rfuu/7uDZt1p80bWjGJ/5dIG7XhjhjrsSlUWHowjH1yoM94DDgxiLeYkPfwC48qQ9MAdSTV+Ybzptq4hw4n8aZiu8Ut0NZmuLOndqQCbBP53/2fFYRwnZ4s21zsYRdZhW4iXT1e8EZqeqMB4AowHAsIwRLSVYgpRk1eQIymZTmoVt+Nwi6XTP6UQnb9NdNeyMsLeLj4RKratRZq0tkKSG5zC2ff7Xrt1eAA+sBEGwGKEA2LQ+63AdTCbd7qFlHdEe3ppPoSinzd3tUgI7pe9vMcw89KvQ25L/GDAIrE8bLIUuM78+AxnBlqc+PWxOZNdjepnNmUTP4NsA4GLoQnGQYzWvMD4TYTQhm9t0zmkvajmaE2wxBiYj2MrZuGZxTQyn5rosHVfIRuQ9UWRb0HiqUScIm8hC8ZmqoSZIFTy3kc+O4EyA2LVLARB5SbgN1qx6YJYHwkzcBgWsTLPnbFYuaYGVnHU4JGCTK3z4HUb/kaFdce+rsH8EzJcuWjeWrGEljf99qpLrpwGg//98L/q5V7yw4s3vdSIs5yeYTvexmBPNUIzdkWeWWPvOAJPxQMaYRUXrhjkWR0da8OTpQp3ScCJmhuwWLQvoZ6X67ZosWYZhNxVTtsi7OHvxIpJyH0888Rg6GCCLUuUM5vkhkzMQ0/m9yweQoZsO9b5iobKl2Jv+IFWoLHf5U2fOI8+ewCOP7ePsmduVpzY7viIGjKHWBITs/JalRcqstimmU5ZNBuj1Gf7MDdy6B7tkeOirlROEEBjaozWgRqHfUo76ZHT4RXsJHhl4TSoZ9obWNMDuwSz7v7l7Ey45rvNK8EZEZkRulbUBhYXESoAERIqkzEWkNmqlFkuyLWssWa222m13z5lzus+Z39RnzsycmW5ttCRKtiWZkihSlCjuBFfsKFSh1twjMiLenPt972VGFgpAgaRs9VINPBwAACAASURBVCQPD4CqXCIjXrx33/3ud6+UdxoNar1YNw4kR5EbY+qvaHNB/E5w6To+aNAqbap+ID5agvvoXVauiP8YS54CfiWOg6NcDVipyZLfDfvCQsXW+I5h2gEncpZxqQWQGIghhmkXPvVaVC3S10xuaM12TAYBjtxRw/2fXYdnEulCFJdWarYKzBbBlpF8OLkM8iDb5rQW1wVbReD0Tu6Hm/Djcm/vxJS6iNolcOts/k6OpfCaEWvl/LK2TPTy2QUNl/7bslacNK1zdHGHOdYpjTUnTl8ha7aNIZEiGMeoPR73fUd+NmQ9wgMw1Qfh+XcgCMjSXMZbbzyPF556Aa+8CAwZhSWlP7Jc2mCCTBOg1YleuxeZbyg6LlqFULPHnbZrMrWROTog1CXbjVEyTifvLuM//l2IbmuAjbUcP3zMx6m3aM7LjUWGI4c9NGdpFmxw3wd87N7Lk5kKkOhsAt//nocXXmADitQpJD1By1tkinRHRGaOC93f/J2PY7cZdNoKNL73P3ycOZ3j7nsNmjNkl4a4/6EArSsU1ue4eMHHd74dYcBdP+UJ8DEzm2HXHh/n3qaTPQeOZhvKoiT/2c4qa6QoRUGXzeicx3cyrkaMmeViR9FCo6KJfReZFASyaRkylZIVibeoTNd6g3olQKXqoVphmDgbfBgnxN9bkb2YZ6oRsQIth6CUGXGu6JLrJsby+p2F/bLLnbzehczbcTjh02XBEEEdQb82H0wamOo4d80OZGvHfx+fMjvuRCNJTySu33pOJmNxrN9VYUMy2pxNADN77/O6WWdw+YntMFOBvlvSrc6q4Pek52DSw0psBsQg0xqWyp/jrk7HxKgKy0PW1/M+vZs+W7nVMY0F9PIZUoqznloEWCxp2z/HYMsaG1tTU64njvDQeUE1U6PNTiHXcMRwUW/l/P7YAma/epF5FzmYaGCL/l1cMzLlkG1ZUoooOUO8tCSvei2X26jnnfouFzXEjmH26MSJJx3E6x2DrnQt2lKxXIfrbNx3cl+9i+fsVMdV/AjX3Sjnz97/Mmt8/N5Dhuafaxsb6A0S1COagVIYHiAKaphqsCSVIaw1UCmxk4ji8xzdTgc5IslHFM8mlhu4e5Y8RIPN1SX0unQsZxQNy30sP+aIKSRHWW0ihj2xKRBBfCkSYJLELf1ZWJXcwTjJMN2cRy3SrjmCLeFo0wT9QRu5qWJmbhrD+AIuLQ0wv+t2CdON40252GqZQI1SGUGZPl4xQsmz4k6CLI8KUKURE8rMqYGpWJKK6Snfo8aA7nwoHXwaqWP9bkQ8rPV2vp4lRkH6stMwWGutYGZqBkG5akuMat3v2CjpeKSzLXfjzkGZn0M/Le4KqKnwKxjQZ3SoVHON4hsR+pfkHOZisqOsXdLvSfmB4I/WG7TuIJgkCymaEsaSMMiaHYs0m/OGYlqRDYkAY/EHM1kdB09M4QOfXBGtF7VarL0TdJHZSgYqEGVTpoDOIC+ALRULb528J8b79WJ7dnpjbGcfsfW1BU2XXM8t5YpxuW2nH7rz502AuS0i2omy4yjKQ4FUkeUSnGM7GWVhsQiMO11l5qzGQEoI+uXoWyOvs4J0YYNlkVLdhTyt0kCp8gBM+YMS2l7GZQyHr+LS6d/j5/80wNun+c7KcklHpBgQkx0mANOGZZ+aR8sU04tpZKckLXOhAjSyuRFD4Bl0XiJSkZzO+x8q4xtfD9DqxFi9EuC73zY4fUY1mzTV1YfSIR982MfnvkiyLUW1kmN9PcAPvm/w0ku+7R5U0TnF7BpbpXEoTtvxv/3vPqrlTFyrVxcNHvthgMVF6hUTyWMlm/aFv0jxwH1a8Xj5JYNv/3fe68qaUet0/weBBx8Bnv0lHaF9vPyCweqKmqGK2bDNDBzZSex8mFz3mVsnenl/fk8rvNcXj7sy9d8KrX2J4dK2gnKJHXE0mzYSn8SuRzYZVUKDhkQM5aL5VJsJBW2aNacbKRpdKymhC7tUAqz3ohTFbHnNsfNOu+SE2M5Tyrmou4xA5+4xulfsslrU5RRBgn471VyNHtZaYPwDe28UAMZoXh2Vel3lQnc6xWKPK4c57aHwUPYJzoHK3ml6v0nrrWrgWL1gkoYY00ouJc+hnh8Rsct5VKd9KmI4xHftpW6LZV+1/tDvZzV19nMJfqQMZy19htZNnv8mUBEAZEXgcq/LhkvZQgU7yhTpvDPZJKDnVH/mNnj8PGdIKxsHyzhKCZGslQNeJLw5P8hyqTFB8hlSnreMm3gkq6ZV7ClsQAQ14uxQZOwwQ+X7CTBIPfHAdDPAe3Qbvcu32a40OB6ATiri/rweNPQ+emfDrK/TJV3TqeuVqvq8lBngHCLp9YXeJhagAJvdLIyq8UuzqNWnUYp8pHFL3NYH9NfyPVTJyJgEaRojLNelXJbGmlkopQWx+ad3FkXkCnTog9XvdJAkGcJqWc3OaC9RraJSJivDwUhmKxETtD61XOkQtdoMZnfNo98+h1dev4IDB+/EzDTQa6+gPyALlAnYqNaY0xhK+63kKeY6wQjgk+gZvqcyO9SvsUWUn8muPR4nX0chuUwo0s2hNeWIZUBjxEdMNWcsZzCRXUt6LAvSuZ3vK4sgXe0zdZCmXovAiKVEudFY3qQLe9qXnTkBWUoXXeHvy8JI0exQxPAU03u6GDJuh4ayJeYacjJkyDZBGp3jM5Y8uZMgAFXDVHGRl7uUbJ5aW/STvkyufF6rU8KR43P42J+34aFbYLY8YbbSnhWYCtjSFnUtIyqN7CZmnY2shuB6f77L22HCGNW9V6FUWcQ6RW3Gu/3YG71e53adMd2kNQKh9sXueKyX49hkkKJkaefWJ47ZLe28ksQDLoRWLKzMqXZvuVKLW6iU49GSpNvJ8542lSPIo0cQBAswpoOw8gaWzv0WLzy9jN/9Huh01FFdtt1cvAiEpDO2CZOQKrLeV5wcbEleIm1ktVfwI4HwYgbKAcIs0CHuuQ/4d98sYdDJ8PrrOb797RCdtt5Tzq1bxfSZ5MbNzVD6bvCRTxkcOZLh//xvAc6eK4udAY9J2CWJ5TLwOb7lvOdoNjP85/8aYqqeSnTR2bc9fPcxH60W72HnA8ZOwBJOvF93SGdOe1hZsQDGUCYBfPJR4FOPGixf0oXnH74HvPaaGDzYq6g5kKOhZ4GisDkTg2Q8FTtgNooMutFgcuNFkJD1AZM1jqUHzXq81qMI2gjC1Dme3d3a9cbNcanMbk1P3O7p8NOoUlyvHmBRSDBguxuFeR270Gsntd1c0eJA5gAFZ9opraVY19MgG56Rj5QCDFmoLOgZATdbytrq21W8f7YGY/ND1RLFuoCPGCrdcIwh1viqFMuSo/NHyYwASxWkTypv9FlahSOzp/OdmGnaP6WT0A4hzcXT50qjli2fcY0ga1WbpWZQz69o+GRTMy7njkqeBFpioEmAYlkuawGhJrfacaeSSbXD0FKrPd6RrMFulMkyklywEiyXtyrzEdkvW74TGYKUJq1O2FA/RhCneYJipGzBmtpPqLeY2DnY5wmwkjIjb2m1gCB5wO8xoB9eqsctHYNa+Lbn+H+mgmFx5uXhj+vZUWi/1fHdJVMuVVCvhqhEkdUHKROSJgOpE4dRQ4CTlKGITv0QYbUpWqWkv4FhzHxCPm8KYURgxc47u8hQx2WYZdi0SfSZ5hAGFaToY2NtTbRTUYllMmqAKpiqV1EuZUh6XQThlEzW/U5buhkJuETFkTHfUHds9akmsuEKXnpzEbt3346F3SX0NtZFRBiGVekMZHmO358gZJiQMRvIQBxkzP5jZyQr1vTiKotGQkp+jBoasDxX0kkoDIXFI4CRXbukkrPbRLVYbpmT8mHAc0kTVgIcNYlV13YOWrZwswRDrUskQDBLOtIMQLBKTRxbnaWhNqjavEEuvn37PtSKGTF/rYZV9QAjCONxSNYd6fEUedIVWr5Px3hqWphZmfe0iaFc4bdFN24hZ7QRwSfjQJCh08pw9OQuPPS5NoANC7aU2cp6ORKSm1xbRmBrXEbUkkRBv+UAl5vJivYOO1xgrvu07cqJ27zg3XQhvtPD3Fq2FMPqLfPHqOy4pZwpyfYiTtWJR2N5rj4S8U2zgl5n0jda9EVfY2NlKIB1ZQ272+UuHOEueNUPIQ/ullinUnAJkfd7nHv9VfzoBwbnLxI+lzQvkKwWZ9ByJIu7LChkuCzQkeO07svCMLlgYi4e0kWWyQ7+U5/38IVPV9Dr9XDqVeD/+r/p+q4TlIAPAjPXBCL3gRYS5nZlOHLUx9tvGayvlpEHGrsjp5S6MFkQLCttDN7/J2X8xVcMNlbITAO/+BeD3/4uQkzqnJMB9aMFkKK7fxvQbUt69L169HM5Pv4ZD5feAmrTBv/y8wC/fGJ8vLyptSty6+JQ3BU7/dUkQLvuTliKfNowMAZyLhzILqI2SsaJ8UWYL13TZPl0Fr5REUZBoy6+4jBhy2QKFJjcwevGP7UMSdPYSonAzEdZHOuhchMpK6oljHhRsbRZOCdO/6Ria2VhBVwUmDHn/u0yG/UesGWwLXpF133oNizF3FHZ9FoNnRO68zvq38eWDboMWoNbQVGcOx1wVqmGsMYFXzDh7gvaN+dnNnIptwHEHDvstOU5cjrgkfOHuI9TwcHyNZ8zvkru+7icTFYpaFxqqNEiWCGQsYketCiSrFP+nPe4xlIK2HKu5gK/rJO7piFow5Qw6a4cKuVF1V05VotMFkGQjFx5/3GpVTbtPA7+TMgFa0khLBy11RovJB5glsFix7IDWbQ/ku7BQmfoO51n/xheJ/eQq6RY047phjKKEnzNM/3RE/tNieUCmWMydLtdsQRgOawc6C5R0TSZIHVhF1GdlyAeaLwPO+wo5M5y6p/YkUTBdoRqs6EmhD5NMqfkdcO4rfmKAxp98iauIapFYGhGuVKViYKAgciZ+iPGElDwyoicQZygRtvlLJPXixFquSw/S5NVnD+/hGj2dty6p4Lu2qqAilIUiRieQdEsl8reJ2c4s95m1UpZzeQCakSYM0jE3ZPJykWaeASHNA6V2qCyUAK1JE4HSLJEyhbiWcVg6nIZZZ/u8gRHHsoEaWTnqKkSawzuF6iHY4ej7kg51NltyfMrJqZRKOeJ51LsMLig8X6UcDT6l+kiSF8wiZEiqOWCnA4wzIdIxACWuyQyXh6qkWod6LhPPy+5USSyvSZgVNrS5e1TDPvA9J4UH/58F6UoHTFb3lDs1BD37HGwG7FMMdykZmukJynqQP5Qd0SxnGgnS0Unk+7yRSf5MRiZ1F38wQ6Rk7XbzV+VVzbWh4jGQq6xjWiR+3cMtkat5oXuRBdGLREcbFQYiXAtGJBFT1vwHVjT0BXLSpGNCCJ41duB8kdg/D2AWUQUPIWlsy/g+edyvPG6b4XqBGdMclDRurRDiSccQZLqauQ7qCOxlvUkbopsF93YY4nm+tRnfTx4v4crlzMJan36mRx79/v49a8MVpeVMRLYIrEzfF/rqZTRBNmX76F7GwvO5Py6UohcaQFTn/hsgEcfBdqb7NQDnn0aePwn9KfjIqr3v5TW2YEp510ZCAEpBG9W8HvwiMGff9WgUTJSATCBhyef8PHUk9ZXy2q2xuNna+lBf6Ngrgh9dgKFJkelY8L0ldu/fvQc2+YuAMyFIDvx/UgPdrVdhSuJTH6ymCmqfktFU1L2ZemMQEssKfxMQC1F84wlqulQkTWChreMMFKax3kjqZh6DJIcG6DMzLj0pe8zznTcGhTsQO7keVerjjFwcmyDq6wIsBLyeQySXclNKxh6D8l4ly5j/YmI+u3cJkalJWphNcuSbA91c7WGJ0al5TCXsqxav7jyvmqcXOcgu0vp5FPs1JRz5D6b0TcpKx5WnyVAS8XjjIKR7l0CMSnVjY+a6zb3RgKlXb6qOMJzHHJ+VG8svo947NlMRXmdfG3tChZQZo+XHfTadaiAj+V22lBodI0CrFjKnBoxRA84Hjf3N3yuMGSFbcnVpfKixc0fakZ+796X45xjpsoGh5DlYYNeT5s39i7o+Ov11JHe+/Q986Yf0wbBoNvpy2Bh6Y6xH/SyovFlGFJ4raZpUp5iVwwtTS21KKUv46MWNlCt0bspFnaoOTMvN2TSa0s+X8KEc3FB144/luvKUSjrEDMEB3EHaU6WSNu3mYGYyASbYnN9VcAFHd+p2xIQQ1ATRqhUInQ2z+P8xU3U5o/j8IFd6G0sSoA0QVk/jhFxkrYLjLNFoK1DhYCsxM9UUbsWXBglpPoWmgmybEoTDBqT8jl8bhTWEDKE2sswjBVUuYBa58fldspqSOgiezKE7Pxk1E/aEkuHfJhLY0EYqfkijzeOybiR2ZLZSj5bJy01fZWWcZkQfHQ7jN0ZICxXVOjIXDSJ52H51QDDFnpJLPmSUZWi+0BLusxwC6sCQGOWebMh4jRG3C9h960BPv7lGFFtKOHT9NlBYpD3PMQ93WWxBuHAlhAoo+wptzu2U9W1Mg+3/nyn98BWNmsLsJp4G2v9IBOmXeiKpYh/jbLiiL2SVcxS5BMT/Hjydu3Xo2OVXerVi6pMmGQerNGn60BKrLBWpkpOsNac1AG5EQtQEAMLq8FVo7wA1D6GzDsmJWjjvYDy8EksX+rgV08aPP88J8JI7SEIssV/S5kgx+KNQp7DilpGEIzJ5oy7cnrOpfj3fx/h7hMBLi0m4EYmTXLMzAOXLht87/8JcOGihqAIbLKNF7II0o5CV2pdsMl6UOgtuG6rlsngQ48E+NTngO6KEe+qH/2YTvIlZHLfcAGhuJ5ATUtxI2G0ZanVvkE9qvbvz/HVr3toTtFCAlhe8fDYd3MpSUqZzK7Xjt3aWh7kpFypUaivnWRjFmw7YHbtn21fdrTQa5vjGAOnYglTPONt0LaWOrXBgOd0S/CvjTNyHmLu/bY7DpEDW7G9szDguKOnFEuS1ZC6MYjPGnVinMsqoUYMUeCv7t8KspwWzd07TpOo5UgF0zoUJplf12xi4Zlq2AoiLzf+hb0rdN0V5wyueWoUpeNNv9Pk5OSYN861IedB62BO5m9mOkC1SaBFF3/+ToGYYjdb5pTPyDVMnlWJiBt3K8ZniY7nQcaUymmkFEerB4J92ecQwHDt0E5F8eIqGHe670myQrsE9X7SAo/Vb1lmSc1AtbmAoIsSGK5LfGhpUjsgnaGqdENSrE/2il2R1BMTYKVA37JXfA7Ljfy/+JgEVzrO3dXeygu/E3H6TpeQnT5P75rx/Uh43mjmqNZ9icqaqqmB8GDgYbrpY2Mzw+qGh/kmx0yO7iAQ3bnMX/ccahqCK6F/jZaiCFKoB+LHkBGCoZ5Hy1m8wNQ+RRTSm6F0KRKBR0EVYaRMDa0W2AXHf+cxXdE3lckiAqzW1e5AvLdYssuQDtoy2dHJXnw7XL2ZpT0LMtJBDxFF7n6O1AtRC+lHxR1ohN2zU1hdfQ2nTrcxNXMEhw7Mord5Bd1+R81KpY2W7xshqvDzAwlcVpsD6z8lzBcBhAIaDjwOONK0ETsaS57kHg5TLkK8E9Tg1LAsZ4Gj6GaElbATBwLJGZT3LPE96Z5LPRVBIjst10Wjksa5gJ9+nKCf5MLG0T6iHqqmiudcIoMqVWTxAIOkKxcvYfwOAXCpiigkHGQHZVWpYdLBjCGKe+LfVa9Mq2limaVQ3lgE0DGGfA938zGyBzHyuIz5fVN46HMdRLWedCFKEDXPD8FWR8g1bRWvcMVXgfx44iuUEa8lht9pOfFGz7tepI8gLNdNNAY0RYDljvkPBbq264CURd3tQAmO7Z0vN7Zlt8TKwwouHC4rTvhFNZCaUZJZZUCtXWbsTnzUpm/FzW7n7rqW5BTZ+01eSSvr6vuA8gPIvBr8bBEBfo/e5mt4+QXg5Zc9nDs71iixhCgMFickHq8E1ut9JKXGcgjD9mIL/qhVvP1Og+O3ASdv5/3OTZ7B7G4P8QDod4HLS5G4alMbtXJF9tfSJqCpyOMHmV/xvhLXe5bCKWxht5vO8A9/xMMX/4yTYg4v9fHPLCM+5Qvzq8djS4bMQHQNBhLTo0yQ1El5sdIhmjPAv/87Dwf2e1hfyvH6a8DjP/bQ50aksFd3oEXmFtGT6UR9/0MePvQRH888Td9C4NIlYPH8ZElwpwvAeBGSnrhrNsMrMOJ/+j2vXU68WgTszFYFRRT9FJwtjnSY7kRTM1lKFUDG+UIG3dh0laVI0Y4F9GcEooiaViCUwG4ryJdb2Zqs2q5IVworNn2KmaasL2NRP//t8iC3u9eLHmICcbguECTyMtqbSDMOVaclDwItiUNSsMWhODtj0Jhhmpvq4KhxNoHmW9L6QCwZeCwmkCKFNFdwR8TmBJoLE+BYcORyMgmwkpQMrw0gp8aJei0CHssgUfbiPCJlHeJzCbTsNRqDLGWlnJhdKleWtRJmzEb/cN3j3wmiOO/L+wk7pYQAK10cx+2Bsl9krsj6OkZsp2N558/bni2W+9hp6EZvNgZx1x7zN/pkhVnuXuOfzWm9vuwRZCwYNXh0qapVlRQng7XR0nJqs2HQ7iv75x7eR07sNX5YRiAxMETjFTEo7Hd76A+NgKVyqN1tuZeh5AUS41OOIpnUOBDDKsOVrcYqqgrtTxE2s/rIEFEwXy5Rl9EXep7ie14snZB64gMlLefi5cWyXCpluCptGTiCSyGG1B2J3YEEr8kgle7BNMOAPlp5HxudLvzyXuxbqCPts1PRF3E8u/pkEfPLKkhn7T+jB5a2tJN5Yr2bmiafYmAGVucpMlNGmdE+zHwbxqLxUNEyJ332p6pdREpnfQZjsw0288SJn9SyxKHIjiJHtVqTgOm43xEGj2iFgvtezM4ofg41YRUBWaVKRcqY/faGHp/s9hgsG0pUED28pM24HKFeJXhTPzQCO3FLCqdRq1YQ97sIa7NihdFurSAqVcXFni73adZBj3mQGbs8a6hUp6RLM8va2NwYoNqs4sHPdjG3QCMlFcHSBcLr+0i6pI7VX4sxIGpqan16ZCLapp3cjbgbgacb3QMy31r16bUc6bd5j7ENwiTociJyOc+FTMedHMZOnjMGW0WhrS5SWpqwEy4/2wqFJ3fiKjoWE0n7e9ntFrQw0iJuY2xkwrTdcSNLCevPNQLVMo2M273dgsVyoJTIyV6Xp4HoAaTB+yViK8+fQyl7Gv3NLp56BnjqSQ12Nuyy5dzBjRO9uOTe0s5F+dMFU4v2hl2zDL0mG5Dj9hMpvvF1CMga2I4mbjykQzjMcfq0j394zJPcRTY4Jn0r9bcicV3vWD7XzkBhvkYO0Tm+8o0Atx/VbLrlxRyPPeZjcYmbLu4cCIO0sC7VITFcZOlQMxF1LIwZtLk5D9/8ex+37M+wdinH2TMevvcdD33BbVvMnVxXMYDbb/fxwMMGs3MGCwsG3ZaPWsPg988YPP6jAHG89bU7GVVbn1PUgznwtf0yYzMJbAnS8WvXXsjeydFc/ZpxFJKeq+uXT3mMgq+sAJ2ggwRbyEBh5qhT8sHmCJYmGWpM9ogz7ci/i+Cfk6amaYy6I9mAIbEytoPSslbj47VZjtaPT9Yay3gSYDl9mbPCUIBlw449oNYA5nd5qDXVtoRzuoSAMy+4INYUV3cpCWpnpcOy0iRF6Q5NSgnIRDOnTBa97MTQlHUXVpmY5kF39ozrpTJWWt5TMTo34eo7Z7sA2cHM+1iMRm1XIJXKAsoscBP7CGqsFAxr+Y+d8/r5NFAdEFTRqoFAjOSIHb7Xg/LvzRi69ru40eTGdvF+3ArElEXTLUqpZDDT8FBvsorn4bL11it+0hhsAbW6wa37ynJN1jezEcge9JjJmmOz5aHdy7Gwy0e7k4vHpttUy/rysfftNWSy6FSuwYycD9ldlMEPGQNTlsHNhZWxPoHXEAsGWRjY0s0g4yrNSXtIeh2k9OfhBUgTDNIeKqUpVGo1LSMmKcKoioSuz0P6ZwUYJLF03DXqVWRJhkajKkHRZHxYqmMJRXbszDikQJ86J5NKfXgoXYk9KUU2axHW1q+gn9Rw4NYjqEdk1PpSoiPbRsuJhLmNzATkTcmOShY72QlIE0A/Eqd86TIk+GLJzGdAb464tyH6tIgW1yxrik0DRep03NeyHpm+Uqki8kPRW3EA8yyFTcleTAcD8e+iwSsHOJkuGqNGUVXADsEfz39/0MVmZ0NKphXaYbBkSGDH88qJImVYdYRKqG43kg2Z0I0+le9CnRg7vngTSwBHuYJ2a0280wg6g0oJkR9KuVd9YejdpUHhDNIeELbnVVSqwEOfi7H3YCLYU4OoATMAhl2CcMteUdgpmq1xvIezHxDc9U5LhTu9Q4slxSL4ugbgcmUJGfyuxblQQnrvAdfk7T4utxUWQ9eWvcUiYgyu9FzLsUnQs2q7nIBekhvGMXFWt2Vjj223UdGXS0+N7txlMqbzunRrKVjhm0mZhbYn0Z3IS/ch85mSsIwofRZe9gae/pXBa2/5OHNWO4wUA5etTsvW/uw1GLWe2w5L2W3nakmwew8XTl0Ev/wVYP+eFButquz6+wyop9gKXKwy/OgfMrz6Mo8v1MQC2a5rg4rEu4jwV8uLNCz9D//Jx223GaQDg5VVD9/5LnDuDDc3qgEb5xwGMNSHsVNvmKilhejcbJNCloow/ytfV6als5rh/KKPpRWDN18HVsR4VR+6mHOKZnwZ8OW/9HDXnQZJixmPnmxo+FmPfT/DmTO8t7fUWXY67kfP26JT2tLJ5doL3Gj7tyjN8Jyolm/7OKPtwNnVANaeX+t2L+ea60FZ9VJS4OZaJIwY53PO49SVaYer3j+2ecLq13QMWEETR5nV/XHNEf8wAnLpx6KPpPqq6aZGy5hSeQ/171EYYHouw9w8JCKK8TvcUHCpkBIjmaktmzketlo1OK2l2why80/CQnVj4jEs7BHzSLU8lw5YCaKOS0GW+mkRKKmFieiu9uB30AAAIABJREFUrMyHzJlUakjSsgQo+ioLviy4IsgSV3qyZpknBqP8HHYM8nNiFw8krvQ6f1zrGt30EH6XL9huTF9vnLvfsbR/8jjQaAKnzxgsLvEcqJh964Or7eyshxrD3iMNzl5fF2MPAaTiM8i1P/QxVTfYbGtZdQK4nVxg4IteZPo3cWIMKxVB5PzIqFSTwayaEOdB5aHSmBYXcpMQcHBxVx2WxNnwwhM7ppn4Z7GUIDYMIiSn5UOEMOQEGaPfSyRGp1pt6A1Jba1nECcddLp9VCqM7anCDzKYlK71wCAhMNBA6enZWczWM6ytL2NppQNTmsdtx08iMh2sLJ+XXbMfUsukGicV3BoBOQQtFHUmcQdlyRJkPE4qA5269TCqoBbpoJLcQsuoG6N+WwQz/C4U/xL8iMDR585dRr4I52meytIl6XGxuAirqIRV6eQT9oymbsxTHNJlP1YdDrVZ0urFW42MYIxyVBcLCV5S3sA8j53uwGreUhH1M2syHnRgMpYaGbhbEnaB3TA8r9SFLeya05Jmlsk1UZdoPm8ox5ubGGbIrsYYD3wmxdG7KLpnMC+1XzQ29TBs685KHgK2qJ2xsfZ2EhyzM6p9sKvxJPjaCct1ozLhdjeqhudZvyX70Xa36kpmRfZIssxsV86orChz6E7KJDczU4wlzarDsguInRRHu6CCW7VzoNeyls1ss4DLvV5tI8aRGm7ydguS/luDfGXRsSBTnP9dS7j1hZPPkQy8ktgocGeflRpA5STy4D4R1SL5DTB8Hnka44WXged/b3DpghSpZVMg4nLeawTuNntPrVJYeld/IQFctEARawjSQwHuvDvFF/4U6PbIIHuYbWYYJNqpVammuHjWw//73w3W1/gZ1nKAFIiUZriDUTaK7FRjysPf/WdPIqZmdmV49RXghz8EWt1QRdpaM7GaLeJXPWaN49HoIm3pSuT70IOKgdH7Fjx84UtAc1ZFsKde8PGd7zDwbCuTZGTh/db/ymgsg43zwMy8gtrz54DHH8+xwtihHT/0mlylqRq9XlVY243Y9xpgXV222fGXkCe+m+O5/msJaJTVopaWswANXQm8HOhhWVDYMQ5V65fo9FdybLaKIN1jtlwoDWHc0FhHE3ePUOpnbX/RaPiY2ZVjaprkg5EuRObG+hGbdxnKOYAfXxk1e0gvhnqUjDpXBCDxHiFba9ktZYpJbBhKZqUSwbWJJTwRoSesqIx9tiSiZ2R8qnYQEmBtG3PYycjSvYjb+T+7DIc+egmlLARyvqS9uG7B8bi21YSrgMj1WcqbGxnXe7Yr6403NmQLp2aAdku94TivMdHiWo9xwd9HVDLYu2AwN6vxVjzPly7nWLw8eU+Ov53B4UPqF0YJwDgyaPxpHEd7FjSvdJORQ1se3n2HZww1WH6JVgSyN1TRtlHTzGqZUTWcDDmQc2VmUgKkulCSrrmlXp+S3We3v4Zenw7oDe3CoA7I5JKzWKtXUCYgs47sgUy4LNfZyGB2NHnK8JD10Y5DFeRTzzVVr2uuYJ8mq3Up95WpRUo20Gm30acuzG/i4KGjlO+j1+mKtw8HsZRhbJQNXdx5Zej9lUgLq4ZniyM2v2fUQJUgIhvIjTnoDURTRYd89aUqaSh11kO7l6BUa6JeqahTftJXwbxHS4cpYdUk0FpKdOwupFCe/w8knLpUaqBRq6McDIRd5JESACUxDV8VFFIHIp2gDPj26c5PgTvLpH3ZofCakHljXiRvXtLqvUEm14G7vDo7hErAXHMKptyQaB6+Fxc/6rkI3GjYSj1Zt8sEASYKBLj3QxmO309PMo/ZxKrbIuPX8ZDQAZmaANo/cMbhAm0ZEY4xcZIXEz/bEssf7gRcbR2hNwBb8v62jVln8sKuRDh6gq7iDWFdpgtlwyLAchhoxEDtSJdyvUlCQZ8cmhNR2+Nx2q2RWWIhV/GqG9XNdTyN/IrUywk7ZcN+7e/5Oyeyd7ouLU+OOy+5ax+JZO0HuU5FAWYiaB+fNAIlmob6pb0wlfthzD7A20Q6eBF+fgr9zRz/8oTBxWXG3HCc206ucBp5yqQGG6tjxdbiTi8uh5oBKkkNMj6o1+HO28OumQxf/VqO48fL6MUVCUy/eCHH975bwqWLIevZursWYbX9brJTC6SceOQ48DffAkKRThk8/5LBjx8P0G6TtWDXLcsymUgDZBMldgk+2Ior78e5SEouibJ9tjR7x10GX/+Gh84ag4ZzvHUG+PGPPLTb46n80G3Arjkd9x9+BJiu8H42ePMNHy+/muPcWaDL8Ghbztj5gjRmE3g/HzgCVCvA5Use1teU8RwxbFd1Pspd6a524SOFH7csxXhpcb14/5bhKM6ZX4aGFSoXy8Q3Kkfq9xVYY7+vXbA9aq20k1zsGlhloLekBHirfx3jkMQ7i+J2YafUJJbzuEbyaPi2xiexq92Ipqc+5Ulps16jK7yPPAoRhB+A783CxK8A8XkE7PqznYMc62rZMma3OOWwe01Kg/yT5kR8jq08UQIpJb6hdseqporpJp7sh53tAp+j/la2QzCl3soTwTa1VqzesCNdDLNHfn3Ky/4h4sx2Ps6v/Uye56lagLVWjv17Pezfq6x1VPGwtGSwslbYxF6l5dL35ffbNQscOMicSaDXZ6MC70mD5StWOmDj4d3YY7fh7jlN0Vi6QoB69TFyrZ2egrBavC6KasbzqHffbfOG4EpLWrqQC4KXhVPZGnFyl8WcnQqQbkU6QacM2gkj9BP14KKXVbffQ05fKpbrSnQjV60VnZfZLcfSYbcXi7EntUbMYwykG4iDS60OeOE5oFkbde2/LHfJrhwEZyRjNCsx7vXVSDUKcGVtBSkaOHLwNtQrnmiYKM7XLkO2JJdFr0H2isJ5ngwGfHJS7Q1jsauYYkBzyN2FJ3FABFbaakTWKtLOEIY8+4GUB2UK8+iMzxOrLcsStUOfrSrFwT0k/T4Gw6F4CRG48uZm9I7EIYnWKRAjU3F1p+2GAE1G+HioVQi2lG5u1psyAWxsrGJ9bVkyJQfDHJVI23k5eVPLwGsmzBZvtFQdjWemI4TVirBw1dq8lHD6/Svw/TpM0pdSJc1bOdn0ex25EQ8eT3Dfo5xQSjDs56WNhygBxyJ5MnRs3zeSkaiaOqXs7WD8A5cRt1LzIz2XsDZ63bZ7yO+knKzmVxI0a/UNRZbrvRbOj0DcZBVRAaGUDezEu4UpGTFbbtmwmNKZJ7rzoF1bBfPEgucZ7VTG9P9k8KxzDJdzUGhzF9EtFxeHYZlRGt4BhB9EYurI07fgJc/CS5fQ3kzx1NMennte9SQmbJBkt26FtnTHsUFgI3mLQxiCI4qIefdIOXK8vO/d7+GBB7gq+bjtOEOXM/wf/62Mdlu1Le58ibUE0Qfb2slspBmOHAvw9W9SDpEg8jM8/Rvgpz8tIaH+kNVOkX+Nx4C44/Oz+d2LQhruJkc6MODeD3r4638HtFc8Cbbmwkovsn/6iYe1VYNGA/joJz3cfU+Opcse9u/X5hLey8/8FvjFT9mxdTPC+O2YAx/79mb42t9qWePiGR+/fpJMtiefvbmZ4/nfMlxb3eGrVbp0T4p1d7LwvRsG6kbvv3MwN1much2iY0sGZSC5Lmz/uFos7Sw4xmd2PEeogF9BFUE4rSzYQdmoA40aARk7ZLUkWA4yRNL4ZARszc8GCBsEY4xLYuRUheUEqcYYNOGXppClS/AHq1r7I3iypqCsHHH8Sm6hMB6+yG2ymPm4ykozC1F1VNoBSJDFvzPUhH9n3wfXZ9FVEUxRw5gGiNMM3YE+T7RW0jno5gJ31t4L7eCNrvo7/z2NQblX27fgo9lUenx9k4RJjgO38Lt6WF4xWFomu1XcQFz9mWTEdu/yME/wJK4xaqNx6TywSVujLZpCTs37FoA9C8CZS8D6mgNtkzYVM1Oqeet01dh50uYF8D54x0FDFitkp5+Xilg9KtHiYIjNru7yuPhUyL5QisELa2LJFxwyeNaWKCpl7eiJqg1EZGGEjuegoLeVLx2OXM/ICA3ZuuCXBLSVvFTMDeMkFcEZnxRSUM+SWZ4ioD6Du18zFNZoMCBrVkKN+imP5p9AY2paojwuXT6HVr+OW4/cifkGsL5yEf1eV/yyRPTrMSJkgFavJ0CH0UTqY0WEn4t2qlnnpM3WW25nylJmoLcIAZDLnGLJkMdJHRg1a2IYh1CE/6StE4LTOBahv0nZeKBlk1LIcmlVzg99yVi6c94munNS1syxChEjNFzMSp6hl3TQbW2i3R2i06MJqYpDa/UAaZYKMGNXTS+m/o47FvXFmao30Zhi/NEAtVpdqGyWM0l1kx0cxF0BpDQiHIp4Xru39u7v4qEvlFCq1ZDHXMR6tpQYIOkAeczQX5rbGwnZznyd8OS7bAe2tjJb74Tpknthi0C+8DOX6eb8ogsVOTk2x7Y5EKURGaohkg2DLSk64FWo9r3jmaJ4DFvB1gTbZcGWHqe1fNhqV2Ff4Jyh2WElnVcWKBStJchsue8rMUyu1X0EQq0QthCv5HQpYjhIRpimjk4fZkuQGY+BAvrKg8j9O5B7MTB8GUHyPEr5AE88meKt0x4WL3EXbYujLFXTTChJ4EV1eHFLymLChkonI4XpGlTM1U42D7JI6etvO5Hj2DHgN7+uYHXVg1eKNWtPnMc1MmXUEZmn+MjHA3zmUf0OVxZz/OqXwIuvMt6KmwcuaGosTLNW7t4kJJ7dkzwWsa0QUSK8mDpOtYAoRwGO3WWwMJuiEQG33aaB1fN7DMo1DxdOe1jYIwQ6qBSoRsDbrxnRhN56i4cfPJ7hhedupnSoQ07An+T4qeaI9zTDtL/0FwaL57RzjmQ9F2WWmCja5nLz1K+AA4c9yYF8/XWaumq355FjqsNZvOChL4vLH+/jWoBv+59fvciOmL5R7uT1v2uxDKtXapINlEqLjLVMyoUNmpaWyGQBc/PMOdSuSoamz8wSpJHppRGsj6iqukBpKOE6OrQmolLmUyaLoIE7AVcKTBPqmrnRyEd6q3SoTKl6WPkCLlbbBNua0dmLfXQYsWY9tQjU9D6ynmF/wMv9hwDovCePHzPYM59jfZPCfBLSRiK4KPlfWVWdVKNhcOaSj6VFof6v+y337/Fw9KiREmQ80HD05WVgfbNY5h4D/bkmhLm8smbQ7br3LjDNvh4Py7viRbZNSd/7xH0nDcNfY7Iv3b6AHA6WlY22BDUzRJk2Cdwxs+zFchoZLDI1JIym6hTMMx/RIIsVxLAcJ5wCk8RtLzo75wgeiKjpv0NBN81KCfDa7a7E+vCzNC2d8TZAr9sWvQTtDsQIVHwqfdTDBiKyOXlPwAiF6Vm2ictX1rDeqeC2O96HvTMBVhbPCXggCmY2IW0N/LwkojYJ56RfOidaucNoPmekw08ElbmHwbAnIISmrQyxJkVLrRPZPwLSqN7AoN+Sc8LyXn+wIZ2CpIApnKyWGErtonroFFy3lgwQSwZ+tujjyPypiEsMTHPfQ7PZRB730OtuiNaNn7Gy1pVzzfgMXlRJ6cgtYONuJVNxf6VCgX+G1LChIECN3aOMEiIwq07B99lsEEkZMum3kBgtXQY0rPUDNKp1ZEMGg6/j3k90Ud9Nc1ru0HvIqZqMfdFt5X3LCo3sH2xXlHORFyMbbdu+6rFToHWD541KgK7c54CYMxF1cTkWbLibUJkgdstZTx2rXxKDTgIcy3a918zW1vOwjSZ+otyooIrn0HZQuRfY3nZ3fKOyXwG9OSCv/mfjMNpRSVGCgbXsWHy4xinRckoZ1mWtSc+6PJU7OA7AvLoXpnwvPO8o8uwKvOQ55MO3kcWJMDm/f54lNvv8IBQPO/rrOTsIt57pOXdMo53MpCTILfx4F84xLPHJslKxI42C90C7YbmqWUf4j328hE98qoS4N8Sgn+N73zd4++2Sdglz4yfiHKJU5y+lxsAqmud5obaNO1SN3RItGOe1jDY4Pu44YfDVv2ZOqI9eNwcjW9nI3O7Q3oWmlmS+M7z+qsGvfuXh+HFgadngjTdcmcI2O9xgUbjaCFUlAQ99CPjIR4D2hodB25MS6679BlHNw+YKsLBXs4EHPSPgdH5WKUuWSg4c1W4/Bo//7OecZ/Wa1hu6G6c4WvWp7ForlEFuuuz57lf1rYv31TyfLmw3D2H1GtMuRxkIpwnSd9qJD9rWY+E5o0UQ/yQLw5LS3IxBr08WJRdmjP0eFNBzqDKbsmzofajDlqwW72OyUnyInoqb5h7LVuxuU3F8uw+stYwAZ94PBF1jP6vx99haAlYoZnVio0vzxyN032608Ji5aTmw347RKYW/a23KHXz0+wa75vUc87tRj0Z2i5rzXs+VxyffmczW/JyPel3iX2Xdp9ZrfcPD2sbkXMhX8poduoWMmYfLK2waKPYY6ntXSnoNtFdoe0sW70PvO2IajTJa6+vS7j03G2Fj/QI2NunZRDf4VMwxWf6TEGrWuiXktIRqFAqA4qTOrhAGznKRh0fHdFpDaKuE71fUoyvZkHlTXk/dUzkUvZR4eZDdp2eXm+TktUMxVeXMIP5VNBalTQWjZwy7DbsiwidAETF6O0GaV3Hbsdsx3cjQWm8jNbF0JHLnSjG8lCP9kmiU4v5AOphYzhTmiTYPArYSed/NThtBUEOjHkn2I0t8lUpZWuHJloWVCP32phWnaxG3HNbUHM760dA5PmRbkqTdK5gapJkwS41KiDTroxfHkv/I3X0yZJ4jw7M7aG+SlatI2ZEdmCLAz2ggm2OqVpHP6/T6o89jSZEXm3oEEdETuEr3ThVzu2alPXUQE5wpI1CPbBeaH4ovmrAKAQ1Oexj0UgG893x0A/tur8PLGG2yCZJXFPWnbZG3yK4aEal1dlnpwOM1ZLs9N2mym7qRy3sRjDlwtUMwJlOLfa6Eg4jfgXa3FSM2Rn5Tlrsad9JcrWPR7jnXmq3naELDZP/9hwZiMumP5CYFhX+BbnMMl5QT7ZNFrm1jfPSKqAGqso0uWHZsNeG+r0zwW4CXgK0RwLK9bcK2avsjd5bcJ3jRSZjy+5H5czD5GXj9FxFiGZcvpVLCW9sELl5UPZdMl7znqLeipQq1hgT6FNaLDiuUbmH+mxSAjEtOEnw48b0YJ/PY1JfPPSiO5+OrXze4866Akn2cfi3Dj//Zx8Vlvc/l9NkoFzk79Aoj6GInLwEoOxOFWaOthGUyxjkrcoY++oiHT37W4LWXgYV5Ai1mvDGeBRi0mV/qo97M8cpLHn7yEx895kxKJNjOQNbWhUfZNT0H9brBN77lC5tCZotdUmS0N7sURNNTz0NnI8PqJnDHSW0gYGmRmiS6uhOgSRnKB372Uy5OWr349BcUNF446+HoceClFzxcvKSLD8s4R44G6A8yLC0y006I/1HWHzfC22nQHCAROFSIydn6/fTfO1/4FRJvV451NhiTJZ5rQ7KrP3MM8LYr4W5/5Df7UwcPaYkUVelZpfIPasHIXOl8Q4JhbDgqXcMT9+e7L/2Nv+vOzv0f5txsf565ftFE/fajbDgw6PRKWF9PpaTKe+DSZZZDudYY3H4MWNjt49IlauU8XGFJcWUSRNv+bNGWHzniYdcu4MI5DWdvTgdiqnx5WZsH3Ct5ZJQ6HbiVzX+snmk5vhwwJcGIUTuJj6IV3TXZ2I/de4chY5GIfQBn5BCeT00TJ7OSoDiyLOzukPDbkvpvCAij9mE4RJLT5Iv+Bixf0ciPzvC0LQC6LebrkVkqy0nR+V4ngIxdF2yvFZNNtpqHmtsX0uKAswF1VSWUqzXkSR9xSuPRTD5bndZ7MhEPUnpLkZHLsdkJsLDnVsw1la3JhwQOfXGjJ0iT0khAV9c2EtvRKN1/QQSfXmCDHjq9trx/KWIm4pSEc/PBc8TuqWHa05rskDmEHAicCFn+bMiOMaYNRqLatpINgSaoG8YDicrxwyl1JTZD2QVpOGcfcZYijbljZ1wRq5m665LIhZKHRlSXpgEK6flo1NnlOVR/L+Ik5j5mFBn7shug5q0Uhmg0ZlTfRj+wnIOTu26ybkM5H9XqrPhr0W68P2iJ/oGnnwapd9zTwh0f5MRVU/EwLULYFjPwMOhCI9o56UaeNTZVplAWUl7sort7MYy6ODttFcHvROdVAFg6iRf8s7YLERQsYn10WHoSOt8dxJg50ffRXxRBiNN4jYijdy2c39n0PFF2tP9who0j23YnmrdvKR2MnJZto5OzhdgObEmY7GimcCaI44lXgs5FzDvWtTiQOY5AsoL6UogsvAte8D4pBWbJywjSUwhyNpJk+NVTngRPr61ZV2ZOECJAt3EyI/dWQezaLWiZJ7keFlRpWVYF9twAacZhrHJUyUv18Pf/pYyZ6RRxN0Vr08NjPzC4ssxNnzbM8HkjGbCN61GWU728NBPI+odZE9TiFWs2DR79ko/33W5w+jX1m2M5f9DL0GwCT/3SQ10EtR5+/YRmP+rn6Rw4Km/dFFuki9LCbgVbM9PAxlqOi+c9PPech0uLOXpdFel+7JMedu/K8dopdkd5OHkXtbHaNXzLwUAyX3/3DPDrX1ng5AOP/ilw8oSPuJOjN/Dwk8cNLi3qtz5+3ODzX9Iy76mXfTzzmxy33Opjbj7H4qKHt9/WBhC65NOCgKUZBdbv7FE8R9u9w3gZLYKq8bh1/OG/pcB/Z9/cgcMio7Yz4LOz979e9+eNPudGv9/pEdzoeVvBlv5796yHhX1Av5UjqnOcerhwXi0pig+Cm4MHPEzVMxn77a6Hl06NAdDWsTQ342H3nBEyoFL2xIiUc0mlrhtCGhXrQ+c8ssJ7d2sJcXWdciOgGtKTFFhd572k9/WNHt5HTx4yjHphuY0Ld6OxF40mXc278DI1FJXInbhr85XYqehCX6lHCGy+n/pN0aiTpcJKWEaeMZ+PcWpW78VTyIgBGhgMWUocwi9rJ1IkZa5QFzgiFsOQ0xCDLq0MYsSDLoZkrwapmIOyOy8MtEvPl9bxDIE3xJmlBLPzh3H84JTom8SgoVQVBk2sKTKCnq4wYRR+i0bKL6M76KHVaqNUrmJ6imVKek2VMOy3MSSgoW6NZqMp/640OzVX4tlFqjFsYJj2FdiRRUNZTEqHSCXwmd5bfp5JZiGnW5YaxfcqKEuNt9fuKEMVZNIl1YuH6MUGs1PUrBFY8nszOqmMTodl1xqmpiJ0Oh0MWeqssJSbotdNUW2UZKESa4zmvAQM12pzAvSyYYJqpJ2eAyIqalEYe0Srj4xgkDv0IVIK4jGNfYf6eJgZieUIeUwxKgGXkRLikOam3OFyEq8o2HLhs9IlJ6xAYQheC0Rdp9RIDZYstFvAzah86HRY2+i4iiVG5+TN9xqzVGOH5cly3DiotijAv6pkeaO76z36fZG5cZ2IIgp2J9dZQmw5R/xOW3HnVsDlzkcRcLnDdhYRo/egGaKkMWh5WN7fFnBGomM2/ZbnkIfvgykdk1I1hi8gH5xGyR/g3FmDnz/BXSoEBGnvCusvNRuQS3lBSUxq3Oerm7mzD1GGT8CkRGRpP77oYKztw/yCwd/+pxJ2TTM0naU74B9/EuDyqgY7CxM6kYnIrawao0pjHrNIyYmNomsmGYTRVBwY/OXX1LiU4diHb2PuooeViwZPPAGcfptghA753OhsZSGuXe6ZHDZ8npY6HRt74IDB177JsikwHBicPu3hsccK18KCuSiitke5yj37fHzoY9SvAZfO+zhwxGD1CvDiS2TcPeyaM/j4pxlsT71RgDNvAT//BbvP9ZM//CGDQ7d5ksPKiJJO30O1boTxYtPB88+pfvT99+XY2PBw6mUPL7zArutrA66rGYDx4r5zTmlrz9f1AcJkzND1n/te6I9u9B6Tv9+uW/Q9mkTs29zoeN7bT9vpu11ddiNzdPgAdW8syQMXL/h468x4Xt76zrcd9cAo5o0NdVPY2ATavXHJXtYQerGFHg4dYONIJmVDEtas+NDiiTrG9ZaHFsFX4dGs+9L1SEKj1bJmtb6PjQ7Q6Vz7mLaea+/DJ/aaDBGiUC0EaEVQqXnod8igpPCptYpCofk9U5Iad58LdnVWdBPUXuXDREpp4tYrIINWEqlEFXAiVQt/3tQphgm1Smy7DSTXkAt9Jh5WzvRNN5VknfhQlitGtx+LEoyv46RYidRwVdzcs76CHtPH8kaCud0nsGchQnezhShsSAkuHrSRJgM5vtwkaPe1248iWdpeMG/ABGXMNKZkWs+GBFWZaLFonU7TVi5upOkJouQlQ0YBkSWh1qsmQdcETvVaEyYfSAs9RfRk7AJpOqAZK0O6WboMNPWcXaBBoKayw0TDv7MO1ttD9AYGYeCLmapf9lEph6LBWr2yKo7vtWoZvW5LnLxnGnV5j04/kVgKlh4b9WlUKg1MNWcQBEN0Wh1EjFTKY3Tbm3KsYVQXAb1nYiwvX0CpOqW6gaSPMFjAnj057v7IJUwtlGASfq8+PAJGEo8dTwxOZcEOA3ghLQKkmIdcWEw72Iv2DzLqtxG4u59vAWQCdqzPzbZlO2vv4HRhI8bAfoa83qXc2zKGgJRiFl5BOK8L2hiEOTBSFNZf1QG50znlXT6vKNeaOC43RzsazDJdxfPl/LpcfqW8l81pc4fFczfZQDB5HtzzxEOvgOJGnTeOeWMJjnXs8gLy4E6gvA+xWYXpn0JoFpEnPRG6vvKSwetvAstXLHDSL6URPLYdXnVczoySpeEx8NKxQbkByy+8E7XDcc+BEv7jfyDQykXE/NYZDz/4vofNDsuFIm4Ulol2D84E1cXeSCnTDSJmJzrmiezXSNOlZ2Jhr4e/+gawZw/Qa+V47lngySeVKaK/nxa6xKNe74UbltFuPECY03jX3R7+8usB4l6GwYaPJ580+PUz195ZT372JIzRe9SIAJnMFfPeaCFw5myOp55mBAm77oBHHglw/ARTJHKcP8dSr8FFL52GAAAgAElEQVS+Wz1sringIqNVq3ro9qjjhGjHnv8dJNaI7fhbO7O2+6Y8Fm7EJdi6bJAmqlG69uPaYGk7rZd7n6vh33bv896wOjcCN9v9/kavufEouf4z/tDvf3PHp0Br5HVoFXgHb80xM6O3Phkk2imcPaf2FqIltR/ivgu1cfUqcHFJ7S7sfk2epVo1vT/IOs+yt6fC5oIAb57OZPweP+ohLBu8cQZi4zJ+GOyZo8+fiFvhlXPZXLAKuNmihGlraXf8yqvA1sMn9xnqkwggUpOi2+1INpPP/MH6lEy+1FYFZVomeCh5ubi+U5sUxy3RPTmGiGwQjTM9Xx3pOSHL8wcDic5hfAE/i7U2fh4tH2R+trYRdHxn9I4yPBqO3azW4fksXZEFUgd5Q0dclh65oBK8+B6mGjOoBC28/NYiZhfuwrGju7G2dB7tTiyWFvCG6PfayPMQ5UoFZQbjMn9OWs/VdkJctWk0StaJpUaWMYVB4HxEp2qJhkaFQdpIJCy6QtgtCzTVIVre5HdjRyK7J3v9oVgqNOlxlWaCniu0oeZ+tVxBLWSEUKxgi9FDgxZa7T4SaqvocF+iNqxqA7DVVJYNBo16HbX6NLK0i1arq/lhPhmzWNqAw6CCXXv2k0PDNEeY6WKzFaPemEaeE0jzuoXSJcpdfZ4OEMddRJUQjdo8hklbchoDpLjzwTaO3sPBNiuj3ww3xE2epcRRTiKFx0w+L6kmRuN7rB+UnL9xGWpCMH8TAvgJlqmgyZLyoGOsCkCuCDaECxFSpMgwFI7J3iNjhssGxjpjw6JVxM3NJu/q2dsBOzfVCDByWq0tJl7SpWdLq06HJZ3FE07z4wVa/HgK3mOOQnfWK1wsi15c/FLOj4uicvHwHjUWOCbSR8bIktI+DKO74Pm7YfIVeMmr8PMlhCbG6XM+fvtsrp1AGzRspAM79X9VFS9LSY8HrR3M8oWlPmpb/aljJIMqjTh0wNfOwWMnDB540GB+Rv2t2I3Y7lLO4IshsYjfbTyPlCH5YDciu47JXPM+K5YGtnSzcSI9fJQMEzDocHPm4fKiwXe/R/8j1dtsfYgGjeeYzUFcAETHeXOlNi4Mn/lcgAcezrBymdY3ajtx+qwerdMyyfXZUrLcejzF8srHP2bw/ntYsmHUTI5fPBnglZd1ETxy2MNDDwMbqzlm57hQ+Vjb1EYA+nyZYYalSx72HvBQnwI6G0byDfl3hvL+8gmWOGlU7Y5wzDhsV365+54AJ05muHwJeON1D0vLOaZnqIcz6LRgu8EI8ugptZ2lxc54se2aD97VzfpH+eLr52e+EyD7r/E1D+4Hjh9jI5nmDa6uak6qDau4pjHu9uVnzQelFOqWPR4OHwQuX/Fw7iKlQRo0f+te1UC+fU7F8sUHjYyn6wYdYXlp7ZBjo31jc96rwBbjeiiaZtJ37pEp6qHsVzA9VZea5oAtD1Cn9SEF8INM2BAxbBOAorEvtI+gmA0mFuqa5TGyMdzFUgdWrkTSWcQJVOQQNiKEICNNS5r/FtADako0Syxr0diT7jdkt6Rsx8UjqOpcS0GttH3T2BFoRDWY9ApeO7uO6dkTOHpkGnFrGX2h0fm1tWuvFDWFERsO2uLDJbYUcVuM3ao16s7o4k6hPtFxCSXmIVrvI5b3CKYoGBaH9zLRcE0E870eGSZqsFhCJJhSYMhzQxuNUMT37MakUWoZjSoZN87JXQyTDnoDUu5GyoIM8hb3fWGEPAySDFPVKvbtm8Xa+gaW13toVMoCuMLQR5IQHKeoNapYa3UQ5D5mGyGm5/YJYO13NyR8Nx0GEpckmV08LpY1CYozDQ5vTNVEB8eA605XsyU7rSFO3JPh4c+xLDgLDLklWIGJE8n3YldiSoNTLnjU7DMeg4SB02y5HUixnng9TdY1wJcDHcVSXvFnDiQpfPClMcABAgFjzL60ucJFXZYT5VIbxPHhJmAnUB2xXMVOOWsT8a8hkL8WizYhnJcV3AIn+4visRVF7wK4LNei50FtJvgYhVhbICvnz/6S95kzS3UflYqhqtWaWCNUssHyOkGBSrEL88U+l9IR5NEJ5P5upMMLMINXUA1WJZeV7NapN4HXTgVYWeHGzu0YuYnghbNHbbVWLg9RvEfyDD71VbzT2XTD6yjPo80Dffmk1ijH4OwimKmohhksHZK1GoqXmBhJcAPGzxT7Gk1t0HvazkHceMHDyXsNvvp1D/6AcxXw1FMsH5a1K1jeaRzY7SZv5X0JFLVB4UbGprp4jFmW6Wngr79FDQl9voClCzl++CMf6y19t5H/1Kj5fSvwGGuERsmIPvClPzc4cQdw7m2WByEasBdeULHw++/28dnPMvvWw+VlSMl0bdUXpiGs5njog56AWpraljwPd9zGbaeRrsaDh5jd5+Hpp4Fnfs1SzPbgkmoS3rOM2/mzr/g4eoyifiMA9qUXfRy73cO+gwaLZwx+9Qu9Du+/35eOvNNv5FjiQrxjjdj2Ivp/DRDxP+dnFFm+94bxK54HHaGT5WCWD29ZYG6vke5NMq3sMuSaRKsmmfKu0ju60vxkc0QRgM1Pezq2NgK88bZKDxoVZp6qsenSCkuD46Nj2ZEGqARk7ORl5Nb12dZrX2HvwTv2GZa6aH1FBoYmeZxAOWkxMHnQ1xxCLyxjpllHiW3bOWNd9OfUOFE0P+i3ZeEOy3Rf19bsZMgyI/FCoPYQDLjudzXHLFCnaAUz1F5FssGUz2a5Thzf6BMVSBYhtVL9lDqrspTlTKpiAu7UxRBOJt02llc7aMwew50nD6CzvoR2pwc65NMbjGwOxf2dfl8yFaOoImJy1nhLETsNI9kxB/T/4WTsFliuQgFLFaH8iOajZMCYUygWp2TaGHMUlURIzPBsfi/JTGRb6WCAYUYDvEjMQ5OEJVku/mXUKxGM6eL84mXEXUY71DA9VZG4nHa7jV6s7r6VqIzmVFlE7mSkpmemkGc9bKx3MT2zB7PTZSmTlitTqFbK2Fi/jNxUUKlVxdmeHl9BmQL+HtbW1tBs7tLOTp816hYSwnnPl2YECvwHvY7YRHRafczM9/DIl4dozNbhJQuAWYOXtoRcMF0gZTmRRrQR675kW/jd2DzgzE0LYvkdzDYTnYS2s9BlyF0TbIlFgbIJIxBWZLmswNp5Xsn7uLiMCS8dZbuKgvut/y7qu/41AFehOljUxI+CrJ2x6cQEpkZd8qNinA83L3p/qe+WWHlat382qxStMbQbSi1cRJ+1hYUZ5zPq1Oce3IxQJK2gywI2F33ExILwGNLoDnh+A1n8JkzyOhrehmAqdhC9eRp49RR1GpRuEQ6VkXNw5dwcyQ5lZFjrQLHotXjP0hGe2jIbXCAiflvqn8hCHIHCQGoOkolomaxR3JBly0ZAiRYQUoLUBeeue4C/+KqHhK70gY/nX8jxj/+om5/x42pwo2eLoEtB243Ete65BFNTU9SjQUomnU0f7bUU//JLDz1m12WQsh7nOC1dTpY43NXduvtnZ9df/mWAXXty7jXRWvfwvR8wFkm/xSOPeNi7h9UDspSwkUnb+7dzCn34o7IPFc8xNurkiY+NQY4fPkabgjHrVy57mJ7NeVmxsAAcOgJ01wOcfJ92XK6ss2udeblsIALWV3VRJKuWDIEDhwyiwMPbZw2+/322+o/HYLHLLgp1AxAnHuo1dX8fDMaL9g6mpP+fPkVHhKgCfRqx0g9T79dqjf5Tyo5Lt52ThOxgvN78yRrPO24DcuKYhz27c7Q69MD0pKmGmwCGO9OeodfV+YXXUhMrnBBAS/fbBZ4zOeLArRBD08vLHi4uaoQeDWmPHvLE/PfKqsbxOEDF8Xz4Vg8r61oO14cDnFeX5K93L3v3nThosphMRl+652h7IGWs1KAahvIzAQR20hRtVc5ImgGG0EBjk5OiK4keiSahBE78soNhH2XJcqEfFIXfMUxOywfqutS8k/ou2kTkw4F21QnAYoSGnkx2CLHDjoyMn3fFwK0+1USWtMXVnqCPBnDMDvRMC5cvb6A5exQnjx9Av7OM9U4L7S71U9ytksmhVQJbmWuoVLkL5nFpbiBLEBmd5EUjohM6tU/s0uNOnd+LICwj2OR0RiDJYejTfT+Sy01dVr1eF9E6Oxd9b6idhiwTspszUHE/vyuzGSmIZ/l0c6MjC5T4XZU0gmHxSk9iReZnqgIu+dlRqSyidzKFpVKOfLiBJA7084MAteq0BO1utpaQDmIEpRoilmI9g6npvcizVbTWO6hWmhjkqfiE0VONoJYWFfT9ajZnhIGkzq3fpYu+jwc+2cWhk/RIu0VLLNklmITh1L7otpiVSObAr6jW2IW1stPURcuMbsJr+W7JBVerCCfCdp2GW2/gEeNTtH2w5d6JkqV9zxE7MPLfksKjZXbGmiBlt3RBmOhGdBon68DwbyGWL4Ku8fkYxwEVPRCuAoEsm9tpSEuJnEgVbLls1BFYctYWXKxZNiZuG00yBbar0AEquJUmpAXxPO9gbqgcRhPgY+ervBTAj25HVrqL9Wik/VPIk2XU/U3ZdC2uGrz6MvDa6z4229plN3rQSkW8r2hxwWPU3FM+JMWAlLHNX6T+i2X3kbEsQR/lA4Sbci0JxhT46FdU82M2v8j7ib6PpUmLXSVPUU0TGcXz+c8bcN+3ueHh8ceBU6+Nd9WTYuziFbsxwLpqvNsSIfUmf/03wFQTaK9RX0IQAhw9adBtU5hu8OLzQKni48BBg7UrARYvpcIoyakvWEjIP+FhZs7ga1+jOWeO9SuBLGy/fCofCYX/7K98HL6F3zPH0pKHnz6hbvlX35MGzRmdv9auAH/1dTr/51g6Y/DyKQ9PPzN+BV9Nw89PftoXYEavsPseynDxoo/2JpujUkSRh/aGeqkx3zLuGcRDNjnlmN/tYXUNmKsqQH/i19zUUuvr7EXGn3XvvcD8go8Xns3wgQfVAPPceYPnnvekrX92Nzs2CV6pVdVry2QAhg3vnC276nT80fxgDDzH4KBU4jrqw0+N+HbtnvNw+BC9pGhD4WF2OpCq0JUNOqYbSSBQRunmyt7v5CRw6W82lNE6vF8BFa81y9dkV8hA8frNzTpfLV+i7cT7z+ojtyuhE8AfYdciDYiXjCQ/8MHUh0P7rH1KL8DiUm7Blo9KlEvnYqfniWO9A6d29dhmo3Ttc+QdmG0YjY/RzjF2ok3VI4khIItESwV28rXaPZmg6fGkMgqNmZFSW1hGmaan7CDyAtSjEKmXCotFAEO3GwY2E50QXJFNGiaJtJwTkFTrDfF2ot8UF3xOnNSPSXRZiYJuH5VaDWa4KQZutZkZ9Fsr4tLOEmSjMY356SlUwgRvnn4Dnf4s7r7zJEK/jaXli+jFmbB2ITseKWaXLsYSUsb20EtHFgW7W861O08mYz8F8xvFaYGZhBLgbBBVStqdl2WSrcgGAj9nTEOEdNgWwMVzQXBG+wUyfqpLI9hixhy7LjOw4Eimih5enV4XG60UcWYwM0UGjZ5YOQ7fegtqFQ+brRUaAqFUps8YY4dyVCM1RF3bWMcwidGYXhBj2DzpoholWN3MUAnrQoFyUqHtA1mQXqcNP6hprnR/Q69hoHYejP5hH3tUqQHoo7N+BcN0DsdO9vEnn+rCC2Zh0n3ipRQMB8i7OQwnuR7HhrJbHm2SGBvkPE0LgvQdGZxasCWAocBObQU4o9IO2/ktkzLeg+mNNC7BWPDubAMsmzXBGtmSmQNyLnhcF2ENcJb3FO+4ybzBa04qW406Kfy2OkVZwN+lhUSxzCglsZFtxZjZKh6bY+wcu0VNoiszCutlZWxOG8HXioaKY0c09eMOR2GhR9ON1XRJmoItJdLyTJoNrLcXyUQLuLSc6SElkInugCkfELY4Td6C6V9GFPZESkDa/vwFDy+/luPCeQ2d1aTTAMZmCKnY37qry9e2zvSMK2FyBEWYpGTcY3TR7T0v5qmFuBdKAQgyrQBBvLysZpP0EYcBRdyf/aKHhz+UY30xEBkEtVMvvuRKHGObzK1j40ZMVvH5RSDIsz01m+Ob31LRenuVdjlG2HPeJ60ug3AN3j7ry++PngTWl3M89zvg9BmIVUOt6eP1U9R7OfBtcPIOD5/5LMsndOH28LvfQmKX2JkclTx8+avaGcYJ45dPGjzzO1eyu/bO/vYTHv7iq8C5t3KEgYfT5yAdmjpiFNBMNwz+7H8p4ejRHG+fMmLeubA/wJnzwI9+kGHfPg8f/rBBnJfx5qkh9i4AB2/zsbLEDVGAqUaOsGLw5otAqe6hVDH4zVOB2GG4B9mMz3zKx10P0G0/x9ycmoRynjp7TptEeKwEj6fP+Hj22Rzzs3TdZ+MGcOpVSLmW3ZpsHOOi/8fmur/98q5lOVemJriam9G8x07LYH4XxJuKFQl+J0775SgXeYwATfUCF73c3JSPU6cN1sS3aqwFdA0N7wRQXe814otOo9DIx5GDRoTrNITdbFNGpA7ynMdm51QMv7HOMrKPjZaWvfnYyhjzfrjtsEFzFrJh6A8MrlxRFozrI8Hmvl3AZpeRPHwfPauM6KnVPCwuUst18yXUiRny4K6mqVcrmKkTTHjwy6EY5GVxjF5/IBmG1FAFQUnKbBqtk0n5kPE2FJ0J60WPraFBEFH4niNlF165IW70ZLXo7UQAI0CEVgopUG3WZHeaJUMMRDRaHnXG0fyTXYJkrvg6CsvJnkkIc0qLAqDGHEMpxdVRi9jd2MNzr5xHhlnc94F7kMdLWF2jMSmNx/pikEoLBrJM/D48Jg2qtkBInOvJgNF8VIXjFMaTOQvK3O3S8T1E3O2gXKmq9svkqJUMWhub8CNmwXHBSMRXTEtV1IyUEZYYpxCjUlG/r36/g+XVVXTbKaq1CoZJinY/lazJW/bvQqPC8O4Eu+b3iXZkfXNTzgVLdL1+F5VKE83ZOaQx44c2ZDGcasyhVq/K96VdBsOw6eUlZcx4gK68ri7HQcaS9hzsXEySHjqtLqr1GtK0JaCuUZ8TKwtqzHxMoTGV4P6Pr6C+h2XJ9yHAEkx6Fohp/2BEz5HGmsXm0+RU4pG4MNs6OnGAQ18CCoQGGbvLO4ZKRETjBXsEsGxdSDvQ1H5AgAMoqOZCO26bdianDmyNAZVyO5IiWcAiCnjYLEFQoEzOyFVBQLKCLU7MxXifiUWxIKQvgkLRjFsj0VFZulDSfPcTlX4jB7q0aDb2E9OJx8baFJgoZbMceNRyvDvu7WQ1xSBrAi59X1sOE4H8+FqPMI1jjfh7ZiwW6p2itywEb4vGM7oDaXkPMmwi7Z6Fl3AjMNQYL3BxNHj5ReDyso+1Ne0KUocbm18qZWvnEK86LSllM3jdJgW4XEaCK3EQF5xCfy0FZDoW8pFXnOpEbXekdCfqY3rO4M//ysfRwwylzrF82eAfHvOwuj45IStELTqS39wVHx2j5RYPH2EHpCcNQ7T/evtNSETYnlupozJoVNlEYFBt2DJg7knMCFvUm3MG9bqHM2+qhxZLJnw88CDwiU8EOH8mRVRhhxbwzFOsAnjYPQ/82Vc5t9AM1eDpXwMvvKIG09fyDKOI/8H7PXz8c4xMM2iv+Xjm9xDBffFx4NYAf/4VZhFm7HNCr03JSIa+8fDjHwFXLnvCkkWRlo34efd/ENh7i8Gzz3hYWwa+8CWDvXt8aftfb/n49rczLC+N+RcaT37xCx6a82waoscgcOkimUGK+TlyPFnEuR7Vmh4uXGLQsS8LOSeClRWD117LcfwOH3sPGLz9mnZZRnVWawwunStERt3cpX2Pnz0ubW0tH4chReE5jhxSSUBrQ5lcHr8xPmZmWLHwxI7lyoqyOTQGpWcV50kyzW+eNzh7ZtK88z3+Ale9HQHh8cNCLAt7y45Xqfxw7veAK8sG1DDKxjcPxIrhwoVcOhZVPjDeCrJUeOQAG/NyJFkJZ0/n6EqGoj7ozXfoVvWXW1wezWCYbbIRhGVMx3bd3LcudkJ6D5zYZ6pRTUTRLPvRYV0X5xQh8weFZqPWhwJugiSJb0aZ35D2BcMcQ6OlMFL6NNAslUl9DTFMSe8x4Jm7G4IPoMvQakkyZwQZTT850NnBF4rmiSeNO9wg9JElOVIzFG1UGGhANP+j/QA9vLKcjEyVdqEImGfoD3B2sYPcb+LogUNoVBOkjKWhTxejf8jGyS6VDBNDoAnmaFTqiT+WYRmNbFSZ3mEcjB5CBmoHCZJBC2leQqM+JYAxzemsz+6pWOwgRE/ieYjCquxy/UA7HuNBB36JjQcU/TJjpyTxO/1OF+UgFKf3WDyFfFSrdVTroVhscAKN+4wL0om/w/PrU7c1J+8zMzcvx37lyhUBb/OzZJxoKFtC1GhKpyRLrWlK9o+U7Bxam0tSFi3Rp6hURjLsyPUeJsx/CzE3M49hvCqAuja1W0XJvofI89HudHHinlUc/cAASO+EMdMw5nfwE3Y/0gYiR8q8RIrTraO8OH9wa8k71mMckDNWsBV1nierB5LS4QjhjE1Kt9NHjZ5nvZ5kMXN6rW1sJRy4Gt1CIybcZoVpfWVcirLGpsUy4sRrnf6oqA+Tspy+8VUMnP2Oo+O2b/ZuWa3ibS/MqeuecwHL7nO2NMYVbSDce3iMZrGM2xickp1U5ouAU4+f2q3tJhwFu0UxPsetitMnNXCi/yq0Y8sbcsNDGMw+7/JhoFwVo102j2SDDipe36YieKLjeOOMj+efM6KjSAaTInIBTQKQx/YjHB9+liOnxCFNRl2AWibcaqDK+ct1NnIzqbEfqvlSYL5rD/C1b/rYNWuwtkTGTcGW03VMvubmJuhrPdvF9Dz6OYPVS5w31FF7bd3DhQtGFoaDh7UMNL+LLLNBr6X2DdMzRgDG8uUcmefjqSc9nH5bBwbLbI98gkDNF1boO99j96CyAwcPGHzxT2nr4KPT9/HjH2eSH1cJlRFhN5d7cFH/k/vYnWlw4qSHYycNVi7Smwj42RMeFi8royW6HE8F+Y9+Xm0ymFlJVo0MORkwmlKOVWG22WJSGYh9e3186cssOhgENLlOPJw5Azz7rI+NDf1uFN5/5rMedu/x0FpnIxMDpQ3m5z2sLNE53EOladBaVb8w4urdC774wfGxa4H5oGwe0S7WmRnaWwDlisEbbwX4+T/pRv1m2Mr3ZjSM36XIbIkhs2Qh6oPB2bcfAm475qPbNeJDxbIZtXQsvV1aVrNQru975slqUbdFVwJW6llm9WQ9ZzXnxVczbLY9sVRhn/p2Hbfv/LttzxrRgPTW/eoYPxxQmmRZ8pwAWzsEmR1J41Hq+F57i/FTk9o9Xp1qZPC+Exqp9eab/ug+JavFNZipC2ROVzaV8ZKNhMf3JZNmsNnZmX3J1u9f1Ed6f3Js3tDTiuCCu0vqEYh4CRoqFRuyTJ0STUjpO8W8PzkvGlpNcMRSGbvdxAKC/jUsrYWMdmCXI78gDQJD0WmxNMAJud8nYOKFb8rx6UJBVJqhLMJ1cok+ojBH2mfyZElypwg+uv0O0oTddQY+Y29qZQF79Kjq9Tew0Q2wa/4w9uyZlqzCXmdT2JBKbUpEtByPnMTjNJbuGeqVeJwESMxrNIO+LDylcg2V+ox4cgw2NyS6QxaKdIDeYIAwasjETfBVa1ArRRt/dixmyA11a6yBd6XrkSxYha3KBHGmjGajiV0zVfRbl3FhcRnlahOzzXnE2VCAbqUSYrO1jF53iMbULKabDbWqkG4rlj9jYQG5CFIfNhx2hXEjmxjWp+RcrV5ZtNE5AcL6LCI/RavTEoBTZigwS6oEqZZBpHl9o1EXtoxxQmQDuSjyUqyudnHLrRke+lQLXmMGSB4G/Lfgx6fEc8skPhICLhfjwZBr35bbLOnEa8yoppGrvBO/i4WBTg8jcFXoiHMDuChaL5YYheUadYpNsmXOFsKxaNIhZjU3fN8iAJpgoazf1sQxiQ7IlROvNrMrlvTe+aTzzl6ppTTLcI0YqwIqKojbnbBdxfE29NqyVU4rWQSC/Lt46PFeIai0TJlMJNIRbG0f7KE7wb2cO0eTWfd+9zMFXGN7Dd2JstFEy4E5a9HhAkqlJuDFSPstSYPgRqvs5cRiuHyZoMDD8lKO85c8KfuoOJz7SeYlqkhc2GvxtmDMmNrF+ARzjPyxQErGlgwAaxHiSo+81yTtYRJh7j8AfOtvy6hHOeJBirfe8vDt/8FSw1is+86u5Pav4ruyZEa91sFbfHTWjWhLfvADz5ZW9VszZofmqmfeoKzD4N4PBNi9i13lBnv2G9FHvfqKh5/9NBfTR87l9z/Acqjuic68DfziF3TK1uM4eQy4/2E2OLETKcPvf+/hlgNAc5ePs2dy/O43FKb72Ls3x/69Hr7wRYPFyxp4zc+N+z4uLgKP/3iypZ4A5oMPGXzoI8DKio9soMw3w76f/HWOV18le8HzrvrJqx+09vDwqU9r/BDJ7UEK7Nrt4Wc/M3j2txrczFeTmTl2nOU/H2fO5KiWDT78cR+VhsFbb9COyMP990LYwMXzPqqNHFNScmPpUW8mdkJynmNiXWOa64ePf/xneo7dvP7uvRwX27cpsAQHHNxPQ1DluWhr4JcDDPqZmAl3usoa8hxcOK/F6sPc45Q8zM5QM5tjs61JL92Bjn3mCHIpfq3gzv7efpf/j703DbPkKs8E34i49+bNtVaVVFJp39GOWCVAYGyMEEjYxt1Ag93dnqe9gP/MD3BjZsbTA34M/dPjx/bPxhvzzA9jVi8Ys0lgNgFakJBUkmpXVWXlfvOuEfO83xJxIvJm5s1SSir3cFmqKjNuxIkTJ855z/u93/uVz+ZhSmbPk7lkeR1qFheXI0w0iSG0asrYWCqaMu7Tnj1KRtc2vTmzRT9JsmSqxXvqqaLaCAvf7JhWZpNWJbSaOHKU8p5IvN7I6BJcV+0gzua+o1dduS9b7XRUp0StgrELdYaXBiyPwzp9KiAnqBpQFAn++O0AACAASURBVD85IcaY3VU1+tSsQRV3iw9UpjHPLKpjivqjLMPCUktAlAjOqW+iLUR/RUAYF3n6ak1OjaPfW0WjMS21GDMW4uutYGV5FXFMnRNDewzdaSFVitvTHgvbDhDFDfGs6mdzODXbw/SOK7GfYKs9L6CB7azTS4wF/cTXkAakri1Rm4ZIvH2YRs5FYCCZec2JHWgvL6Db74p9A4FbStF/Qnp7TI1WeX2wsHMXK+0VrLTUY6zd60rG4+RYHVNNglfeaxv12hSmp8Yw6C5g7sxpZGggqo1hYXFeaiNOTO3WQtS9RQGUjYkd2LNzN1alDFAbE2M1rCwtI0omNCmBwctuC7WkQVk7JsZ3mcM9WScaq9Jlnp44k/J8xsenMDFZ1ySH9ooUGWdNxH6bzGYdUY0C/h46rVU0mlOiPev1+mjUMtz02lnsv4aZmC8HsBvofQtxb1nK9lAkT98tqe/bjKReoniTkVVgiM5CalK7kIuaLYC5KN4MSPNsxEBDVQJcVgORkzNDWmQFZRzSNDJY3EO9l2q3VOSsAudKuEcMay3kZ8BFQoZWykYsISSyoFqjjT7DMhkd2PnvtovVWgPwggLcHqbz6J0k7ZIBExZOWavctspuSQBVIKAPwaaGV4u6bSEIE9AVMHvF/enzz/vEwsUO0uQ5kFWz/DkBWi4YS2l+HCFr7EbUmBIQ1e+toN9pIeuuSMiaFH9/NcLiioapDh+nhiPDGS7AOTeitVhlQ8fwdq+DaJwaUDrz6rvuYEoZqQCEk7UgQ1ah8xiC+oW3juGma1kkuCc6qc9/boBVC3edzWQ8/DvFOGUa+vt+I8ae3QMsnla/n7/928x8p4Z/e2omw+23xZibj/Hc8QH27CEbBTzzrOpyWELt7ffF2LkHqKWqY/r6NyIRmvM/v/DzEfZeoGwZQ3JMd5qZiXHsZIy9ewc4cSrD0SOJ6GEo2m+MscJIhIk6Q6opGuMxDtOe4nNrzR8vujDCG38+w8xEJp5hLKt7wUUaMvrxj8gccWkxVtEWToU2CiBedWeCZjOV+fq6l9UESBA8Um/2k0c3LxfkxpcXXxzhzjtYIYQZbykeuD/DwSdivOoVGS6+NMLhY8CJ5xiGggBWLsTsO68ruX3PeutnCpkT//aOqQhXXRHh4gMEwszo07mNAJeg4eixGKdmXc+lIe6brs/Ef0qSDHoRllYUZOzexXWORr8DASRPH41w+PBQanvrjR/6jY10URmaYxEu2g/s2GF1gunqPs8KCYxM8L3PcOoMRf1ldouEwfXXqo/m7JlY7otzwfKiOR4kKZaWyYTqvfM8k02yhDWsSDWVte0aLZNYGWKZU151zb6Mmil2/YBMB3VRGdmpPtoMkTGUNjGNqXHqeVirjA1KkfVYQke9rgbi4MwMv3HZRfK41Q7d2hPsmqQjOwssM1RFaiCRB1+v0zuLGillChK6owv9qeG4Vqct2hkv6kwEy5CdVD8loLO6gaLHGvQxM7kb9Vpf2KBDJztSsuf6Ky8UQCPWBl3WG+QLqEWi6cTOxZkTZZzV0JyYRLMxhn7WwqBHkpQ143rI4oYcz3CouNH3O0iScbFi6LBWIFL0mE243BF/LPp/1aIEu3btEj+rOtSmgSDJkwoYAs0y1nKrSRJBu9URi4bl9irGG01MzeyVgdNvr6h5bHdVQq3tfgtJVkfSoAUENVk0FOxirDmDnTt3q94sWUWbyQwsSDs5iZXWghS/5u6w3twhQIEJCvTVaq0uYtDvSd1JMpO8Z4aQo2RMQrwEt/RS4+LL58dithdf1cUb3jEQv7JB+w4gOYG48zAyIuZeIuwWQVfUoM6Nj1vTt913iyxiziwFui3XYrmA3kHEGo1W4NdFYCXgKS/lYhSahxQty0ynBtd0hW+42h8U2qVyKDFcdAU8BCL56jxRBVghOPS/l1i05ymMr14/BF1OYklEIRTNG0FAsMXecPA1LOzJ83tBaw87ChAy/yz35wqdwV3LFTrwV8FgVQ/mDKWK8At3eAeKyjgB/YjjaQeixoyEjAf9VQx6q+i1WVkiRbPGFHUuKvR7ivDIo9Tm0KuJP+Oo57ZIWSp5ju7rI4Q6VbUWjMl1W9rDXvxZ/s7EFMtS5L8pOr79VVon7dGHMpycNaBm43FbliQxU2VmZATWY3z/b0TYuyfC6kKKx34S4wtfYsWJ9V2si3FSNreMI7KIKc7bE+Oee+mdGElh+aeeBv712zQgTZAkA7zlLWTKGEJLsTBLd/8I+85PxcSU4KTeiDG1M0NrmeHcDFPTsYR5ySTMz8Xin/bk4ymOnwgZP8lTlfdu954I994LcQtn2aGdMxl27VTR8kOPRnjw+wzrFGExvx8Ch70XkM2kJyFwzXWxWEGcOEpRezmLsAxI9Nqu6mowzPjWCC9/ZYbvfxu48ECEZ54GvvxP+vT2X5BheUVdxRmSfM0dfA7ATx7OBLCGBYi3CW1s8TRleTwB5J2vjHDxhZFk7DHMRruQnXtiCaM+8B1uvsORyWLPEV5+K20xyAyrez83qvNLqtsjsbHvPJIHEb7xgNolvJQfjiTq+Ai62HZufBaXLLy/J8PJ07Fot2j1obrSTIq1MxzJtrdWGTLmGNUi3wSY1HLxwznozFwq2Yf0fCM7fLa+WjJnWEfJ6L/mgrGMIKQ3qIluarweYUxKVrDAM0NeCaYmm+ZgzqLGNQw6ZwRoEfBR+8Qq5XxzKK6kQSbJe2bKkabsd+grpeyLCNFFm9TEOGNqUU0y7dIe3db5Zyo05iBdRXu1i1qTNQrHxNuGizWBESdf1kTkAGAZHkYdeAyzGJlCTibr8Kku9u69GldftgfLKwuYnTut5X9YFqenxqRMCiATxlWH9yBx93QgITTZ/bNPrBAuWSaG6hr1SZajFqf1CA20W0sSSmWIpZclcs+7Z+jsPo7pCYKVDpaXVqVUD8EoARIHMcOXLHBN0NNaeQ6rrQGmd+3HxOSYOM+zjI6EWVNlEZaX56XNBGzUqFGv1e92MDbeRJy2SPBicnqnljyKWXyXmaMNNMdZO3Ee9ZiJBAp8muNT6KxQ50V7ihaWluhDRqd6AqwxrCzOS+3LHVQnpm0sLS6I6H9+8TRayyyuneDN70ix/+oMcfd6dGtXoDb4PuLOc8i6fN5Ar6UvbY0vrXhvqbg8FJ1TJ0fGQ0e4Wj0MCzn5773kjq6AQUFpgVFaYDz/OUEYmRtK6cjecPGjvkvWWWPDmN5vZqfKyii17OCgCp5C2wIFXWVriHDyqYY7HcyE597uyaoETt26wRi6IIJoE0pxdb5XEsEtqnLn/lySj5ezi5qRx4+MMya2CFBVM1gFWpoUoQCsSEbwqxFk05rBz1mcW5Me+NHQop5LQo22LogWjNZ33MLVmsjq48i48RLpwQq6qx3EZtuRCjuX4fDhFKdmEzx7OMMzhwnQFHxK3UPRdVFDSSsbzTwU93kJM/bMib5SK6aUnqp3Vdrdir7C6i5u0wMOQ5hXXgW87z9m6K7SHoGZdxm+8z0PmVSNHDcPb/Gbt9wKvOUXMjz3HOflDA89pGCLelUCnne+iwCI3j2qXXn6aIYzZ2Ls2zvALS9jlhYEbNUbWrqL/kUnTkc4dSITsblbJwyzH2AXNcczXHcDdVRcDDOcdx4k643Ffllq6cw88OjjsQAomk1WTWBLmphSbmyRDVrWU3FAud5ISwy98c0stB1JnUmGo/75y8ChI2WB9XqPcxR2Y5uGwoanoabp0ksIPoCdMwyzqacZs9q5tjLExlDyI4+vZUK5DN51JyNTLD9DVkf1eLQ8IEjJEo1YMET+8GME4hsz+2d7v9qXRdhYZ4HyuNZ/iQBC/kO2l+FqhgLHm2RTMzTNDoQMKY9p1piJm6BRG2BpWUHZxFQmuEUCbaCebSCbBybDHTtJtloBvwa/nv/9cl6Mrtxdz5KxBN1+gib9r7gwCpXfy+sccpLlBDtWr6M76Eixad4wzTUp0k4J/eKa+FZFKTVfunskuJilNwoLWo/4kau7aDr4zro/z8XHthgEC7gvzHnWW1gyptIeLlYu7jX5UL4Ac4F2zcqacJWdR27ZFvU8LOYDRbRJujCsGz4yf6kcTDiAsPOvBwLWnQQIJiSzrohPVynnkNEYpjcaRlHL8I/UsNSLEedslGQR2iIUPENxwjfbAPbl7/3OnGq37KPZc2ZGWsk6LOm7gow/HSYKqsQ7yPs2f8bqoaWZiuYcblp9F9NrWFMnXgcIJVZGfuWvvDZ2GMPl3lxFH+oLHQIg/+5mfT7ia7LuYXJNnxuC0FcIuMKKRWS5mCecfwx0eSRPw43m/2rTXMFOaTaTj2k1PdUQrWi7AgCVj18Jc5r5bFq8c7w+n6KMk5RsuTgWloCZ6OiZxGosIzWiGdn0Gsf5qvxuQLDPrGED21ycaYJ56MgATz5FcbOyNCctE8/vO07G1EiZY5GWETK+1SxZPOSt0wSQWZaxs0P5e0K9pxXDDrNjR32mWmpIBfnOqHk2Isf3y18LvP3tCRZmFTj+81eARx7e+OwOBoaBArIgb3gDcMcdzEJTPdJ3vxvhscc1BHfe+RnuvifGrh0pOis1fP3+FE8cTNFbpQ+TCuu5GF94SYrleQKnBP/0DykOPlNeNOX9qyyk+jOWItM5iuJ0mqFefJHuzRiSnJ9lpiWtfgjqmAU4wBjlCUkkhbLb9PYbcvvDrjWsl3jcnt0p3vN+iucJYkWWhi9+IbZMtTB0tLbszbkCtHhvlxzI8KrbY2S9CGcWU9HMtfsZdk7FklXIWrUESrQAqYIH2hswvExLDCZCkC3k+/HKWxPMTEXiJsDSSEePE6xxtJfZwVHH91aPKzi74aHFcH266foIY4yDM9LVi/D4k64RjDHZHOC88yIB7xI1W9UC1DRyb6+maHWYealZqOw7lyB4e6vPefi6uP7dceTIRv7WS3dnosUSCBejm9GEU60aGNpjJmK/p2VzqGuSzDmyWMm4HEtD1IgOzAzLUUQvobq+0HGsrdeNxrFsRaWrzdlqo7f6sH52/DnYA1GKj/zOvDJtVi2gWOjLlgX5YA+y+Rw8ykLuAJWaIMlwMp1ORZQtrIvQXGrzwfHrdgzCWElYTRd2/XeOVsyH285rTJiAM4JFt4JwRoWqIrOJKLE262nP1gOP6zy2HEiZV5eCyOEHK7hR0CDHmJZLWDwjFF2vFYY3wxMKN8WyNzlwVv2Vi8pz8CmJf1rOJ/xIQofVIA2rCfnPpL81j0LN/IV9VEaMkyH/xnCRSPvMVFnKJDohKvdCR3CqC0wTSMab+q9epuCrTclAilojwgKdxzuchFM8/kSEg88wm9GfNZG1M1lWIsjrMXodRtH8aekweuyJdi8ik0+mTwXd0hhBjIEObMjeuGSkus7zlvPJuZm8lOHn3xrhjjsjAVt09f761+hav7VgZTjnMiz2798b4cLzgCPPMes5wlf+GZKJyM/rXxfjVa+mI34PS/MJPvP5AebntL/oxM6i0zfdGOHnfpFhTeppMvzL/REefTTDQEJV3rf5FmzdCYmFfnfuIUhIcPPNGS69DOLfR60ps+jOvyDWagY12jEoKKL26McPSlVOO285OWGz9YV9ev11EZjdOf9cDEpxnzwY4ZvfTGUhrvIZz9fG4+xm46Ifh4E7CuGvvAw4fx8d31N0+1rjj8wgmUiygdQc0sD08Z+mOHx4LUuz/yJWgCkqBsjzncxw5ysVmNFtn5GVw8dTHDpSfH+7a0uG7KdXaRDjmiST9YLPJJQt+PNgBO3aa1hNIJZNUZf2Dc9p8Wr23swkqw1EWvM4UhD2lIBO/fAYMqsX7ItE7zkr5qXb8yHFktemfcWV+zLqcchSUfMj9QMbLMlD9oqx0TH0O4tYbVPYTV1TU0W1DC6lquWh5xZdmjucAWSiYTx0UvxxFtrAqQUtrVMKFW3PvfzsLP8Ge+CjH5jXBZyJBcZElbIR3UE+fxvUd8tNTEOQpcPNtVZaA9GZthyYuTCeK7WzbFKGhou9sjrmj5nXT5TxaiGxtXosF9hXLA2cOQvYRHmZA33WMAbxrB5hIIT3tjor5zqtEGR5pqKHQ4tjGNoPAKYYF+sUxMVX7z0R1qfM1OkiQOCjHl2F2elaHVfZ18zDuvLs8vLJagwastAe3s3PZ2WFPLyYs5Es/+WldhgWpaCdkkyOsUEkC4WUOZSkGmXO2ObDx2OcOEozxBRHj2ZiiqhQr9hJq85UC0cr+NH7LTgVAsSB6D4lz9oBF8PmFnZVpo/jtCx2CRdvZdK8xHh5REhPx8A990R43V00M82E6fnHfyTgGHVhCB1/9Py792T41V+NJO2d5Ug4fRNocEEmEHnzz0W4/sZMNjFHnsnwpX+kX1ew2CLCPfeluOXmGCeP0RAVOHk6wqFDKR74ptt+6DjR/y/6dT3gMjGZYf+BSBIAXv3aDDffFOHEkYFkLC6tprjmGibWABNTFPnH+MEPU5w+yXR/7YeM4Zpq3HydF4zM3h2vjfG6N0U4+OhAysH86BHgwe95CHbrJpZn9S5v8KX1AA3vloazL7s2lULh9IeifQalL7Rn6nW1vBYLeDODnx51DPkWNUerFw3BsTKMPC8T3Rr034xTfP/hGAtz4Xjbvv4JgdbYWIKLLxpI9iPH+e49LCKf4fQs310dOWEryLJefaXej0gFsghPHswkaYYf+r5dsj9Bc2KAdicRlrsaCmUolYkFDCMvt7dPlFaoUCNEt19xXiYptzEnO22czCkDpu1z9egi7faUraK1QzImGUmsoSRFjRuJhBXpoSSibqkXSL8q1jNcwamVDGcoK5IT22S63SPyZ+f7N9EDzmL8/u/MGdjSdHUdc+4yroDJwVeYURjeZA6kApf5qu5LJl9qf/IMRNUbyWLNCFEQJnRvKfF64tIqbJC+0oXHlLeg0CNJmE30g+VMxpAtqoItP8tWQFjRP2W7CgVRPvXova0BdCEwc0d7tUK199K9eZRCciNaCQrLv/nqBs7x+XqrOkyaIOvHMw+LEGr+zFgL1OxdCr6jbMPh80/OeHoW44BgT7NBpU2xgrwifKlO2Hz+bKeb3orZoWXBsh2iG+3qjl8yomnlknAnnAhIOH5yIJN7r5vi8JGiEDahnBS+lgLSxmKFvE3FGiIMNfr9V1kJYcg8NCn3ZgarwTJSyHtTYRre/58TXHdNhvnTKZ54DPjcl1jXdKuvfrFA0kPq3/+7BM2EyQUpjpwA/uEfYmGsaAL5y78C7N6t/kVP/DTC/d8s63UIyN761khE5QKM+RL0mFCV4f/5f2OcmS1CxvKOD6mrV17iC0DMEO1Nt1G8nYrY+8AlGWZP0XtQyUP6Zh18OsXe8yOsrMT46lf6koFWPd9GvcN7fOsvRrjw4hizRzLUp+iQr277Kh8oM2XVc72YYcQqwOC1JyZTvOG19KCK8MyzrIyijudkAn/8MLPyIuyegdg7MMlAfLpHrG1443UQDRjF9PRBW1iJ8PRTERZbOmsoY66+ac//UwZt+/ZGuPqqFHUzxqYv3EMPM+HC3AOCOo1TEymuvZq1MiOsdlJhsegFRr2g2jXEmBhPcdVlGTr9CMdOZJLsoDOJFzBTt3oCyjZDjEOD08//LqPXXHdBJoqXdCAhQGquaCfQqI9r3T5mEabM+KMglm6q45KtmKV1NKemRFTWWlpCuzvAGG11B30pDJ1EffT7K5jvNDG3uh0P5Pnf7M/O8NL2gIOt/+2353IDTXc/zwGIGZ0KUHJGKCjfE2qeioWMLvIhyCheIiIqBSAGSCyDUXRDFLoPtIA1w4J6iLFj/BtJssAmIjQ5FZ9WMRIt7ENK4Thpv25choGtqnavel9VwLQRI6bt0Kw9vU8HXYERn8XqwkxFZxwU7RbhRT4n0U8FP8thpmvrKtmU4f0U/VRmAEOQ6fBQT6Np28pU8QeFYWJR7JpMum4AQ+DJh8RAnsvTHEjLtYw1lXGX2PO2cB/FsWJTQ18uZ/a4WewyHMMFNxOzUIYamQIvOtTSh6FGhsIVtSuLtd5SX2Z0VIy/1rureAf0d4VeSy0JXntXJIvJVJPR3Qif/WxqC8dG7/X68OPC/cDdb8uwYzqWENT3vh/h+w+qJQQz2H7pV2Ps2yP5AnjgW8APvk9j66IfaOOzaw/XDGXB9p4fo7WkxcvJuh07zo2Lg2xtIwEwGWV6YIUATEFAsXiTdZIxlbBmYoSxVP3Fzruwj+NHY0zP0D5I++MHP4zw1a+ybcP6YT32JcaeXSne/+tcpIETh4DxnRn+5SsRnjtugOKlnS6HXj0ES8yuu/UGTQSiv1wvzXD0RISjh2m1VIzGKvcZsmXV0aGzR4Q7X8XKAxmWlzKMjQNz8xwbDkO2fz0P7+uGlzFhC4gbDA1yrKvW7OSpCNPT3AwpkLpgTySu+Kfn1ZaEovdnnonFcoSG4qs9becF5wFXX5HhmUNks4e3nRYoYrS8faSWjvdw8/Tqq3dn1FdphUDGZ1fkgrQv4Kc+HqPbYs2+SHycpsbr6DGLJ2qI1QPZq3anhZVWivGJKezaOSVFk3sDlsSp48RihvnWNt/BOfgS/KxJo/cAma0cKNniHdZMLAGPIMzI8E8upwqTHUyzpdlwPom7lsPDZJKaqJqgwMjShczObKkDsxp3Fs7itnPPw5WFVqqIWOhizjU3BEajhg3Dex4KKIckjRR9GOoovK22cFXCjToD2PGu/SpoPeWe5JlYJhDDbqarCq9HpskF7QRltFwo8JcucKydSL2I85fCOplAXjOTdWp3UX2ocytGE+GseX/lyauamq4au3LNytwyIopl0xcTTMuqrqy6Ai8Le9IdfxChM2DoJUKSssqB+g+xdh71XSxyzELYjz8e48TxDC1RSnhCQTiv6c44nKx9AakCKxdwe0ZV9c0pH18sh1wQWF5raiYSxunYkQwtVWhs8ClK6xTgRs1eb7s9xV1vSESnMjWd4l+/A3znX3VsEIjd++8i7JhUjRg9pX76ZFkzo8tyivEG8L/8lj5/gth6I8XJ5xJ873spnnyq3DRqvW6+lVUABnjqiRg33xyjO0gFIMyeKvR4CruZPT3AzI5YnO/veC1w2eUJOu0Bdu5gyj+wOBfhez9g6j/Lt2ga/yhu7gR9114b4e63sYi4JKqLXcCXv0yN2qih2c36fvt+X2WkuIjfcH2Ml9/KUBtNOSNJKvjJUxyr5VD4sFb4qArHmm919u4EXv0K1UCurrL4N3DqTIaDB1W7lc8DazIFn9/9+ix27ZUJLrhIPROXF1Nxe/rp4xFmdmnJIbLQtBo5b4ey2czP4yin8J3z+8GDhVXIrpkIV1ymNRMXWc7nWIZesGEot3j7wqLVnpBoyU0XNTMaWbI2IUOAzJrjjoXZiCzlwrIM/F2MpuwEG2MTGBuPsbq8IFotmoVFg55ovWgcWKfDOe2AmUmURji20MNyd5jH0fN7MD/79r/NHiCQ+P3fnJVFt1SoWgCTTt6yKFTE4+FCny/KwoDwRTM9UcBa5WWAhOBQoCU4KtE/5Xu5xsr8uuznxe/N3kEcdDWBxEOSoWg8P5eZhWqoiT8dzuxsNcS43pMuNFTBBGhMnrN5Xo8wZ2/CUj6B0F7uQUKyecrmugMsTyStFLFW0GWFuvXByAJMuwfvC2cYNXFRdSV6bQ856bHOjvmzFnBG1lPOZ9Nyn5tEffb5OSTEaIp66siEQVGbCrEYcf4p1sLp8pE6m5HYbVGES087GYP0AxyT+LDYnpw+HuPoSZaqoR9VJmG3jT7u5bURi5UvomJBoens+VjPQz7rZWNtbu+wXvvIHN3z9hg335QJSCFQ/MY3Ijz8iPY9Mw1f8doYOyZZ33CAv/974NiJIkwXhrUuuxR433+K0GllWJhj6SJ1jz90LMNn/rbMJDA9/xfvTnH9jQmeeDwVzzCK3h99SAtVV5mF4joZ9u2N0eqmuPYaNe2kN9egz2SBWMAxszOfeXojoFT0I2vhvfJVKX7+F4Bnn6E1QoYnnmAbtp+1eSFm6smxCLfeluKi/VqGh56OnV6Mh36S4sgRGb0jX3ZiXDcWLEl00YXANVfSPT5Co8EyN7Fovp54OsbxE9sPQsNx5A1mMfVLLiLho5ujbo/RNlqQxDh8IsOuafqypcLikeWanIjRTYGp8QzzyzEOPikvuwjrWdVgz07aSUVYWh7g6DFG6eSlDwuGjRxeHblThxwYXbWvnjHzkBXeObGNN+neroaeSb2G1ZaWtKB4njURKaSfFvezNgby8xgs6ipaLfHeicUXi6ahnGTnVjLMrW7/Q3o+N/2z7750PcCF8b/+xiydQpQBch/S3IQrAFtWkLoszFZ63MFDOKWEBZJD+5CcyQoE7LrIKitSCLr12pKZKFlwlolnWiEvxuyhOu1FDUFSYK9rd6FfqvbyMOZmFD2XnyfEQSFg07CABQAcSEoBZbVK8HtVAKEAUDQ21nk5uKyEDquMllfvDlw7TEwPOlfJ+chwSdsGmnwg9RFzAF2wfiFACssnsY0MQ0lbzY5FXHUCLzQ5Jm98wC4J2+WhXR1Y+nzFpU1tI6RGhArkhfky8KZRVs2GFBF9T6sHcJLnvMY50dvBc7KcDUOMdI7n7ym4ZRmUUDjv48PZu2E2DA7E/E8XjvO7wxma57P7LkAvDUvf9e4It9yUYWUhwvyZCJ/9YiqlW7hQ/+q7KY4HBi1qfzJ89vMZjgeZaOHYZkHp8w+k4pP4ittZEglSoP7ZQyn+/svlt2DnNPCLbwUOHIDUxV1e0rF44gTw+S9lor3Z6MP6i+97P70VM/RYSDiKRNjOenb/+A8D04kp1Fh/1dFiy+/8FXUSn2VB492Z1It8+BEdf9ILQb3Tl27GzN/+AEDF2DlNVpK1eFnuSP0pV7qsC0nTzo21WSFLdvXV9OdiaTcNPfLVJRs0TX+tQYrWsurAfvIE1rCU29snBVt81ZUxrrhUdZUnBBwZvwAAIABJREFUTorRu5TNmV/UJI7JKeDwkUwyMPfsVmavOa31NZ94grpCefNB3R+LV6d99YHrdtzoVKsQhEBen3jZ0mJUfduo/RDdQoE8dVkU+kZj6KZtSR+l6ShrSvU7A0mX5B2TqaJUtUY/rkZDCyrTqJN1zCTTK0Wz3hAjNdKNtbEpzC6v4uRiPxffu4eVrQDB4jRqk3923L/1Hvi9/7SAuK6lNZSlCAxFDRCFyRQufM/L8+SxRF2QxMbBrCCEHqcexhkMA2y+eEvfMZxkeiyvdSjhJwmfKfPl4akc1BkiKRiY8lNQQOhFjUMz0GLx2AhsVdmuaihSmj2UdFKNmbTTazcGxqLKsgV1HCsu+LlZq9SsLNqtgMYyDUWbVNyvgK0QqRlDNjAdEhNo8qxH88QKq1c7wKn2h7MaznaJYakANnX6D73LBEAFYV1pEgGZFJ/WQvLO6rEyBWtkYBAjZe1SMYxX0OVleLT/VeDP+Y41X3k+7pg5WXeZBUXNmOg6KEbm7/vCeGVZguW2mng+83SE5VVlaT1Drvq+cnTKcF2vikDFPHW7J31vzyWXZrj99kRCp488xsLUhaj41XcwTAVcfGGGxx/P8IUv0UVdn0H1QwDEhe6KqzL80r0ZjlFbM86M9BjfuD8TF3gPGF9xRYT3/npEpIvZ48CZOWBmN/VXGb7ylQiPPVYshOF1dp8HKap9+WXAvfcpE8NqFLOzAymxQkD45X+iAbR+a7M+Uzf+GI0kxSx1PLUM938twVPPqPygKGF+bs629NW6lWC4X0OtPhArjJ8+raFeVjTgO6TAJEO9HmNOxOXlZ8ds1CtZL5B6pybZvUj8uRZXUikBtX+f1lY89Cxw8BBtJMLvlwXm29lL1GXt3JViZlwLqlOPdewYRewMHUfodlkWizYgEebn1dSUJZQe/SmNv4dB7PV1i+u1e7PxM+r9egKYzIc3X74369IRPYO4sLNeIGtUNZIYcT3FZD2RUjXi2pzWxOKBZWaiOuOgLF1DywhS4JCK6TQUVGO+mkxWzy0M0OoXYcSqhiUPb4za+iHHbcc5brrpJvzhH/6hnP2DH/wgnn322efRotG/OqqmZ/QznvtH/t775pAwdNOkVkKz39gP4iofNl/CO/ryeFhQ/InEuLYw0+S3HKwUNhBiTCDfJeOVe3CZRqhkEZEDNXVAN9cuBSmyKAa6oiCz0QGWOtFbkeog/KltCsX3xc05cPKMR66+ufA7X4TL+/MSs1WJ+AnA9J8F+q4wZCr9WCLPNZSXj8GKFxeBMLOMFefocwgBmN8NgZizRS6u14xGXfb4UWZKCx/LYjYC2a26Lg8vFv3rYyLPXlzvZATVXg9SEghsPAg419bxfmhhQ32ZM2kEd97zwmbG1HaphoTCbjJejDSS6eI4jgYEbuobt7iogIWL33MnUzzxTCxmkfQC0iyocAyU7R42m+A3/v3aBWVjdkfbMTYWo1ZPsWIgRZ8YXfpTNMdjXHyAdg/A8WNa2Fk/zgAw2qF9xf+95tXAO96V4fRRYHkRaHXoAh/jH/9JS9vw3dp/QYJLr0rFbuL6q7VgMkv6kGVmHx0+lOEnj8Y4cCDFZVeoaeszB2O8812yA8KpE8DLblSmc+GMshi7L4jw4IPAd6XMUBkQuC5Oe0f/n2Pwqmsy3PN24NihGOMTKVZWE3zus5n4TZ1Ln2HPnDDntpsj3HwT+07XXY7dgwfJ/KQ4cCAWsfzJk8re07D2NPs4/+h8dusNES6/jOMSOLNAN/YYvV6GfedpZiNZxh//lHUrIZmMPjYK6PzCa7H37s6wc0eMi/Zn4PB79DGVn1ywP8KpUymeOwlMTau9S7tllTNfYEZSc1T9o30gWe9DuFQ/UuD7jRfv4JIiNRHprTVI6ZCcIa7V0UiAeqzlaJiREiUsBk0Gqw6WiomiLuK0L3UUKaLjx0Mv3Pm1u20sdeobara2Ayg935eDA/XjH/84fvO3flNO9clPfBKf+MQnnu9pt/T9/1lB1xpxNYCP/Mc5DHoZ4kYENLlDFV5Cp8NIoHwButyqIKwMIH5LhVYnF1mLsL0IVRUAy8IKbosgb0eojeGiIcr2IhyXZxoynyosshyUo3E2y8BeHsqTnxuzYhop13AVWY/h8FgbepT3wsBTKGgfNqjEW0jeftvUCMDQiVb7qXBi94xFB5Qh4ySTqVtwWEhRGWs9L8OB/FseAuR1fB9FYMSyPcFap23SH7h1RFV47/fjmZvOfPt5Qk0Xw40cDjKxmSGqsE1xzdzfy1UIpA/Fg0s/3lQyYk7MCVBkyFNHgDB2PKcCFQtFuhuY2WAQoRGgsSYhMyRFl9ZXY9eozj6iVozhxUyK3ko4Mk1w8OkBTpxkuRsvZlR+msXCyhCvhmB9AndRfRGmzntuQ33OZgAubMGwY+3plcqoDBuDtIG46+di7NgB0W7dfnuE07ORALmvfTWSwtL8UA/M8NSlV1AonyHtZNi3D+ITxeewdy+wzMV/HlKb7qILYxw/mWFmGti1I8NKO8NDP4oxNQNcc70usFPTGb72VeB73y3XRFxvAuZ0c931EX7lV1OcPhFjeTnFU08B3/pWecHcSt9tabLf4sHVduzZBQFbLMHDLFKGEOkKQEuTVks3Jbt203gWeOzJGD98iJmaItG2UV6Ard07lVVkmJwky3OztERhMpxmxfzghwXQ2mKzt+1wPhVq+6inZDUI1p1gTUR99xT6jJIUsW0NshPplZXFLt5GW4OGsKvRDRdPZZwYktoYarGmQ7NIMfVZaX+AQdoVupb+Wkmsab3NsSkxPu13Wuh0W+h0uuh0+7Jo1pOafJ9GaNR9nV6mZssXsY1vtxo6ufPOO/PJ/5vf/GaRoh2cZj2wRqZqJxWUAA4dOrQpU3XPPffgU3/xKVnzf+3Xfg1f+MIXtvvZrHs+v4fXve51ujBVHNM3agj75Vz+5GAr8Fj7339rDv1VunzHiCYyRHXdbbIf+I7z/vM9U1g/kSs1NTVFCqBmvXl/BTqNIixXZsDMXKtEqEsIUlY2y0KUlVkXBw8zrl3kwl4PdTTlv7tDvZu36jl1J08GRUxV5WZD53rXpGnwJRzjzurkVzc2KgdzElpTAMBwXq4BD+ocenjNWa28TeF7FRIEOQ1nB1TFXnKCwo8rZLn4K9c6eZYjGcyQDWO2oWzwgrJAYe+Kfq5UprB4puH7UnZnsD6QZ6umuPqIdWwpYaagi20R8Gb2Gc6oSV8bKHetl4jYxZEgYlQyN1HkvCi6fNO+SnajoGUtXcTfU8+61MqUJcqAhbkYC0sEE9ywOqwJDTXZM2qWKvcgANzE+84Ybosn0Ho6MA8VbaYTU7C/a3cs2Wu87dtu02LUhw9FIqxmWCpcFKdmdIm67NIIb/slJllFOHNCNTr7LgDOvxAChE4cTdGcUAH77HOZmJqikYrGjEzY3BJw/GgktRMX5sup+8MXYW3XO+4FLjg/wvGjGc4/P8Y3H8jw0I81c1PGwTk8qV68P8IvvBlodyPJ0lxYUk0S2cKpKereYpyeHQjYIvOjJXbKxiSsKfhzb9D5lgVeGCrnGGVx5kPHIBl9HLd08Pf6ludKl2w9KPjCtXwrQC+6fM94Rv3V5OSkilkHHfXt6PbQR4LJMXoYJcJ0DdKOlVgxPUN7VdAlUXHW72OMhawSLiIJmo06Ov0VnJgfYKlXL3kNjXLrl1xyCR4kN2xc+FYB0A9/+ENcfMnFcqlRmCouzjfeeKMc//DDD2+5vaPc02bHzM7OFsrO9d72YKQdPXIUN99882anPed+/wf/6zzSViaAiy940kgQs2i1JBeqcNt9rPLGSxmXoFZe3j8OtsxFnoxSwL44YOLEkbuTyw91AXZGRcCZGG8WTulF0C3Mpi1CllqyR0sA8aOA0RsWhDpznVSQnejatAB8KXCw0CnL0Nj5coAVGJKyYLKwyLnfl2nXzFPM72utTYGKwBXgFf5WAlgFgBjjZ27t+cOooB8J/boY3h6Y352HGkN7CAdgch07t1pBeG1KAxFmF1EdtC5aLvjIYDdpAKQAW+p+rxia/aQso+u6xBTD9GXiDa9aXNOt+t8Luw8JgQroldxHZWAZdrTsA/5dKxFQcK/p8WS1BEANGKak5owRA5b48VJENIMeyMaB7vU0oCSbcPI0pNTIejt1S4MY8ns+V3X7l7TKDT/DwZOWEOJ3C2DEc/KehodI1hehc+yyghsNUTf6XH5FjF17M5w5Adx2S4pLr05w/MQAJ48Dl10GMGuQ2YbnHxgIaH/qSabwq+3BAw8ADz2Siut36LG12QLIYs2//CsRrn4ZcPDxFN0u8MADCY4d9xH8wofHzmZS1vBuhquuznDhXmBuLsKFF8aS3Mafk+VbWMiwZ3eM3XtTscH44UPAs89yklC0RRhJAfxVV6aYmY4EsDGLj8wYlx+W+aG+/NvfyrDaCcNlZ9Pi7fqOL3o6bvX5mrWNXWKzZ75dLdnqeQrT7gzRK67ezxlP2QSyWvUa+ujqBCUi1KLUBUOD1CgsM+2Bni/9FEm9jumZCaHeqe9o91oSqx9r1tHptDDfrmOlZ/XCttBSsjx/99m/w9LiEqZnpvHpv/k0PvCBD4x0BrJaXyWvbJ8H7n8A73jHO+RfIXt2LoQwwxuaPaPVcXmvZOM2+xw5cgR/9Vd/tdlh59zv/9uH5pF2MykaPGgx5T5F3EwQ0bnQQk70E/JFMffgCkrxlIBTIJh3cFH1AVa6OQBK4vxugCUoaO3Fwp0Zc22XLrg+fgodUdG55QWs0HrxiDLIknsU1FD83M8jTAvbZpJi/7drsty8NWSy/LsOmFiuhCE3yZo02ws9hvafVhQ1Ry1lUKiHmY7L2rLGKsPwpDI/ihoLJlGv5MyVs1pkgcRXlOy5gBI9SbWeYuG7pefJdXEELzmrY9cI6XsDfiq/KyZizyAV4bwwaiHLbgBJGhyj7zcqFgx6HPs7ryAgP1eGqSc6L3OrN8ZV7kcc9YtRQTE9i3XLPNrPQItCJdtqApZF9ZRS6yqNEJ+qp4+SpVG24tlDQJv1HNtVwFP2z5K+MphUlECS5dmKIp2tcHh9Vsu3FUXgpLjvcPErQrJrQQwtKAhO+ZxY7ue8fTFayylmT2dS5Po1r4swNQH8+EfARRdRsJ3gn7/cx7XXxaiPxfjud1P0mZU44ofvxGWXR7j7bmq+IgEXJ04BX/q8hqW83efa4u2ZkeyvnTMRxsdSXHkFPc2oudKsu0ZM1o7JCtTiAa1WiqcORZiZ0tqJTzzJYtPAhRcCUzuUMUz6CQ4fyzA5NcAF55MJi0RoPzfL5zJsx1+Mhxejj0a5RqiLGnEYPO/DQuH7Ricjc+ib5ej2y/ZkfJCcJOgAzx1Jt9tFt99RMawtSM36uFpC9FviFt+oN9FsNDAYdNHppajRfIY7vH5PRaddWkZEaEXjOLMovvlbCo+9/vWvx2c+8xl8+tOfxrvf824BXZdxq2OfKlAK//3bv/3b+NjHP4YvffFLuPttdyMEW+t1zLkAvBxs3XfvfTjXw4NnM1pVOzTAf/uvi2IPkvWAwWqEQTvVzXgjQtwsFm6pbBAu5GJIWmQeehvkZ0G2Xrlt5nkV1t0LxpBsNLwsjwnpw6lbFoqqANu+o2J8DzeWy+SoNmstmNJLl0Xzbn3g4vVcWG+AJARN3hbJwPQX2RgvLUVUZOHppcgUMlwQ6tGKQhVybgcgAXOmOjHzuwrE+AoJbBLOFfnFAcMAmDNdMgdYuFhtNYt2qEWE93wxoevPi0nf79/3uq6XqNpHDEvbFzd6AyUMSwqpRjsIMV5lfUwHWGaNIenjDFsrKM8NcLkJtdBj6AdGYJXPT0HCQz/VMSbgjdJACu1FT6Ygg0lFch6CUYPgPabLZgOsLCcCxI4cVr1Sq0ObBPcKWmtPUCxOZZBU7Y9RFrHwPdrq8Xk/rKsoKweD1tOksSgJQQQtIijan56JxISU6xSz6MjeOCgw8iZvtv87vHdqy257eYxf+uUUzzwZIe3RRgD48r+ohYePtOq5zma+eyG/Q2+s228D9p8fYWklRWc1xvKKjst9ezXxgIka1HAxwYGAdedulQkdp3A+i+R4GpjuvxDiov/ITyI891yG1fZGQVQf4+dyoPWF7HnnffOZfMOLhb0UveKymYyTCcEWH8RKu4eJiUk0EsrQaJtfJ/2ATr+HLBtD0/Q14/UEXdTQ6bexstwBwxq1+iR2Ts+gFvfQba+IoP7kUhezS2UueRQxuAMmhgCpp7rhxhswKgj5+te/jhtuuAG/+7u/iz/+v/8Yhw8dxq106dvgU23TKG3c7kdaBVvnAgDc7nvk+f7PjzQBnEDEYqk0kRSGSw0o46Y6iRTmlaTAdRdf2EEEUyFXqNAKwrMXhTPgyqaGpvyuhwr5d12kdXJ1xqQAbwoK3YdLCgRbmNENVPNSMBZ2lOLGHh4zUJmzMiE2qRSpFvASgjkDPAVTpIu84Bpuk2gEyvAhM4At9MW/yz2aOafq2Oy+S+yZm7RWSwiZu37YNhPXF5o17Z08ShrquCp/FwgVPpOqbYSdiMcJ6DKgRXDtocdQ9yVRz0SZMbbHQ38yHvIkBQWxrsPSvmc7yuFGL/9TAkVlPxoBQ/yQjSJI5bNmgV/Jb+Wzys1zzYSTpT5oK+HGucFulhYSkqFtlhQcPzw2ijVczWuJYL+vdjm8jPh9EdD11fZCLSq4yYjR7rN8UCqO6SdOJeIxtTjPVH0T4w/VcA0DNmU2aBQwVWarXAe0Xmkb2Q4EwvoCHhcWBGrTYXUA8pp027mMV++LRYnf9d4EF+xNceYosOd84GsPxPjud0LWbTON2gsxK27lnNqv42PANVdluPZqCuXVCoEWHHNnNHRdi4GpKRajVs3cs4cinLc7xZ7z9R069VyGmckIZ5YyHHw6k4LehQxiK+154Y4dNi5HGasvXIv0zBpol+1o6VL+c52NrM6ubcijmy6ezuiYTFQvWYZjY2iON5D1Bmi1Wuh22zopJDXEUQ3jkxOoxX2kvT6ypIF2uyWTx8y0FqWW3Vu/g8UWvbsa6AxUIL/Vz4c//GF86MMfEr0VP/z7n//Zn+MjH/nIhqe69NJL8YMHf4BHHn4E73vf+/DgDx+U4/ewdPg5+nFQ5WDr3nfci/vvv3/D1r4UYPBsui/cITr4+IOP7kCa9ZH0jwr7w5AiQwH9tnpVUX9ADReNHlU4zjB35eohU8XwooEULcejDIWakxa71RC8ctGUcR2K6lUzXTjMB8cIPnCxuiToKVOhoUUDZ9JEDckrw2QnNC2WnMMy4ZyGHiZ+l514wIwN06PnvRHYY0jI0wGf2FZQp6RtURrHndmLjEqZOIJsxXIvG5sTMDZyD5ubzAeoTGOmbrXg2CdnwCyU6HhH5Ax5voJAW+n5RDywyiBRQoIyLrSdrssjPHE2TIX3Crg8pMjImjw7gikCPLJKQT9qn6jeKgxXq5GqAS4La7KPmZlIryoBgdRrSTsJIgnMrDpalGoGo6jza1Kr0dk4SdCQkI1O3ARtYqxK4GWCfNZm9IVQIhE8j9w/owmsNZhJ9h/9hggMF+ZjzC2kWGrVBNitSgFh5RLD2pMbv9NFRYeNA3Ubs2ijzhvhuxjCQ62wWHbXX++cWm7LkwzWrjsMw73lLcCrXhuLTuzo0QG++rVI6mC+FBltm/VNGSaXQ3hSkHtvKjUix2rq2s8jLjqgjCfrGRKok/2bbEJKHDEB4SePMbszFvsLmvM+9mgkxccJfLU4VvFZL8lgKw71m93jVn5/LjOOXgexyGKm5rDYeEbX7J/KZiYmkHAy4JAepJhfXpYXnQamk1PjArIIxKjZavU6MkGJ6WnCSu/Ub9XlQa20FrHa7qE+1pTvTE2OY3F1gBPz7bw/N2JrfJHkn/S8+i+/+V/w/ve9H4cPHxYN1pHDR3DLLbds+Gze+973CpvlwMxF53v37LUJd/1pg6FLfr7xjW+sew22n8ctLCzgoYceyo+joP8973kPPKOQv/jiF7+Iv/7rv5ZjR2GpBGxlwH33bS2M6MwIgSbbwc9mYUj2MbVtO3bskEzNUCP2QgO5P/j9JaTRpZwGEGfHkPQIuLi7j9ClIWSP/kXKcGU1z6wjSWWp+DIDaa0713N5KFEWSnsqElq0zD8Rkhtgqrh5aXYjNYj2TQ0ZFRYHulCbgLuqG7NFOmdyCCxK9fqMATB/LtdVhR4Juj6YX4uI7s1N1AxJCwBVlAsqhO96swIu6RFmxa+dDRPzVgKHVJkU13xpeFE9xORPCyf6ufJ2+givAK6iTWVcFb44LjyXvgyMUXPAFZAJbhYbzgEhuBJ2y+teVko5afYYQ3661xTAIro1utgTCFmGa5AxGbZTdV5at5HfYZkQLlIKCMkg6rN3ywgF8vpceW1eXcaMMWJyXY3xynFcvsjg+jOWPpZjVScmIU0CLPP94l/4dZqx8rQqtlehvwr+yQgyFVI9wpjWwf/ncf6hJq7dTaUOHDfD88splpbVhZuFfVdXYiysUDIyfD4cRQdTKq81NP1+c4aouniuXUzXE/OfHTjifY2PZ7jwYvXtOnQoEZNMy5mtWG2MrgXbcFF6AX/JsChNTJvT1O7EArQ4JzJb88DFEHD19LM0LY2xe0eKuQWa0yZIooFoAmV8SALH1gmR7bktf75lWOnnLo+HzcfT9rRp47OsHaOu9dN51OcGkU/QlVQMo1NEd95wYcbaQ512C+12W+qC9bMEjUYdY/WG2DiQhWBUYnW1g7FaExMEZ/U+Bu2ululhIVdS7YM+GmOTmJ6cQtpbQa/Xw5lV4PTyZtkxa2/uc5/7HO648w688753CnBgduGBAwfwxje+sQRy8odibMZf/uVf4u6778ab3vQm/PjHP4azRW+8a/j3wiv7sSELVgVJXAxOnz6NBx5Q0T3BClk49+jKz2fv6dLSkhwXArP1HuXz1WzliQEjADbXxLEtw/p0uwCXalqKSYvn/T9+7ww5b2SYRhY1kQxOSX1NariYVTRox+K/I2QMNVysXsCQkNkZhCyX4KTg/LKQWQcrAOGkrBl4GnYzgbgtynqsvcRhtp+QGhq20zFQZM3Jom6gKwxBFn1WTApus+CGmoVw3oXpGgX17xbjTXdErm0SJiZnuxzgFO7wCvZcC+bATe+t0KwYiJSbtvCaabMUOdj9+rzrNQhN0F8Kdw4ZxFUGzkXmArbyJISKxUUAuBxcOcvl9TPlmVZ0c744lO0eWE+t0H4JsVRaL9Uh3sOEm03MCsIUgBVAxmwnhhX4tmROZc0sy9GAmI8zeaayuDmAM88wAizXjEm4VMeF6MACzZjaVzgDptM+/8l5O+8T61NJhhD0bayWtUsZthSr3QjPHmHoidlskHIts2c4zyvTt36dQh0/heKu6MnhS2a5p308agix5OlhAvUCNG/2jEb5/dDstVxrKaNzlNOcs8fEkvxBg+gYzSaNWVnjky4Baq5LTVtYGaMAMmql89IBrc1AzdkB6u1+UM5Yhck7NpPml5LNSZTKBskrnvCXIoewo6Ir9zYyvlRTzTFkwhyozwjlIbWkKWwW/0d3Wb7kBFB0lO92+lKImttGAq6J5rgwXfIaRjX0Oi05diVt4uSiFCva0sfBluu0yHQR0GwUSiTwOfj0wZJGS/RbpvdiaG6jBWMY2BrWaB5Hlu0Nb3gD2E6enxmEf/Znf5aDKnekJ2CkuJ+MHBmujT6jgq2NWDIPv9IWwhm4Ydf80Y9+hAMXH8htMUZh3rb0AO3gKlDhYvN/fXhOdSgEUdEUIuxAls0i7rcUcNGlm7YQHQ0p1cYyRMwjB0tHBVmKYYNCPy4TPPuvpQ0SYrN6gNRXuQbLv+fsEGNMEVmgWPQ53i9rQLcBiIHUTyxCdOXaiFpmJo1jdUuSdpilA/Ga+KgaSArF9mYjoOtBESJVMKU/U3d7020Foc9C2G5MnGmacrG+g6sgBFeEH2lNoFIAZwS1PA3pE1uQqgxXZVBUNV15mZ9gwbfKQHnGX3VcrXWj1yNCkFRmH8lg6YJC1p0fLiA8T1WP57/LmUg5WkseOesXPnMHHJLNaMjO8WFe0snXauubwkaCXoMh/FBrEWG13ONL2DcmHvE4E+Y7MyYhRQNXdlF5LjSo5FhWNKjAjPcrxxQbhJ5tLtSmwspQGVhTqwq+Ei78TzGIYiwsAgvzqZTa6XaYXU4rikxsKcjWrayorxPhm4uw9emMArPyN3JE2fzaBICtz0Fr23UuaH62fh9n842tMUHVfvn/Tz8N71tlqIwplyC8zS26xSn5xqnAQH/v81AUp6JD9pJy0XX7p8VFBbWa6LTiegMzu3aiWc/QWV1V92MyV/T9qdXRbi+LAR19vpsTE4ijPvq9lpoFEkHT1HQskUmvUa/h6NwqTi+vTfktrZOVEiecUBwM3HbrbRLiEtbmq18F7Q4IXELmxf/uxqQhIHPQ9mvv39yodGSwZX5YzHZk2PDee+8VFq36Ifj72te+Jn5fH/39j+JP//RPN3xjQrDFUGZ5QSi+Oox18gWCvxMWMABSOgCKlHcHZA8/9DDuuuuuddu0XexW9fp/8OEz6uwtZjwDRNkUomgPUjDfeBkxi9GmEbqtDFmHNTkHiMdUACpLo2QolnVcZK5yFisb5GBKl9LAbV4WOXMiV8GVAjFZtCwrLRR365KUO9Y7eBTIx8QSAjOxTjE2w/Ra+T2L2JnHkI1SPZcsTQMVXMsLbOGrEqAzsbuApFyHFZYk1Im0YL6MQQxK7pSfn++vlOELmS0Fo1Z/UOryGVBz4b2NkFKkYR3QJcdUBfM8v11epKGFZl1E35yUhEEMGQYpm6QCctEoBU70PqGFGiY1TFVVkpqUquQqXN7LA73ojzCjsJq1JyFBA1PeFgnhGUPmz5NAmsdyM0DtFu+HcyCLXavOS98/T+CUcUmxv0eMrXFksmQjIlY8lhAgJdAKsKnXorBoAAAgAElEQVQhTmXCBCIS0HNOpr2ETfkFA2aaNHteutn0hCgtxC1tYZUQCaEG/R1nkpTQ6enP+DxYb29+nrXogJkdGZaWI8wtZGKeOTHFNqmx6coqDTF1YxEyZGvKRW04I65X47BIbhkt0Lc+4BrGrm3SpP8pfz1K2PiFvPFzQQgfjs1STcOKgXA1jMiNtAjjY60swdHJf3P67EndWp2Jomsu3JPVeFC/j+mJcUw0G0ilJkYf3d4yTp9uiXiGpqdjjUSMTfvdLpLaOMaaE2g2ObH00W73xGWek8IgbSOJGYKcwLHZRZyqZCNu9NB8gXD90t69e3N2wUGEA7DqIv4nf/InePe73433v//9opfix8EWhfaf/OQnt8xsDQMcDooWFxYFaG0UInRg4/YTISiqsmyuLwuzLs+GcXKPMt5/2Ff8NzVdZPump6cl1Mq2bxYeen4vWRBSk0U3wy+/bgEvuwMYE67K1NDRONJ4JyK0EPXmEQ8iKemTdZmtGItTN6WDSSOV8J7joRy8WKaeBt6UnclFz87uyIrFRV2z7/KdSsBuqYap2Bzo8w/CGqbjca2YFEo2fU+oNxJAZQssFxwuxqzEkGcQ5qCsnC3nTJeH/5Q9qdZX5BvNe+BLrGyIWLS4C72YeGoYVErPSDzKrSkMdLvzvIPE3BzVgKEjq8Chfo2sYzOWK2eZCluMoQDes03lhTY2kQSOMC+xWjPwHsk+CfCxMGnuaUW9lYaa6+IWzzqGOmo5vvwdUparLPrWZ+ssoILQ8H1gJVgl7PU5hdtGH18SasyTMvS6nHRlCjarizxBIMh+dad693/TDWsBqAXoEXxZaIKbXJeGuaO+3Jt0ijJ5FMrLPQxSLXtlOrXUShLxceYAkc7hFr4Uo1aWQ7IxKzozhjtTr1nK+reUmAw0vE+gOOCCosxYp8sxqCwd28Yaka2VGHGDBYxpJxCLDQHPyZ93RdTv5q0vdBivCra2wsI9v9nvxfx22SMsp1tfzCa8ANfaGju3HQ2oemgVYUTPX9erSAEk0WhZUkas7wx7nkBLzY71WHlPb7x8X1ZHjInGQGhkFqJur3ZRr9dRixO0+5TNRxI2jGsJ6qz9lfHPMWMINBWdTNdYY5x7OQkzsnxPktTR6kV4bkF9tvKLrkktK3cRJwPqotjqUD/locSQJQon76efflomktCPy8HOf//kf8cf/dEfbfgsRma2zHyU7WDocCOwItqov/uMeH0RmIUhCllbAsZp1DDiKIyT91XVYywEn9X6j2cD7LY0uEU3FaO/OI83vT7FXW+J0LCdryyoFI5k04iiHpCuimmuCIsD4TwLoAvDxYwy4jQZ9aqPyceYLSjMECMLoQLqvGBgbvlQfEEBlp5Phc0yVi3YkZ/adUPOhNkrF4YOVZ8WMGFBiEkXuTJL5qBK343yBBlqtPz1dtJIKGq2I6+9WOi0HFyp8L0IqznLoL+3momqPNf7tctrBmNRBDwPIVqHOTvjTM1GY6DqyaUg2EJjdkHpTjNIdSF9KKivvjM+gSkrYwyftZ2O426o6qL6EGwx5OsJEvy6Mz3Dwr9rtTwqRXegzeuLX5ZPqMI0FR9lu/yZKqjLAZjrqoz2KetmVATvTKvcoyU0eHYix4ZEHVh4Qc7FTrWfhQkdAog1Y9K9wtROgtEJrVVEVqwoDq7vAkX1rlckAMtB6yBBGvcLy4pwQ0G/MBs7uQ2KZN8WoJH6oV4vwmp7gJUWkzBjrCxRJ8asucK1f5X+WdI2DevLxmUTdVUZbKzlvAr2ZLMzbWlWO2cPLpzszg3t07COGh6qLFhnzUIdXsHgher4YayWACjblJE99la5XU1VG8s5lu8mWS/fiEW3XLY3i5M6krSNQVZDbYxmZ6uoJw2kgw6yaAxjLKXSbwvAGp+oo9NN0e7xBR6gVqtpVmLKl2ggO2zaRzC1OR6kOD7f3rL1A2sifvZzn12TfegCcNo6UC8VfpzNqTrNO9iq/nwYsNgq2AqB4HoAyNu1nrFq2A6/fsm6I9z0Bav/O9+piQPrAT3WhWQIk+HE3/3g7+Jv/uZv8La3vQ2f+tSn8Mgja/vvhRq4w847Pz8vC95b70zw5rsHGEvoRURfmAxZjaE502cxfEIfIopPehH6HYgDt3gWNch06USuwvkyYMj9Nvl707d4X/FYYbCs+HRet1D8t8zWgeGrQGwvXluBoFeuZyxYmEkn8iYprG3C07zgX2FJEYJCfbE100w8oUSUr4uLjyk5nYV6BFhK+80NXtZSZa4EB+S2EYUHjBqgmjYnKMcTmpaudblXYJyPr0Asn7ffwmLVZyyLuHvLWIkQmZ6sDqH0XcUOohReNIBCp/ncjNUWdcW7JvgNNirKdpog3C08JCRXvEDDllixAMn1WsUC7c8+fP3CmpwOqoUZsliciNENgIs+z320/N4tO5E1E9VGwi0oGA0oelFCiGkqLvPa/6kyWsbMiZ+X7Qk476oPVwguOJ70iTq7yt/nOXci+Hd7FIrrdWHwZ8K/O5B2NlFDmg7Are2iM7OxyUc6SCQsyg+1jDpoi4xg+T4N0yyTmMkKYpHB+xuQ7eJ3Ek3SIju2EGF2biBzAt3Q6YxO7zFeg78X8LhuKaFzF2Bs71xbjOry+H7xGaGzua/1YC/XgqSmPnOdnm+YX4hn6gL2cJtU3Ik5MVq2s1nFiBZU28KASrFR0a2fWhaxcmHwfnAbf9sV+zJmHHLyYOZcrTmJZsIU0XnUojqmJpqyEKRZFwmF7xlj+D0MBlpwemxiwqh7Tmt9e1HoRk93yh6On1zC3GowiY1QZNkByrce+Bbe/va354sOJyHPSrztttvEEsIXA2dyfv3Xfh2f//zn895yc1Q/l09wMhEGkzV/Pko2Yn5cBniIc6NBNgxsrQfM/PoEky6m94nXwYRfi35jw8KX4bnDkkcu5if4qmZmvtCMlvsmydzLwqcLcwIOOojw+pcD77gHGJ/QkiV8yaS6kz0fhhPJUInb/CBCv50htR1wQuF8owgTOcMlYyIIk3noyLMSZW0M6iCGWSbDnmUJ7xKEMVwS+HiVWAkDV/ocNJyX2yuY/koXoWJh1kxJs7XIs6SKuoUaxeQCa1oeKZisgn+xV7ASPH5eNdPzLM7yDl8XNzlhyZBPdWde5EjZroIVC/vTwpCbhRCt0/L5JvdBq/SwrMliXCbhP11ubeITnVCuLpNyKiKAt1Q9WbwtVKpOCizbbIWljdKvZlqFmiwZJ8Z0KYtkWiBDMr4QGHlYuM9bpqH3l1w7tCGRHxShzvCOHQD5RCyhBmOfCD784+BLiVIzs2Wo0BIyRAcY+KMJMRgwr6L8spqNUvBcmC3VOoqKUcBWJMaXDNF3mKzBMGyijva0mhCdlpUlIsAVLGQAcUDQxB6TbIACPBMIya6e2ZESXlFrEQVaWppLMZiGG3PbjQB86lWUf5TFixt5hjApK7BEgNOzBGQR5pcJ0tQottej/1hRXkmyOzct1P1vA5Sst8aUNoTrHHQuC9351o/RED0BavUUjfEY9VqGqUmWBuzj6IkIi0tmWZPb5I7yXEeDfqNpCC2ZRAQoqqk0lZb4aOkGW8c9hzffKY496jXD0RW98baLsvbqAElM8XsXk9MT6PXb6Hd7Ei7ka7G82kKnV8OO6SkpmbDS6qKe1FCrx5JRxuP4Z8LwTr+Pdo8O1000khgnFxZwZgvWD3wpaZXwPz71P4aW2fn4xz+O3/rt38oF574gOAjbs2dPHqpjd4fAjecN2Y0qK/R8mK31Hu1mzFb4vVHDiOF3Ngspen8xe7Iqmh9tOG7/UauLc/IcOjLBxrj2kgHedV8kZSPoos2Ad8QaerbmEmzFXABEY5Ih7QC9VeoHM9TrGZK6rnXyCUOKXkzZFj5ZnCSBywrD2LHhhOXAyj2EHKqEgMvgwZCQsJubKhAKawy6FqywwtBwYmFuqto113Q5s1XYOegSFYb6pB2h2tyWsTC8lwMoLpqJLrBuQ6Hf9+cbiPdF0G8dak7yLvAvjYZNANewkVPVfbGtqnor9FpslLNfvrjr8luAMA6TXI9mKdbqZ6NPTEXyymzpHOFApmDrwk1GVRjvWYxMuigYrVSy8pThKX4uOg3bzbq4PWw3MZCYslqHKMjTYtn8iClq4J6v7S5+5hsDZ6kcwDsYKvqZmwAD7Rx+BuLc9kR348oWKphz8a6HJAlWlVXze2Yehzvpy7tnjv8EVbJnsfp5PpfyzyIZQF31vb/kGVqJImfW2A6GYkWbZ+WM8pCl6cm8nBZ1xm4s7M+OAIyfbh/odlg8mRYWTM6K0F5NsdyhmJ9RGD1OyDBhWMsLdjEH+PJYrT3pC6z2dgFg/PgXH7RtZji6GRDj993lfHNQOuxt9s1JES5XpoeSUgXhIhZnljD1tpILpJtIFgPnq0pJSKMBzEzGmJrOMDYBqe/I5/v4kymOHC0Yp6pb+7AWbfVnsWSdr5/AF9Y2JKCSOzbW2O2yQ4E8580eyYEhoc/oTS+/KqNFA5Flvz+QIq4t5vtSr9VuYZDGEhapNcaxZ8c02u159AcxJicaWF5ekAKpY+O2k4nH0ayzJtMy+v2a1E9c7PQwt7JJ6fdh2XIf+pCEvj74wQ+W+s9DiWFYzjMVv/SlL4lrfPjJxeIZQCAWfkZhtoY9vFFBGb/7QoOtzQYXw4lPHXxKDqvWl9zsu9vx+9BzhK82J+LFhTnZQddqaikyFk3itusGeM0dK9h5njECXOTlpSXbQb6CiYua1SGO2V2g34IYoDKcSMd50SSJTklDeT4hix4rMCVVl3kFRr5IiuWBVecr2uxZhkGenLEea0v8FNmeOq6CBV6YCfu3iOSd9Sg8p0RXJqyAivtzZsSZMQlLFQyTdoT0UOCirixa8bFJpFLz0NkmmSykzJAxD4HGi+dwVsjDZBJ1NfTp7KHru0YZK643C/+U73l8URJzAkpsDdtRXIW4SpIOAvRWznLUewp9uITV80SAIf5C/juv0ahsl5vhak5CERmILVRWgLcqg+utlXqIXGS86oB5aOUAw8N97swfeIq5lUVPdLGyjFkZIpcWejhSx1cYplNC1MCnsb3ChHoY0uWJNo48lFwAJrP9kGdU2FK4GF9Ck8aQefajAysvu8TsRPr563+trWRNDQzn9hQGYCnsV7CmNHgIbEXHZnUkvTalhuA1IcJZTv8Z/3QQRnDVHWTodTN0ekCXstABMNeKIckDQqOp0akCVmc65UWzR3l2gGoj9qQMmHy0FdcZBqj8KAdT64XiRnknRznGBeLiMSCyDN1cUATeqGegTpI9xPHNuaTOcZwog84thszPBlR4PX6XyRSsFFJvMIs1Al2kmlwL6imSBHjsSeCJp5i4V93mjtLiszvGvcj82yVWyiItOi9y3OtR2roIDbO9ElbYivlUAWx0x/WXZFmsWYarK61cK8A9Dk3SyFYJRZbU0KglWJg/I27yzWZDFqf2ah/9flcGa63eRI2L44BVyCdkUiCrNd8azWfLwY/orD70IckepKg9DKGFocQrrrhCwm0eKnRtUshYufcWu4Qu8uEutPpIRgVRox7H878UYCsEkW6H4fc6igXG2Q3Vjb8VLkQXzNRx8XkT2L1jApONJnbt3oGF5R4WZx/DJVeewf4rBsKaDrj758udAAMWTeR8yIQNobgiAVyDVYYV9U2OG6m86SIJ0uKKQT1FnUxlgspDRmaIGgCUTGrWucN3od/i7C9sVxCHLzOjRQiqCPsZcDKWSyeaAkw5KHPmpRrycp2VZiPagi3rgb7pYVKAYhYrup0HYMwawgifnH0o+XgJotUFJQeEBXBUMKdTitoMaG1A/UGoFfNFvxy23GwsOfBSsGkZDwGA0jbzBmicrGxPLqIPtF8+vqru9H7Papiqqjt+1GdKA1XCrvnkGUgLSplEtiP3xULDWeVajD4R+zFip5WmOWvlP5dakGyLabO8jwQ82mLEn7nAPnyf5dmT+Qv0XiKEFtNbGxMG7r2GpgKWYswIaxX40oUMX85Emb2F2EtYO7Xwum4kJEQu9hMK7sN3QaocWSkkd8AX7aVun/RYqwPpcg6GCdVV3xYz04jJMGNSDRkwX+Gs7BEBlwA4oelozqo9SQZMvc4MgFqEpmDftJg9/81agq1uKm76AhpSYKXNTMtMSh9Rj8xwZaenY0Wc0swjrygEVh3la+HPaKG8YbBpM4BXZuAcgA0HYnoulZQqU6fZqYWkgfdX45ovU0KGWi1Gs673zsxTxQQEWPqdJNFNhD9HAWauYSQgY0zN5g2CMwFdNYYNU3Gwrzcy1Mb0PCR8JsZYGDzCd38YYbWzfg9vNq9s/ff67nF+kcxuDquBbsa9dqtNevn8K0ydTYdM8GHQUNjeIHTtkQsJnL/m2gNZp7OKlZUO4npNxe2c0GosIcHFZSAUYLvdkUHHj2YaJuIwz3qIab+HTq8rmSVEeGmfNRQnZdEiqzW7pNmIm4W8vIP+4i/+Am+75234xB99QgCXf/z7YvHwnneL8JvlcNy49IrLFXyFH37n9Oxp+VHVBqH6QEYFUaMex/O/FGDL+5pAk+FVfqjx+uM//mMsLi6CejeK1F+Mj4SxLMzCAcwNwH948/XitMvxQvFrZ2UZy60WFpaWka2ewGVX93DFDREo+xuowAqZeGxRWziNKFtEMugIwwVqubomnmfZEwrnWeYnYn6spuSXxoPprRyYODOjYSsTyLuu0I0j7QS+8GvIyev/FKJ2fxl9J5xn1Fm4sgghmgBZEgF8oSrYtvJzsZCkkAsRIiv7oqL3QvuVv1vBtfQ8uit341U/d45nnB0jcybNsYU7KM6s/lJWYzHPt6sI7oNG++aoDEY3Gm1eB9NYrtCMKmfY9D6cMVkTPQ1OrySFOb9L2KscJghF9mFmY5iUEDJixfwTAkkyWwXIyLVV9jz9eZTCixKGi3PhrO6QbWEzUzD9nhbQDrMZq30ZkF/5nfO7WjOxYEAFSJmsyv/u4XQPF0obzQtIvOMGbKWOL8G/EjYx4OKSOWGUFNCo0L0wlHVtF0ESWS1h8EwnxiHGsKFkO7I3qBU0f6KcSTUw5qyZg2GeN0884Dn7AwFhjL4IoBwoMJJRL/2gGxO9lnmWEWSI274DBGW1Embi8/GShQQd2FN0TYtDtrDdSdHqqL6IthWtDiNBej12HwX7ZNHEa9LIZWfMpP3CHmvYThhWAzzKghRVL8K3pMqI6bzj7nwcI3nitN4f59dwuosgemqCJH+eDK/WSYhIm1lTkU7z5qNmyT2sH+nidG52CT5YX5NAS8ZEzLnVrHM4T8QaLtSNMce3blJlA2Q6U6lvSpucRAtk8yCWGuKmmkwWcQMLax8/HeH+b7Om54vDaIW97zlAPjac6Zb3lH4LQnhqgoZsGwykivl1znGVn6UDMumHWy87P+MM3u+nGB8flwfT7RTakDo7PmFIsS1ZiARV/QGBVoxGo5FT61naRT+L0ajVpbPTLJHzza128dzc6pbW9fWMSH0Cc7aGpqIEESw2zb9XQ4h+0VG1UKOCqFGP4/VfKrDFaztopccYbR6klNHb7t6wr7b0oM7y4He9/hop67S0soj5M7Por64gibtMr0C3tYpalOLAFSkuf1mGmd2222VYkeE/MlxxgjRbRTJIEbG2V9UeIggrCmnlYvmgRI9MGqz/STaoUt9Q9peB0a4DIv1ZYFIX1vuz43NXcerMggw+fYGLkj/KChkJbXYRCkqL0GKY5cj2Cli1hU9rGRY7UgVUDmwLBkHeGZq4OjiTlcjYooqbfK7lyrVunMBVrq6LfRhOcdF+kKBQYThGHR65F7PPrzlFo9orRYsKGkRIHyCNHHQZuJLbC/RQvsgWbXfGg+J6BZdrwVjhj+P3oGHp0CbVNEZBqLPUx95s2wevYS2dabLC2woodJXWkkIKcPxeyYLJvXj5IPNUU5DDnbgxdrL2FQyRgBAr0i3hzKIWUrHwE5CYlon3kGdGev3R4Ll6Grs64Jvzvt+L3bNWXtAwEms/yiUDarsvbJiWTQqrBeT6/iB8yFAlWUhn53LGysa+gK80EYDIY7ju8DlR4C//5iOzMURiTP/N7EvtLwr5RSNmiQryngZIWxIEImW4hPuQ4woZgLN9FEOz3zpt+oMro06Qd+qMvjfNJh35U3SYTdkDxpsazu30lF2L6XojvmrWiUxeoLRHrPQ0jZfMm6+BBCnKqqgxrTCtyDBeJ5tkAFKMxS17m6MkUo80Se6hdY74QSmTI8A3UebJs+s4f1FTldjYl9+JrpSgid9VwbhKN8jUakKLvFWWQi3jl+cxBk26xsKItboeRwA2MZZhYbGGr32rj1NndJ5UnkgzEV+oT8g86WygeryyvYz6ZhHH5xuMTdrEtovJjJD1xli/4przsiQal87jg2m3lrG41EOtPoY6eybpI+300KJ1cMQUfVKLYxhLMtRr4xJm7HW6MsBZgHrnjt1oNDJ0Wi20Oh2cWhpgbqVc/yrsuGFsV7VUT7Wj+Z2DBw9iZmYGH/3oR/Gxj3+sJJh3ZOoTVVhncaMi06OCqFGPY7tfKrDlgDQs3p0bms5M48UMJ1aNQt9+5/XoddtYWVhEP+1gcf4UJmrAjh2Twt4sL86hvZrhoksiXHPzAHv3a2FgjQzqyyuvIndHPdNrDAbIuomI5/tt0xTUMqBZ2EOIeD5/dT3k5qui+nDl673/OGC3hPnI/brCURkCgLUWD8PG71BWKiB2BF8Yw6YieKuVKNQ1J31/p9QmQxZpmyw8u9KS9uyngX7LdvkEVwrG1ARTNWGFyL+o5xjqwPRu/B2rFB+U322F2QpwlZ53yIY2t4UQhEwWrMiAC78wlO2yRahwVC/CMhIOo85EQI73nv7ptgR6PwqAxSwkn/cdbJUXgjyMU8p0tmPl2bltg4dmFZB4IWy3cJC6nAylBWWCwnGkejVtp2TbUj8l47dgbfQ5BeybgDBeS5cyfVhmn2BhSAkXETg4iCRoyAGAF0IPxoAAQJPdecjXmRoyXnlo0B+senyJEazcmwH/ENB5jcjAyoPtcpf+nH0VYGTJCrLBV80Vz80+FUBopYr0uwZekJg7v/p/yf2ZRxlbqYylmVJakWYf0+K0z9Cw+ChpX4YfMkJ5aSz7hTNzvBaBJs+vYWAWClfrDa+S4Po+g90SpnUNoYABTdy1B+AiP8sGtXBe/g4asJbMZBGy6tcIniByCdVdyfECtIp/y6iOeJ8GjliuySIU2hcpGjGjExYyrkQQfD7isVIqysLwAuCYeZhkFoJMMcZkhl6Eb347xTNHdA4uQFDRu9sNuniNQlagLGgozXDgJW039jXXapkZdPnpa7t5znxTk2d1p4huv3J3xiwOxl5mZhL0u220WIhU0u9rGJtoIO0vYmGujThqYOeuKTGiXGq1pDaiVFxh3BZjrPgjD2hltYWoP0B70MdydwyL7fXV/tXG8t+jMFEeSqToe3pmuhQirAI4B1ublcwZFUSNehzv5cUEW74AUhTP8CFd4u+77z7x4/KP69vofn/rrbduWq9x2PPZys8caOVhFfbJdeeRp0Z75Qyy/gLSuIZ9u85H2lvE3MKKhFBY7Hx5qYv65DxuvCXCgcs4IXgpEwVcGRoCDuK0JzouhhXpw0PANSCZygWJmS21YsEcMifkC06e9VSglNKtVoGYLmaFO3pxcCGsD09QBSHFv3Xy0o+aSubGolUdVsjChZ5ZtkApeealg7SfdAIxrxoDWPnEkpf3KRZ/BYLqTq9NKrKNikxGE+ZvlpHouq7A+iGc0KqieenTTSIIYVTQw4rez1XtVmhL4Mfk4u0AHITMV/jMNJtRRcBulqrPXTMMvf6iTMgGMnJYYQu8jjlP2FBwFjJdlahpbocgYUHXV5n+sFqfMWcdzV3f9SUurHcxu4YmnSlTECLrqQEed6nXxnmIUJMyeA1hhYJFsAqSCSACErLUE2HNSX+13B9M22nmvAHwc6bNhfnhnK76uwLoyDMQllrHOlvcSwdaLsnuUxZqA1bCRpm3Ghkx0KjVfx/4skm9SvGD837TdqqAvygoLvcU1KH0Tb7PDTy3VMAIbI9coyYLOhmhgW/YTEOYpALCBHRXbERyjZWE7zTc6yJ22RSIHEDSjxFLNEDDmO7Xp+DB2CgPD9s8ELJTwvjLqZS10sLw5ULy4ZwmY0m6WdsgIJPu0z4yhJnL0OBxZNzABCl9dt/9IfDw40XNQUmmCp7FVtaczY4tA7kik9ifm/F8Ku63LOH12uLsm6rtWMFCE63EAkI6uTh/dP0le7IoU+uHqclxdDvLaPcycYNPSHWRnu0uI8UYGmNNTEzEiAY9LLWlmAYmxuvodjtYXmnL7njQHYC5nFzo6UB/aqmL04utze6/9PthpXq8I3zAhsLvqslpvuu2szow83Daeo0ZFUSNehyv82KCLb8vCRfefTc+/elP4wMf+EB+u6odiMXslMWzNyrqvaUHtsWDX3mpTihJNMBEs4m4VsNqp4duawWTU03s2LEfS4unMb84j+UVajE6uPmVEW66PQWpZ2ooNGzCEc1EDR2T4sdFNoAZS91YaisKZjBqXUJBUl5EdRb5OAmLURszMwxYubO8LFKcOLkAh26UJVanCBGGLFYRPnRWqdBdFd2oOjBdhNX4sdgtuwarCBU5QJMwpYCfguPSmnYWwszZMGcoijbo+6UgMV848gw2LRck9y2LivbhSJ+gVqN/v/o9Yar8fOEqXlnRQ+NT+buZhcqEb8c6EAvngBLjFYQbQ6Ccs4iG9JzNcrAlKeCm0SpCDDFYzicEV+G4kVqdobiKGqZCgifPSco95cWhlfli6SFlfJQFYxvyUJHVXwzb7gWpRW9lzJYsrhUApiV5nIkr+pz3LqExLtTOFBnop8bS+ybXSznjaoakAs5cp24P1wGzjpfCDFXDSh7y1ra4ea4zJu6lVR4nBbsrAngV5iNIro8AACAASURBVJVE9XpvFtYOCouTiRKRfZ4FXIxdAdDGYuU0FUOFxojKc2BIUipMaP+owaz7zSmYcPYvHyMlfoH2AoU/nRBp9hwc9Pq9hiA8ZF19zAnocbakZsyg01OBy7m+ywRVZLACnZhdWxz+XV5hpbwK4GQZ3XTuz1l1zaJ24Cy54lIdwFtelC1zZp2/kQxG2yDKI0tS0YBzfFKeRP3Yo4/G+O6PBugMimLP281ihWMpBFvFW1CeV936RKuPhJ/iG9StUdjPOZd6P61TaxmYQa6PE5HRTZeelzXq3APUUB9roNNdRrubollvoNdfRS1pYqIZoTY2iXoygX5/GZ1OTwxNe6tLeO7MslCxO3bM2I6aTJcuEpz855a7ONOykRdoANabqBnqevDBB9eU6hl2/DPPPCOgjqFEls1ZL9PQsxv//M//XDRezxtssRA11lpJDDvviw22HISS8WPB7mrCAF/ym2++WYp6cxQ93zqMoyy4Vfbh5fsZigYa43vlrV5YOokkS7Bn1zQG/VWsdHo4PbuE5c5AwtZZT4frXXcCN74iQ32Sk56KPFnHUxipWOtyJhRwcYMwyMSza7AC9Lr6uohGgK7zlrrsoCm/B9uFyGRmFHwJuOdlesKwUyhwL2fx5VxAqP/KNTOqssy9vwxYiShWXPLKmX4lKwlrsIYA+Q9biIKip4I9TCPmob68ELY51Luvl5zO9WUy8bpwnxkH2o4w01EXZ5t0QluJ6mAINGu5j1WFCQtZrLXZlQbuNsJ1VsbGvbkk8drpywBYsWmi5eJf1qHOBBQIW2BhSu2YfGdeHceisbEsx+qtiy7G2iG6I9HdFHlKjnkkL8NsSFznpAtaqN3TkFjO9gQXI2PCYSlZmpbk4dosBaH67rCt7gEmWhKW+tm0AI4+Y2fLHBiEQWVl3woj0ZDF8uvmlRfM4FTeO7GWD+0k9KaYkSqidgPPsoQHgNWBpYvePfNN3g8BSWLAZuxc4bTvbJiGB/1alsEb6MK8a3OAaF5Rfi/8kyxgDp7MrLVcpcLYOrO6kXNZ1N+90orrUCPnwJpGmNwQmzWGAGbqfhSUqoKi2BT5/OX942PAs2C9ykGeHWg4u5g35K0oGFnOJ2xLRFG9/o73SVCh989uNS6H750z3sZo6THBJjCL9bs+59EOwnRhBFysTPP4UzEe+E6Gdsf5JCv5ZIxfVetYfc8KTq/gnorEAj9nIR7x7xdMYJJrNnllVYoZaK/osqQ/RUqibCNxlmzCbPPhRagVfxW6L2Eb2c+3XH5+1hB2oI/WakcKibIu4kS9L3WpksY4sqgmWYccBJ2VRfVJajRFNN8dNLBregK1sRiDnjrIj0810e+30W71sNxLRg4jslEs1fN3n/27LXtCVdms8N+0kfjw7314qElq+PBGZaxGPY7nPluwdf/995d3xWtHWeknvF+GD3/0ox9JWNUzNatf84XoYx/7mJjDHj50GHfdddcLGE4MNTK6gNx55Q602itYbfexd88OtFpnMFbjOItw7NQcTs610Uvp7TaGHc0E5++pYdCjuW4XV1zSwW2viLDrAmUFmPGjZeEIkOqaOZN2ZHITHQtdpzsRem3VcpDVFk+uugIjSb83bYkvVj6JVfvOQVih0ilAl7/OPjl4xmIYkXSiphxO1B2os1/yPXmX3UHeMpBsh+n1EjV0EIAtY6303JKgbs0vtGkh2xDeW+475roty14Mz5H3iZlU5hO9YAjNnnMWQybdimeXTOp5On5x9SruWQO4rPRPNdRWyLbUj81LzYShmhKrZJcMdNrST8yW4yIVzhdizm9aJBd2h+eqhrRUM8XxaKFYGyChyFZdp4d/5FtrgLyKcuVZGm3CrDsiLs+w9RI6wmCYrsTBldxXUCUj3EAUDsAuynaRs7dPA6IlkCN4wBhRySLUYwXEBJYNXE0LrZ8eUDqPHZ9rWqSfhwNRb40w8oHaUp6bEHHWCAvXevIEf6ymtwwPBmJ26WhtT5Bsm7dPwaxZ59rz4Hrmnn0uQlezTvaZlh9yoboL/kOD3OoYzOcHT3TIb8EE+O6n5+y5Vu/ScK9Zn4SZsmqfqfhSx7bOSWRQXT6gInZeKAjpGQBneDz/GJtXHaXO6vow1f7TUKQmcSjT7dl7zq7yOUlFEM6zNbXWEHf1GGjWMhx/Lsa/3J9hfkmv6JwRAdowG4VNlsD81zIvGqD3kROGAQmWpGah+cDn49iA/po1U0dNbgPhwJ097Zq2vGSP9acUos8y8RxjG2Sjc+PlezMyAHX0pJj0xOQMmuMJ+r2OpNT22n3RXjHMODk5KdmIUdRBPFiV7IoGdVtJEwMaRGraiQjnmZ24vNzCXDtDy5iFUTrLCzeH5XVG+d5Gxzjbs159Qv/uqCBq1ON43s3AVjhxDyvXs9m9h2V7PNtws/vkNZlcwHDixZdcXAonhu3Z7Npn+/s7LhvH4tI86mMTqBFgnZlDr59gta/JF82xGDunxrFn5yTGGvRbaQu7Qi3g3OklXLAvw8tfPcAFV+gLLiyL5DynSGXrxJ0hJ8E+or6yXH2mZbdjDDoqBI3qAyn1o8uZclAOvPTNN+1UReQla47rFoKVu0gC8H2/Zkfl4SkHH3kNQxWih+BMjy00Gmv6V1KJjG3yqSk8n9c/tHCfSJHZ/krdPFlycvG9lmkpmKvS3FssaJrHrceGQmjpQgNSMvsq8JIuLDFS/J4yF+FnZGbLw3sWOpR7UJSVgy2/qOREhWKw4IIh2PIQYVXnFHp1eWKG3I9dL++/kj1GUYcxBCIyvsyLR+ow2qIiIcYgnCTHyaMqNicEW0V4qgDkvDVhSKR+Z5H4UASPixvOgb2U7vElrFyqLAxlVbOwdOFc/03PQ5gGmlQDps9YlmALUXrfhUBk7VzDcJuzKH5dZQhznV5eukhDY8LzEPRYfFZF8maGKp1NwaYK9dk20aZV2FWNiBQMoN8tAUpkPmK+IVOgoRnMntGo76yxdHLTZR2nF4SWcWOMsLBdkiRQBqPCaLqejuVfmNWcG/HqWFJGVceJsKFyywX7JX0vlQ+4omsCDe/P2TofE8506njV88kIMXaQjCQlRno+BXL58zOw5XosYX0zhUn6rmj/xATf4sU1EFkRDVEbcYrFhRhf+9cIR06EiSnDeKr1x95GvylKkhXzjdswKIOlU4RYEG2Q9ajslbHMeaF362sZ31aqx0Kqvinwud9ru8qwuOnSfdnkzBQmqGVJxtHPVrG4uCwhGHY2Hxr1Ww36YyQNRI0aao0ErdkjOD1HGwjGwhNMTM/ggj0N9DqLWFiiialmOC31ky2BLRFwf+xjeOCBB6RsT/hZDwhsBhAc8FAUTiPUYTteXmdUEDXLMGIEhIWo13vwo9ZG5D24H5iO1tFkMR4GDDVsYe3DKuMXtlO+86lPrQknnt3wHv6tMpOgW7Abd7VEvHl6aYBOd4C4Po5uv499e3bgon07UIuY2dpAMjaO5aUW2iukpci0tmWxWlhcRC3r4aZbE1x78wAJdYQpRYmkqVlqnerLmoIMEc+bgzXTrtvUFZpzOv1lGoU3jYREihrKckOhLYROQmtjWtLHNgEPW5fy8ZZ7YFWOEu1XIeLPJ3tLO/cdfJ41aCJ4zePWyTBfVHOzTluQPRNIViUVCbvfl5zPfJjk+1ZP0AGaMiZWbiXvlwJIycIjtv1+P2XQJvctM3kBIAq7i7JPWHX0lDQ/QdKVvhv6DHz/KsymxDjs2Vib5T4qoUR+r8hs1YWq+vGdqzNevtj4IijXYkmpYIFTUKJQShc/XwS1C2RCD7Jd/RWXAufBmPL31Rc1FXOrOaqm62t/F1lRFWPZ4IZ83CkLSL1ikb1XnleLBAj/uQMwsW7QKtVmqaH3NuyT36f9knodMmzsN2WByHTovQjo8YyuvEwVn2gBemR8WdgsBGEE7Ao4zevJFvfMbB84jrtdBVf1hFmMRfKJaxoFqAUboMKwtczo6XO0sFIFdfpGSUGXh/JVJ+psow5U2kBw/1b46jlosoCqlW9Sht6bq6Eu026aflLGjbVDNohmcpyPIc5Dym3JhjFfGy206uBcwqAieC/eByX+gkoYIie1TaxpCx3gaZCAFze2zECjzy3CPgqjRfuIVAFzlknosLsa44FvAz951l8+Dfc6UbkdwvjQRDbXUZkVg4BOG2degVM2PsY9+3dVzK9j3T3vwvmCv8kTktwcWRzgdbwlBHJBNk90543XZBS9nz59GkkyiVqjh34vERsIem/FjSbGmlNoJj2sLC9K6PD/Y+/NgmzJqivB7Xe+EfHeywlIiUwgE1VKIhkbiSolakG1tZUZyAT11QIE1E+ZSSVI+qNLaABZ60cyoD5Vmn6LYqhPIQmsTS2JKRPUQkwJaBZIgDLJzDfFdOfrbWvtvc/Z7tdvxI3hPRKKK0P5IsKv+/Fzjp+zfO2118bEQf3Eq9fHcu1wKf3eQJ7xtNvk9ksdWUz35Mr1qczKQm7Z7sjVsci1g9VH8ziA5BtIBEbV8IueMy34tbfExtUgshLrDvg2/D4Cok365Tyb2NSn53n++rlwr9/fuyZTlODpbsulrW25tN2R2WwkW4Mu39S3tm/h12aLhVzbvS7lbCo721sETdNyJKPJgVy+Mpduq5D77yvlhT/algsIK871rZALFha4Ngx6mZPEmp1guYqyLXAxmR+quSFLSbRRy9MiOQY6GBYM2i2/D46P/+B6JmMs0pwNN51qj9kCqf2dM9MSwxQYrbz5WgZhWoXcsji/OVe8u4hDMrOmGY0KohRUeUaaeSS5NovhQ9Na+D4aRLPuL6VkkZcHUkZMxfnRzT6L6SvhRXoyoWNqrNdx2YyhL7NxoLEfEYQ1oTP7roccHZD5C0DMSvRxIOC2EY5ga3Uee0epxsa1OAkYBzDBxd3HwPvZ3qX8Hbnq4aVeWa77SnkN7L7MfgKwMBwS+p9MkrW/wsrZppGYEQTm2C4Fhx6SJgiKGilzxnZ2RVkVtyCoCtTRPNXy6cdZMjxH/oafQGStQxm2tWvxNh2gpuNyaFztHKzOI7LF7JK6jrbp/q6MoAJU3Sgsy8/6n+DNXlYSKC3aWvoH/Wnlu7zvK95lPKGHWrOFGOeQO9+Hl4yoY1phGtFJFgKmFszsFVJo2967m16a0+9qdGTSObmeMTFT2hUpJGukkg63MomeBZ2YrjC5HATpHMpgOY2phXbVUmXJqAWyDjVZw6txtOWzX1jIZx7xFyYzk67rCeoP3IY/u/jdwZNbMfgLVD6Nq7aqju/eP87YwRgbyyTCgpjaMFwA4+xgPyUTYb9Cfrzp3VJ2KxlANXQtnn/PM8qinMt0Mpfh9kXZ6rekVXRZcHoym8t4gtBOT3qdsYz2LsvBfCC37WxpaIdjhFI9AxkOoS1ApfmOzJF22+nJhaHIN548kKsjn/Eb9pgvkvVsnpN9/Tv66KMYqbPcWP28dXB3o64b2/yvbl/IxVvvlFsv7chseijT8aFsb12SK1cfZ4bKxVueLtPDPc4tGJ/iid3Z2ZHJdCR7h1dlDuCEWmfTuRzsFfLMZxTysgdKufs+2DwsRWYqTuQi0Orb4rkgWCMYg/H8eCklw4qa/dXrlLLoZiPSyDaktoc0Xj7MEWRExXMC/jn1LMlLHLBgVa45y+uib2/IvimkQsoKbjTjJVg7uOkfF2l7JPEWmkStHpZRvzHQ+vVUcvX3dosIvrumzTfpsOyVLoItgikr4aJWEk7Hqo6OW5KVJ4qWEVw2jopNhckSAVaMDMb+TIdXUV8aoKj3IkvkeMD+4AAi2yXkBmTAksclMQtYQK22JL6RGDNjuFT2YyE1HxtjsqKAXlmVUFLHiW3PfrPOdPE5+9UYDYbQbDJqqr51vN1kziazsFsKbdtmZwCcjt98E6+CrabQZCqDZSAmenU5UHUNkQJcDbv5x0OPZH8oTlcwFM/j7vM+kargS5lsaImp1cOzhAxFyxtjVMb0ailpymO51gjf293Wof7SGcEE2QmIvUEiMnSnjJGat1pWrM72ytLMezcfMb7M+QsXmcqsOctMMxgULVlO3Zk5ujPch5cfPk96b15yCWCCzwL+XwgVakN0LtTnWs5WtpclK3fkdjB8OTDWL+4HCoZNF8Ys6cwyx+dZ196CayqYLTJ9LO1Tyl/9TUs++RfmvO/egQTOmeXKHvlNcYKjd79cQkcZTbBU7vROuw4rEc1+qY2X+5FlYKjtcssMLbGlbao8F2QTl1qBQJPfrfc1JZFzEUP0wIvuLZfLgo7wSL9HCQTA8/FI2aluG3FWeBgtZNBvS1n0Gf+dTA8JxHr9tnSwzPDtuC3DbkeGF2+TnYs7Mhldka99a08u70Kb0uRHdHTHneavmzBDmxxzmmuf13dO0r5NmalNQNQmx5zmHvP9aOjlJ//1PSwufe36dVkuIOSFKa7IaDSh+zKm7gBlHLp9OZyMzdOtK+12X2bTA1mM92RRzvkwwRriytVCnnFrIS/716Xc/9KOtIczWcIokBkzWhSVb+O2+dGuAXXUlgVZLhnrgkB5Q08r0lNgywU7aLS4nuIRRUViK+1jG6NnmrEQtG0syirpgpsZrRz2UzIrgyEujx4SM42Qa0m4NKx5+UhvsmApwgKSwZuOWsIi5nfDRdVsJaJmy9vF61V9E3OkzowNNfwZQg8W9tHreQkitCsL/+PCXMdH3k6fZ8RDfk/uIh8mYfz+cS/HTQAtZaaZXJYLqQ2bPw+u6WAGkvnu1HU0+J5uir7pItSIiZQ9AFwj0/QM+eaNv1H5YhlNuptnNiuFq13XY2n1vKqPA1kcA3Bc+HNau4+5bjyqR+GbOt3X7TlxMIANP3th5g1E1UL5NmpFqrUt2o8ECdYuzHz/t/cfRrfiy59MWEPOY6m+WQ40lEVE+/WbmY1RxgUZmghv495cV6W94KaVWe+kJ1CfK30cFfTC+NPtMCgCt/2t1VKdVJzDEczn4c4vL9EpE3NZv6uWEpkJtf7kC5iZ4Jq2SKsHuBYql/rxuZ/3AD8uu65zDltGKgE9srtDUWXOW5yaJZ60yLl+jOk2gOjMZ+XZTWHcbPBL0I54AgTx0EQRoOocePQbhfzpQ6VcH+t64HOhIl63Z/w0ocRcMBvsdKLobY6IzO13TXUqY6jRPcI0KRzkk86JWC3A5xfXK9ffGTADo+fPI+ssInkG4/DAC3+4ROXtg+tX5HA0l04XYuKpLKZtaXXampk47HFz48YkIvuHY1ksZ7KczaTd7shWFz4jhVy44y75/qffJvMZQj1j2T88kCf3ZnJ1bx5EtVlA18ge1Fai4wDAJmCjaZM67rxNC2LaAM6ZcYtAdJM+Oapt9b/V7/2on8/SJ+vbVGUEENZ71cueK7sHe7K/vys7F26R+fiaPHn5X2QwuE0ubg9luZxLbzCU0XQhTyJVpZjT5LTX7sliciCLxb5Mxgs5wEOLcPeslPG0FNRLve++Ul76b0Se9n3aIi+3wZJpKInBl8CWdLDoACmg3M9Ei84WMESFa3JHy1kULfgiaYFkZ408xbte9kSd5bXIdFxAibdsgfUwnKdkK6jRDUM3xyrD4b/XBzeHPfIcqZeQsa3HvLV4Za7hWDUyu6wi91BFtcbSZbClTFt6I4dOKXjtpIU8hVONXbNrufA+en8lRqHGbFWYv6gJCmGpCKZcaA+2rgKi1rBb7EPHB6kIGvQx6Btjio54kY7sV2WjdQYyALT8LIS+A3AJ+KHxeXFjVAu5JhBtIECZDdsEdXJU9F5+zopoPenl9O2bs8HAAs6PlxsFtKrxSSDKtH1kX0PBbGb7WpKEa/58w3G/LfxMltCtfoKTPEFkevmweorJEkPBXppv0KYRC6U0AHtW8D174UkFrvUZYnayztrUxVEHVQHn1g/+UuH3wes7gGSWbU4KwXPo+iNvp68pVW8o13DpixvPHQad18R4wFtK/QPSfes8tw0eLu+u2wqMCbMs+VhbMkCo0+lAJc33tL5oC5yt9vHz9uNvZIP8+bPMY2YaJ2Y2zbKUOIGZhe+R7YELvekZcR6UwgKmuPxEW/7kEwt57JqeqJpdqoy48+IaoNWcwvU5vNUnKB7t5/Y5sA64Ebyb6N+JVy+qTY2dgSdXnLKOqYEnHE+LK5OKeri5y/JGwUctLFrFc+68rewXCxmPZzLcGcr2sMPNDt5EdN8tljKACZkUsjeZy2w8k0IAsgq54/ZbZWcAh/mx7I8W0t/+PhkMC4aDsBmis69hU9Q61Bt/fNM/CcPjDwonirEPFTbNiqWSlahP+g1DGvF79bffdTdXfeuvmRw2fOmoe85i86zLWXfdLFRsPsKvs3K9DbzQ0huJbTD6BCvVzn8GMBrfbv0t/QXP7LNu5vbOJRkdKuiazWYUzw4HF2QuqLvZ5dvs4Wgqg2FXFrOpaqxYg3Miy9lSptNpwhDj6Vz2R6Uc7hdyz92l/NgDhdz7r0Ra24xGKlMFnxfOD4iFVVzKyu4oTItIBEr9TApehxYRA8Tr82buc0tXziyErPw7rUX6dy5v6W1VnwldTPSjz6KKnnXRt5cRRBnTQ+uAVcFcDANQs2XsWV5k1afLARy+o8ySh5jUrJD3Y7oOvvXiTZtbgB6fM5QUBPoiWT+Ps3O+aWXA6dfIbvQRqDTNzApWCq7znFdVDXz6uq9n8e/peLOOiD9n1V3VNsLnrl8otrUyj4MeKWa2+dg6mKknh9Qz/XQaBXd+PjchHGyZZn6jDFNaQWObPZZFZ+C5tq6RmXHn+aBVyhoiZUk8uML2GLNz3EufM2SNY9igdYz2EBCde7/RfiycBH+LYCsab3qmnK9tXgaGha9D9SrXpcXvkvHCleLml2qJWqg3mL7qM4Pf65PAXFNb3+I9V+ZIOrf5MBjI8bA8vucsD5gO1hyEJyAz3iwb0JJiYsg4X4NVLitdju86wEzj5/KGtNBoRYCCTHMOdhJQYC208XKQ7mDTXywr67uvT0TN2p0AWAqgVTCOUjx6r5A8tGV/fymfeLiQrz6aWd6YNMOXCIU2FXCVwVcOz66Cr5B8E0BcFcw1zVL9nWoeDQCarsxLVSU9pDNVNn0Qpk4Fv6N1hkFE1/el9cSeq+K+u+4oB12RbmdAgnxvNGaB6dFoTAuHDkM8C1nODslQ3XJxIM+45ZIsO1vSB+M1n8jocCqj6VKmi5ksJmNesjfYlmG/I5cPxnJtv1obcVMGJQICn0jru231L1UgUR0UPbrpd7aMrXlr3OT6R91f9W/rr7/JdW78Mda+NQBsJdOw1qB1/fC870chc9iFzFmItdfuSKffk367JbM5NvuOtNoLmczGUs7m0utfkOFwW+azPTKw2JAmE/WEQ6X4vQP1d8PiMBotycBe3CrlR36kJS/4kUK621r0FmnUENWj3QuEeARzHsQZykvBIqJA8iKzFVkqo1wEI1SdLXwwPYQYAdeawWAGEkMgvmDExdLtIbxAdZX6xgbhBZCT9iltRkGc7myHieC9KWQkDDRRM+XsFu0jgnbLHs+4wUYAw2fPQp7qA5bDH6od0gqtGnL18JW/2dv9BtNUF+SuA/yuF/E38HQfhsQ8tBhSFXjL9TBi5c2eG48GEPSTa2bm0I7WnUuCetsbmuZ5FJ97f2uGlpqPRosDXXRXrSG4ITlbYfYQ7hrv6xOYATI2eb9RbK2VGm1e+bZUfdFJoCUwhZ7VR9xhpYhcjI/QC+u6pSw00wiZDUoMbzlgQzvAh1U+Nf1VXIedIVQmQRnjJjNqB7c+Vs6u+QuEhwfdGR7Pt4cZY4IDw1qUdOm94T3KKxFQL1YLl6W5HbN2Q1o/QaY9CxXWNzyDnIss1B1rmNa6KCTMaF86oxTLOuW1wl/C2GsJnSoTqTZXVjSRpqT6uwzSVqGHj7GHRCvP/hryIVqE5PUgu8gzImAaJQCSVquUyUFHPvUXC/nrr1Z5qqQTNZjVtHzWW61MlO/byjzlp1nP3xQirJ87VsBlIW4EpG3xQOjZr+t9ouuQrhzYQ8jY2cu62wYkciPxIMqA6tmtisf/9tIfLLFxzeZLeh8djKbS627Jxe0txl3Hoz3pdYbS7S2Znn8RtRKlI6jAA2EzJjZc5qlnaM2l11IzysGgR/D26FWU6wFgy+8vJ2WszgVUbMDYbHqdo9qPBbBVdDYWAG96zRt53JH3syHo3ARA+zHPv6tLJgtC9wuDHYJ7gBLE9+eLqRxOZ+w/hA4vDLZka2tHhsMtub77pDz++KMyHitVCoCG465eua4PACILLJ6qNblA5z7zzoX88ItL+f7n2NsrHLdxIb4Md6XVuaBM0XIkbRRURFgC0UVcYox/L+ki0UaZIIZUbCS81EV9o6kNFB/YkMGXtRfRIdyZI8vUg2ddxXMra0wcfPmLgm96BU2ZoI1EHzjACQLdSuHU7G3joU1ttjMkJpAFvQefH8u+cf8iuKGro06uzUYdnPeJueE7Y8dTe5HcmsnlunntLFn0CFunyYqgKp6vHlH0v62CMgde+l/f0CIIi7Sab/wZLKHkTlVT54uvggYNxTkI8JCFgjMNlem80vNwE/eDIPy2OZeEzqUCnAjAIrCKzITfc7xmfS3mfbg2x7JtNbpqoUCiB2NqYeNAvVG2TojlglLJm3B8ZUyCdtc3s3rb88avNZI0kuzPQIoF5zW2Bu4IiEyXyBckCzVmkb2VslnSmILN41hTvJRfJLLGK98BzucbM+eJC/xDuNb91Pj3GntWASxkzzTzkS0hJZf1dmxXANmZ0XMG0kK8oYCy9qWH5Eq605Ofo8pbf9aPrzXqnacaVSvV5X55bWfSsy4pP0Nq5+BlbQg+UD7Ioh24zmJRyOe+IPKXX9LIggMsvXrGA3XD0aNCh1GTaivWuiXEfm99HOpSeog7j6MyVYTjXEA1Ex1zA1tFBux6fzBnxX+Z516iuLh+31dVvJAbuRecggopXnzv95W7+/A9QiHpqbRmJUvxX3HoCgAAIABJREFUXLy0LbPZhNkECLVMZ104gMn4cFeu7k6k28XmiHjstgyGPel0OtJHUeBiwYEFIwbN1njSlvF8qn4ny5lMl0MZDlSBDNC2DdE9ptpiJr1+h9lo2IRxzdl0wfNSH7ZosdQK2LZ+X6TXHaiHR9Gz6O5MxuORdLBxL9ucONeuPSbXDnfkh553v/Tau3LtW0/KwURLEO1s7Uh3e1sGnbaUS934mTXRQRV2kX5fxdiHo5n0ti7KcNCROTLkpCXj6UQW8zGLTu7ccrvMxlfl0W/+i8wXhfT6jGDLFGGuZSmHE2F5o90RfldS+I3U5DEeAltEYqxfiwEsZXvYkzuf8TS5/55nye2XurKYHMqy7EpnsMX6lXvXL8uwP5BWuy/Xd6/yntBnyCDd2rnAyvTdbl+2drb5QEBbd3h4KLPJRCbjfdm//iTDdk+/dZsavPmyK7fc9gwNRNO1Wjj+V65dlUcfuyz7o33pFW152h23ysWdgVy5/Lhc2GrLnZd6srs3lnZ/R4bbF2Q6n8lohD7uy6VLt0qnvyXtbk+mh7tyeHBdHn/8inSHW3Jh56L0AcjnSxmNr3OS97pdmUynnLxww99BduxwyBI+ly8/IXv7I5sPCHNDIL+Q3f0RLUoGvQ7NeDEuvW5LtrbbcrA/lyeeWMgdd7TkRS9eyA/+UEtaO1rEjQ9IpyVLvopd0PBeeQhaSxdQvNnOClmMwHbpRlp0SqaaZP2C+Uwd87h7Qdekk0ohMdWDqFt8CCHaCuu8lJdz8QXSWZM6e+JALqUCIkSVjOQTdaLAx0MiDDdamM9WCy6KZr6oG18EZ9bmYPng87cizg+bhIpvE2LQzc39v0LYqA6O6ptxrheZO5znCXGoiian5plW37wy02Ugq8J8mTC/juTsAjZsaj0T6gc6u5VtJWwzX8MWeNas9klOp8caqqyWZRGalYBfL2+YVdDlfRvDh/RDUmtL7fuA0nKWoGbW5WCxhbNTV2eeQZMqMqMJNE4Dy8T0ZqbNtU8OPBpfut0WhB5T2kZvF0ugkFnQhuj3awL3+PyxTmNOCECokWXdqf8KL/y8jtUdZRUJK+PjWaE1RO4xCAdbaIdnpvmmrRmU+Rpko4LlhINlHVOFFHgpTGDTCj+nWpFeCDqFd4PoPgCmJlDov1OwpyCB4KSSgJBF9ykEz2dVDZfzmLkuLEh0KNWxWcgkJH1h4L2w0kEpf/N3wsxD1DyMnwi0uNdUAsnHLKb251w0J7NZzlhpQNJCgwSsIdMXQMifaTKCBrzRCnPr9+fEZRyaaKEvmGDC0EW4JUbpYRzbEuniGUg6x5QTrM8dDV4LKe55+k4JsSFAzoWLAwRwpNcfSlmOZf9gwmaPZ1OZTlj/RJYwiSxx7Jb0ey2ZTWEN0SE4wUaHEixwQZ5PpwRPlw9KOZjm+kuxK31hig/gZl19fkc5q8NFjNkYUUGg11nH/GzK0K19czsh21bVbNWo+zXtPL6NOZR5/LFH90dlzfPNFJMtlJE4auQY6QkbsR97VLvy344OedqyoMAhCHdj6ZKTzqqKpuGIL/t95UNqbT3hPKhfqq4nqv/9uHH1vysLV8ovP3i1AmC8PqKHEOMbamKezMaiMgdsjdUExVyItz6u3BDC27nuI6onS22v1Fk0K0KGgapgy89dD4M2DY8Ds7iv0r+JIdfqBlH/voeiXC/j+IUMa1hCELaKP9fXvwxmFWwBGBGUmxTPMxyVrWRNAKuD6F5S7h6eTVRTH9gz6GBLxeeZjdDIU3W9W5YaXo5iek/oiDJ1B2XuK5X7G2NmbuWc+MayhmLvbF/t93W9nd+DC4+17bn3XPMFIOVMRFXNlEO53FNtgDycSD8tM/Wk/AgbpwnOCcwsKsem1pbaKP6ImYkpABUaym23wbh2ZT7xQspsabQ/mwtg/0hsmYG35uUm97t74Hn2rIfunSXUhAg+aPrCAEDCyzq76y8J/hxUzA7SPgk7hxbQhq3biAoA6Hz9m0v500+JHBz46qdsm9ZvdFPesPfUbTNqACwCqePWaScs0hyyc2dbiFBnsvacA9xj7ActYZRutoClgzL9sbSRhqZ1feq1VPul3RdCv2C9DGixiPsLn317CWf4dq9F9mnM4r8ii9mEIAuMD/7e6xRkvHZ2urIYT2TBt5A2Xb2BnNGJEzbMmKllS265tC3X9g/k+iGJTE6guv7huI0gduxJjuX3GjaxeriL57RMnJVr1X6/umkeN+xn/7v316aAb5Nw3olatSEQOG5s/O96PzkkkEMG2qrjzlMdVyy0Wom36XvHacrq86PpHDd2zJ8amr36Pb7jwetkZ/VjC6mKPOxX/oadHePzZmumpvSf8pcXBS/U91RMTNU3bF0YMM3TqPdy12+ubFWgUAdPvoGv28hd+8XyKq6dNrNMn4u6gnIryeawyURMr4/N2Jksb7MuxLYEWaZpfJFznY6DqvhMqlZPf+O2E2C5MiGlTI0ym84osMVsJwXoIWys/mGKGAA2NGSoWYjtYikLd7Y3Zspr8XkXZxF7S9qxHcxeVGbUdS2JjeQenYX7/H0w2YzPuo9/mkPOdtr4IrqXX8y9p5TBygkKWnTPjSQ8DKtrDUwpUfYmbISm7ka7WLaJ11IAVgFQpodyjRl7ETIFZ/bYjwu+UKbnhY6qGfxWX+CrkDAyvA4sNSOu6upPDZjtRwRHllyBeyIYq+iPLcycnl4NfSqjpq30SgQVLRj/kMuU0QrEgKYnyFSSVNAPsOrheC1YTQbA/vLlQv7koUIev6I+V9o1yhzpvF8FWTF0GNej5BdYE8/H5yX3vN5cXMcVbEbAqEfj9wCY/qKnLVS8i9b12novk0Wu1sCkUbQfFjvUeunrh48vLB+0Ni9A1pJMF0G7W0786A89s4ShabvXk2I5kieuHEjR6tGADA0ZdrsUFbfbXdne2ZF2ey6He3uyN5oQmA16fbrFYjChvYF2BKZe8+mMDNeoLIL1Q1MXne13JwUXG23mtSad5junvatNrsWFK6RTn/ZaR30vsh1nZx7Xg4qm61T7YDPmLS3yIcyQ7q8JMOJNI4GBfI2bybYeCwbPOLCbnL8SzrPF/J0PXtOsSBMdp7CktcfnA9cdluvRMCQXZAuPxExIjg3BFvYp05EFJmwdO8W1P4CrFDI01mtd91RDiWrd4eeK36lv8rYbGL8ark3Rcarsq6dIWZzmzp+qAlQzjlcBVrXV6LP6OMVwos9Htj85vseglm8T+G81vKbHa4hatWARbKlLPQX9zNSuMnnRPoLXNigXNzOK09WMiP2BCIkyUAoWUkadCdHJpDmL6RqagJdjBp6HJdHG+UKBZgav2Oygi10kLy/vVQIl0wfSZ8+AK0HrXM1VOSbOEBl6SHqooK1jiIuZZ6aji4yVOelHUVUMcaJvPJyp88U2c/etQ5FmAgHzCuPx7gVoRq/W6wqS8rxS4Kfn9+s4eIpAxmFdzuK0lwOXkVvYGEBHvbyM1bXEhUXQVyrzZS9PpoejuLwFA9aWzEHhisjhXlv+7OGFfPVR0/wZyHfQs0nIMLnAQ39LUGsh6zUPvDmkSYfPaA7dKsgK1THC+LmBsdfLRB9j/sKIFd+ZLVCnU8GiCu/Vc0uTMPTZ8Y/r4PAYELwvS0qIMrjUI4sX3fu0cnI4Y5y2013IZDRlSBEdvXVhR7YYKhxLqzWUZTmV8XjKzC+4xCvztZDe8ILc8bRbZKsjMpospN9tS7FYyOFkQQOzq/vmNm+t2wRQbLLPRKB1LOhaw9DU28LFwEom5Ac4lkephxfWszT1e2g6dxP7lgBIWvY36Y18TCNDcwpvsNSntb6LwOZMY+naiqRbqIKyo0K763pkLRMV7iHOFS8gfdR9nOkeNxy69PbHDfPmMV7czKENCinlv/rWa1W/Ha7tFtbDAo3CsixNohtthZmKOjF+T7ViGoLUTUL1Psom8TyRNautEVpRyMMUri1bDfWnZ7VBp7XJEChAc+uFAJiwgLv4vf7oY0E1h3+mC3hG2mqEPzEE3hZnCpytirovBwi+yeZjLeRjuhu/np5T4VBmRHIkASLfzGpo/U/87E7XXpCbZwmgK7m41x3gTafmJYiirQPaxDF1X4DQ+Qk0hPAiIHgE2z4PHbQx/T6Nf9b61df+DHQU2bjtg9tAYA4BGGJD1XYY8AiFs/05J0BNwncrNRM9yCyLlO8jNjsXdr/xyY3/jjYVUeOo9+HZyCUBgxYMVzYqG99blqKxZt6tnpXqrJ0DMK3l5/o27RMfXw4xzm0u+DGr1/uV7xcpcSI4VwGYI0EGQB31lFEDEZmHC5HppJCHP7OUR/5e+axOC9pYfX7d/sKLLuk6XbV6cGDjwP44+waDhwpkLHzvGYm84+jZVqDN2odTG/uuHeOJE2S7MBRlS6YIM+tqxfvgvIaumCy7VcuBcS6LwYHBUjYT75342Y2YK670P3zXdjkdL6SLGojdHgXek/GhtNtbcvHiRVkuZnJtf5cZdtPJgezvjaXoDuW22y9Kv7Pgz8OdW+W2W4cyPtiT0cSqsINWlI5c3Z/I9YN5euTWbVxn2cDXga6bsUluspB/75inVg98b14cPR5gtvR5dLdsLDb5PZmLNksC4cUEmZNWHzGxFY42cgjSM52yrDaLk5UQywCqMj5e0sgZgUrKfDPoOk4k33T3NWKnElbkYh5qEFaORajAFvpcA1yZMGzAMOTk90kA1u+xamKbgZe+QTO0EurQ1cFQvo/IO+lv4/ip7YTehW/eWaqVxdPatQb765UTLPTiAvAM3nTjTi+IVvYntcHK1VBt5in0nvllv9P5FHzUYrjRSqFw82QCQ/XDwvEmVGZqkk3TfJ/aNxlEZtDB6xp74+2P2rvooeZXjewVXtTUytPvX8XQkXdsWmuaihq7vELBkmY+46Wffk5hwnn42e+HoDLUNqX+zAthW3kdsjaRibFwIjRIznrp/UWdmAF0m7vEkvg3vQqzcfNy2ZIlbHOWhTzySCEPf0FrVYINpBg/DFd99OJYRgBaZ7/8OHud4Bm1BA/CuYFhigkQJoT38GmcNaw76akgKPgBHWQLob9CpjC79pJoFgTttgGCcygylvWaQCyPfkZSgK6Y9qRpP3URakXyAObxS3/g6eVkhgysjmxvbUnRadNMEgaHshjLdLaQ3cNDOi0Pem0i1Z3tW+XWS1vSbh3KZNSSZacrMCiajMbS7vRpGTGZjFgY+NpkKXujvADERdU74Dw2vyaGqulaTQvtzfxdBJVN102L1imYqNPcx7GM4BEnPY9xO02bT/Od75T5cZp7O+/vAGz54hszIbUPq1ou3VQtu4o0eju71kemxEI7fDFnxpMVvmXmUw4txnvh3DQt1UntHU7SJ0dpvaIhJduZ9GNIulIGhG+93BO1PAw2AGcL8JoJ1sE9oJxVWT8fncUzA0qrShA3wphFF//t613U+8T1xBMp1oWXI8vm/66vD1lwbZsKC79rQep0T+wjhdXJGoD6lbwx1gFx2gvC7uyMZz425LEl0K1lVDgPrfadjkdJhsE3Y/VFq70wgMmElUVgQOK8qdtl8LwVnaDCKk9awLyeu3WIC885L5Qp9avHAvexyDjPb33pMhEWCjdQyM08VCrQMQpJXWYJ4oAQ/8XjFoEWQ8ahMDjOkMcll9diNjJIXSOnDeHQsJTziKHDpZRzdZL6u6+JfPzThYymmk1v+aAbPYZHMViRqbK7zSWzuPYY2GeZoMzMagahVR/w0lcIl5oxMPdhA/UwlB208dIkMp6pRxmcdJT5UwBFhqutpXeYiUw7HDg1xJJQug6wWDXsgnDMvGCdaVpLvOwHn1nOFnM+KLjoZAqxX0sdvQsts0M7hrIjO9tDGpUu523pDzqyf/CYXLk8FWnBV2sgwz4oULWKWM4nvMD+oiOXr1udH9MdVOnvo4HYRqNVO+hmA5bj2ngaUHIWEHRce/5n/3ucH+iLpyIo/3aO0TsfvGKLuLuZW+FdU8t6WMt1WWoloWwXP6bh8t/T5NML8SabC3vum1ityivv+pBhUx/FTfwkfZgF/jVzVBVeaFq7tasiuA9JAyy5Uguf+cZHP0KGMRSsZsCjG3ZcIxzgHv1i5vIFF8gr2Mngq+5Mn/uxfu2mfopgC6AD2jw3cvUsLDUFrVVSCCdzDRb6i4DBNn8/xHVIsV8VvGtHp1AfbyszC/p9aGo0i46Ao+E5Tt83jZOH0jSsZfpBXshE5uadFHVUBCOhjh95ELK5bo9gJbFSySoF5LCWMdhM5tdUX3ZP4f7qWZkAZoqKK3NCf5cd8OOaxQxTfkXHg0E7eynA9/znlMFpSUp+jhz1Xs3GVwcYCOEVcCQbm1khsxmwQSH/8k2RP/5EIbsjOyZlG2ZxeJxjdR+tdWArmYsqd2inMGaSoEbb43OGfwkGzdHXzuc85hYYZ3eAR/9Ak96x87ggHn+HJo3Hp6LuurThvFVvMGW+kUSorBkqkywJzpDZjFq7FM6/4DmXyvEUAngtY9OF80e3LWWrRbEYgBNsHQrpUkSPR+7qlV3pb+9IrzWRK0/uy6LdkV53R7YHQMJTrT2HCVfO5PHdZSWMGDu9CYR8t4IMv9df/MVflNe//vVy9913y0c+8hF5z3veI1/84hdPsi+c+7GbgMFNjjn3hp3jCevtxzi84Q1vkLvuuovj8O53v1seeeSRc7zid+6pFGz5pyrGrj6fORtR+9dWOw/9pdpzVKCYODowIKlGXkMYUWmRtOFEEIVrHWX5cGx2Y21o6pt9DBOm/S0suElr5uVdEFYhDaAhJY0jmUbNMrpQABghmCrrtKoF9f7lf4lQqmE9LuYmznbmJQrqfePR81Qz2iobXoO5aH3GRgYssl5+fUIeryFohpwVU1M2RsNiZI9ccM1cg1BcO+j2MIfUILK68ROYUctk/VGx/Mhgy4XLZBAtKKrFpRWgeUa868wS22TleRwgRiCi462grKlyQAaGfjafz6pMys+MZQSa/gcsaKrxaKJ9F/A7+6VzXRkb1585E5dDpbmvfMzSfw18xfHT9vq8ymXWAMpcY+VsNawMEAajPgvhcgCpeSHzqRrhXtttyx//2UKeuAaEoB/0kbpfKfDYtL5hff5hVH310USOwFyZfzx5NMvKdc0Vx96MbOFK4UCVL0z++6LF0CFd3otSZvRW1BdGNcXOIniALcyLmYXBYzvhPdlqc4Q0uzeU01I3/aydK+67+9ay3+paTa6C3lmMFbe7fBvlWwOy622xpGnlbC6D3kBu2dmS5XwmC2BMZrbM+XAdHKII9Ugms5nMZCCjmdVI23D/+U7f2Ou36ffzG7/xG/KzP/uzuTiViOzt7slP/MRPyD//8z9v2DvfO+ykPVCfT03jsHt9V175ylfKP/3TP5309N91xzvY4kKfUr9DzboKg2JmrFzdPZxjpYEsnT4J/m3lTJmK6WXVwnM1QLOuY2/U+hAZqxha9N+vhjUdWHH70g3GMZc1PrE37nlloRmeayUBxgTwtmf7ufRtXN/gs7G8FXGugeJ1LG0OP0XaUG0imnzAHFBFfQouFcNY1fExnZln6aX7d3f8YKZq5WTADmg6fZW91Ay7OrOVGYwMbnLiRgrSNXhaqdVFvS5tfInIOq66TYiG/8xe2PRjKWwZDXkDeNVbV2NPtrXCiCqzgl8ivJdAHe0krNqEi/etRkMEVz4G+K9nWzrTHMfDwRSfYevLCM6d5fMyYARJfl0j0ficwUerUAaLxyBsNgUmWMr+SOSjn0TNQ2V2AFzcKd7DzeuKQB+3aHqGIUEW5n5gO/35zwBMX1oAklhOLVRdIAxHWN8zVG2qqfBdf0D/jObqr4Xf9TtI/oEUjgV12QLkAs1TBUf1wwNYQ31LVC1BD8yAR+HRZajTy0ShbXSif/F9zypRqVqWY5FlW+kuuL0vFnQWx6VgTgqvLfxuPNmnMzkc3LstNTTFwE7mh7K/vy/7+zNZtnqys7MjwwGoxYVc2Z019u2NZLFu1IJ83CRZ9/dnPetZ8rnPf67xz7/3u78n73jHO74Xzjpt557gexyHz32uAnj96xiHX/mVXznB2b47DwXYyqEcszZoWOyqcoDMculmaLUSkS7te6lnKrqmJ5YxWuOZdbN6uB5+TOwWF+oa8xZCn/weQ2lWo467oNpNeGirkuFn53J/LF+nIqjF75KvkQGvurHmar/E3LdVprAKkvKxdcuHeN7Ikrg2La7Zvok7IHPgoNl12PNyTVw3FfWQlYdXV7Vo7MDUjDQONj+qcy6EfOseXiw1ZWDHgRCzB6tu4pkVTJNUmajku+ZuSq7daZPRaQKdzqopk6aaIM/W5XacskIV/KmeKrJg1VFNYdAUQl0d9eTXFsKv+vxVQ7H+zTrzlcchWHZYcXBiAcaQtT8wR+cT1I0VkVkhD39W5PN/q/0GfKGMlmYY6v+vVy+ttj/WMfR/N5XxyZUpqmm+mMUU7Ntp0UZYLqhxqiNc1ahpuFnHQNksDfmhzXR+Z4YheU22GvetLJ9+/F7QvoEBT8AmLzeLYwDYlBHDOfU6AG/05MIS8WP331PiIrPpIS82AzlF2peRTYKpAoZw3a7sDHakJVqXDqedzg7lcDKWw8Op+hoTXXbl0u23ydb2QMo5aiNelyeuqvXDzQBAN+Map9kAXv7yl8uH/uBDjV996JMPyWte85rTnPZ73zlhD/z4j/+4/P6Hfr/xWw8/9LD81E/9lD5cG9aEPOHlvyMOd81WWmhW3trDIhTegpNGhwuIbTjBGgJhILXasLWgZh3RxMrgWCy2LpZOVz7Ga+u8Orqu0/KN2MOm3DYNQKl8qMoA0mneGKw4p7JgO6Tkh0xLF9Sf93oWWY4MqDPQ8Lm/Sf9p27KWpv7MxHCj151jiCeVJYqi9eYrpuzHwA7F5zOGXZ2Dcg2XO94j2YsMT0n1VboQ22+ZfCmLDECRc9cpEI2Bukja524ySTX7Gob9bI/zOpM67vVwaGbx8nyPHKe3LwMy17sxDIvN281nLTCaShyFeZb3W2ObLbkl2nw4AMZ46G6vNTl1TiODUQ1O2d9geuYdltADhv7il0U+/Yhn4WVU4jamVuNh41I8zmTlWaB2EWiDG/ri5w7bmscDzwlDhRY6VKCRM2z54mIvRz52eBXA73HeWZI6kJtjcqCL+y3thfALGYnsB2i8EFZlTWj3JVOxPILcSChklUXzIOtTVG91J198z9NIlM6WM/pIjCYzgiTUO9wa7mijQHHCAJJFeuGvNRIUr57MFvTb2hpssZbd1lZfCp+8S2RpdOXa4VgefWL3yGcX1wAYeeCBBzIi3eRpt2PiA4dzXb9+XX7v937vKcUUoX8+//nPy4WLKHxc/bzzHe+U3/md3znBHd+YQwFE6mOQ31bzm9KXv/xluXbtmvh/b0xrbsxZL126JF/4whcax+FX3/mr8tu//ds35sLfQWetgy3daJwliGGobFKZjQj1Zc0/LNXkbueWxRSFyuvCXrG7tMh22AA37MujxPL1bLimrMeo3Vp7ST+IXmUhjFiPR9kJ4rbKEFVL36gVQPjG6EXKc1HkuMZtePs8LOqu8LODlxgejM+4giG/gre2Oubprw2ehPW2xXYn0b39I3Jx7AsLH/o5ks9Xww3r+HnmZsyQheVABhi8A2e4uOkpcI/hQb4bRNuAYFFBhiZ7eiShfgWEu/6Jgn116HeWa0HPRvfRohAxZRD6dQlQLPzMUlgUsDtcyTff9AKY7o00amAE7QUpZUrSxsXNUpP9XTWbMQ8sdUjxmSinLWYawnPq7/9e5I//vJQZMu3skt4OskWmWTxJCBH37UwT560VuQeoiS8FKZxuJqNk06h903Cpn4Pz25IMHGzhvGSZyGrB6gGhwkJmpfvve0qD160spWvMGUCTsl36rOL3MXyLotv4zBaqf28XM0YKMf4A/+zPF95zR6kMVpslenBjCBGC0eqg4jNDh4daxBjx2sVSFou59NodubSzLZ0+jt+SVrurN1cuaXyK2+/0e/Lk9UN5/MrBsesDBMtv/8W3H3vcJgc4Q3HcW+Fxf2+61lkYDwiyf/M3f7MSwvryl75MNgUAcd3nNO3cpJ/qx5xmDL7x9W/IH/3RHxHcnofead2CUg8fVDbjmk3GcefYdBya+t1/d9w1TtP/T5XvROsHBwHa/9XyK8cBpbRIJqPR7OOTmIKaXqdSE5GXXKPViZ11BpZrXfhwDVbiVaOGS/UgoTEeLzJ2j8dbCrmXBTIqbKUOaGZ9LAxSoH6dZUQFwMvrrzhOhYatmUjr1q74+1i02H23vDZiBmVV4X3MTj1qDtfnCx0/wn242B7niAWdvQ9Xv++aGr2q/l3nmLNL6tKes/jSm0BASx6i9aQLB1e6SXtCB+JCil6bQLyD1GxnldugrfNM1NWEk3qfacWDbKeS/14FYBlEBp+zBkPZo57T0mphevYicCEBJryhMP1Q229RyHys4OKxx1ry/3x8IddHCN9pVp4bd6Kd0E0h/MawnANYSwiorNnJmV2tIurruReLxpCqDkwzEgmorMwOvgNMohG1nGyC68Owl88d7mUJ2wa3ckDLNOwPEgpldXwOeigTRrpI8OuCaGovGQIk+1cWMoCeq1jKfC6ssgPghmggQJbOU8861nXLjPXpsVfcd+fFcjDYlsGgSyU9zE0X86kcHOzJnN5ZcwrDQDECPA26XRn2utLtdrUExxy0W8kairjQoNOlwzzsI3DM15+4wpRQXDrWD0NHAHV7GYm00ftbVfPL1Eb70Yf/6MPypje9aaNjmw46ClA1bcBHLWK+UPh1wB4hGxHaoQ9/+MPy/ve/PwGtTRbD427qLGBwI7Cl7Hb++M+lEHCt0zxx4tec+esP2FGLQux3v8f6WBz3s18Px2Ecfvqnf1qe/exnMxvxfe9735GA97h+/276e53Z8o3sJIArg2MzL+XLvbGjNRAVQ4QuN+ziAAAgAElEQVTOPNTrHh75wnGOYIv3Wlt7Erhxyi7og1yv5fUT3VE+VS/WGGPKUKxkK1pCe1Ue3jyTIkPFrdgyIKPVBPvIt78AYut1G9fNVbcP0PHOb+7R7DSvZ9mUtmqGWWUi6tdafcbdFiEfyRCda5BqBqc4qmrFoN/LQLBJCH+0vQvAVtSGebgpzkE1YzfRe2W+Rf2b16rM6NtBn9+dtrMqzmdo3T3cLAM3WlNk1q0aYqw+l9V+SL0JttAtW0J2K8Gh+cThWBZQZugQOiQ4oRtYgHfYobraj64V8scfL+QbV7XwcrIAYaFmy7Q8ooZhtUC09kGu4qgtpt7KNWIMGep8slrXSd5RKScVskTVQNT1cRoGdfDlFnkoDu1Zid5PDhrBYOE4r03KyB4E8qy40JJlu5TxWIXx/S6Apd9HBlw4p34fo9hh/0MXVvzIfXeXMOCaz8cymyr1tpjNScV2t3qymEyl1+nS/sELy0JlD2d5Fp9cLhhaxMTEMRDTL2cAaG3Z3rkk37q+J49fPchV3tc86Rtt9BvuaO9593uYyn9en/Nilo5jQ+p/9+ue1/WP64/zGIMPvP8D8ta3vjVd6qRtP+nxTfcUz3HWPjwLeD2uv5+qf49gK4Lk9Rta9U7qfe4gTc+lb38VM8aat1JixIJu7jgW7bz6MoaHuJkpskkO8smOwgGjr+AeugLcYamTzMhxY4s2SckJPcMsfofF//TNG5u0hoCyBcTaPvC3et2hV9Hims6JIcU4tr6Jq4h/1XvJxzMDiPxWr6HQ+htZbkAT2NJQXQj3aelCcU1Rpfmx2HSNGfNntXqNmgeXZ9dGNtKLNHtiQ9DORSCnQ6wJH+vGwsGUPwMYx/Q8pOxT3aDZXrPPoNmonVu3aRWlp7FwnWMNmXsoMlpF4DtKrBrwNA0Tb8vmqbffBd5gbYADlMUpZbnQZ3WOvLm5yHQm8mcPlfK331Amy8N2qX0bFIqO46ijQo7JQEn20nKrCIIzyxhkliEt6a2kjiUfwNkdQWQdeyswXS5JEJGlNR0l+4TZkiqYT+FIKxyNv0OLhQLUySbD1VvOpC1h/wBbK7BdLZnO8R0dX9hhwD5C7R40w9dDnGlNuf/uO8plOZPpdCpSdmVruysl0g1abRluX6TtPkRqjIOXC5lOx7JYzoT1GkVkytSEQnrtnnR6PRO/tmUwuCj9raF884nL1GzFByFuYL6wvv3tbxf8b4UdX//c5loAtef7tBqouMg3rU9NG+95gAOfCEc9wJkpaN7Y4m9PCxDWgS2EChEi9DY88PIHjlpP5d++8t+eyDusqQ/Pq19Pswmf5NreJ3h78ZeR01zzqfSdahjRarKFUK1vtkdlstUBr96fsyGZAagAOAMw1VR21+Vswv+cfy9yOwwitJRlyLfywNSF2BKfP98oXeCfBNe2aTgcq4Ej99ZKa0E8kYvxPeoSRDXcAu0adZ3WJvOZgDBn2LMj4/dyOC2Pg/t4HeXnddyINK95KmgHmwAdcX09q4Cq5ApvIKGmIVIWKW/oTfeRvMzAClZQcW59BMzaL5YcQLMr91TLmYv1lwk/UxLPG9OPMFRlbwyWEek7xu5UwtcN4QUP0qfzQbRvhbf5opOTQ1Wz1rb6iwAI7YJslbOb81kh46kI/gvQ+5nPLuQzf40WKdhgj5odwnFjHIs54+XBp69bf0Q7E70CU2I0g5Bli9QNHvegHlg2yNS5KevWo/nokowTo2g+b6yQtYJStW/wTElkUCJsyvOCgyo07EeXeYZTCzJZ6m+mTK+DUVwH55rPgI8wT2k5zwQD/C6vjdDDK7tW/NDdt5dAdLPJlGKx7e1taaHxvR77sN3qSqsL6mws8+mCbBY2FXhMYIPptfvS7nap8VL+rS3t7kCWs5nMJ2N59NpIruyrg/xRDz3Cavhf02dd9thrX/PaxuNhTlnXQEWwUn/AIZp+wQtewHN98pOfrJyz3mb8/PznP1/wHXzgj/X1r3+d/66fd939pjedNVqj+ka1DoShDS984Qt53Xq7j3sAmv6+Dmz9l/f8F3nXu96VvoL2wS/s13/j1xsvcxyzuK5fTno/GDMkHuD+MQ7Rq+y0AG7Tvo833jR/NtngTjNGN+M7TWDLn1+9fl3QXQ/d5FbGuR7FwVQdWU1FZ4u4WCFDkX/zczw1wFbCRF4jzkTArjFja1MpHwMkKRNTC5gobvI3w+wRBQ1XBJ2KOZXRSnoieB3xxVN/mRg3Y8O8dt26dXbTF7AIupzZ8rUtguBopLqpZqtp7sZsxvzMZF9GbU8OTcZ11kvtRJ+wCDjj9Vw0r7riWtmfOlCuW3k0ZCfrdTSz1j8ZZGeAF8GdC+cR2vLyRkC4SYkRfRmisD9dw8C9medqlqKSVR52TISBoqYsLjfgRcCVisIbm8r6gBCA63xbzpZ0h59MW9JdLuVv/q4l/+9nEEpT41K0GK8amn3cbJzrzJWbKaDlADHR8JSgjc+TMk0aOlbDW53HCmIBVFB9gQosY/gIx4wx5rE0FNXzcN4yLNuipstlCqrNUlaxR98tBVQAmfigayhtEnhlaRYjxPPzRYuaL7BYs6mGX3uoybMsaDWBMe7DacRClvgZnltoH8KMJBRxl8+7+5Zy0N9i7WopFDQtZ1P+F0Zm87Il3V5bJod7srt3IK0O1FttGQ62Ccz6Wx2Zz6cyOhhLaT5d88WYLBgA12MHIgfuFrHBTkHEDXQaqNwnLz+p36zpue64/Y5jAQ4MLB1I+eWhKwIgw0YNNi0ajX7kwx+RN77xjaml0PS8+tWvZrYkznPX3Xc13gVE+R/4wAeowVr3+fVf/3WCo/jBfb72ta+t3EdsM99Ilkv6cKHN2NjRXoi8737W3ZU++eAHPkjN1FFi+6OGYB3Yeve73k2n+zqA+K3f+i153etfV2W5SpGHH84WCn69pnHAPcE9H/eEa3McbD+K44DrwnH/J3/yJ6vj0MB6bjIO9bb4XKvbb/hxcbH3uYM2/9zP/ZxWA8A4+PwsRM46Dhs8Jjf0kCbNlm9yJ2W1dNHMi+eKSaqXFTHzSA8n4TuBUPq2ZRavhBFxQ0G0T+bLNVkexTNZjrqk61K7AsQsopNAnG34vtEoLjNDxgSo3Jlb/8tDogeYe4JV9cYVrWx94kQWzOe5i+SrWYn5Zbn+4rrJnFg/YRGW05Aa51gKl2VtU51Bjc+j2x7U11Rvo4eLsnmnXyvHEWnPYT+yHRF8uZ4rVDuI18rhvnq4NeZa4hsaGs5i8BjHjBmTVcFgHVDo8xF0SfbC7kPugMXHLqek2BIVgCuc17HHq4v9nDrr+WQpi2kh84l2w5OPFvKRh0u5fqg6LbA5/qlUQ3C9lVbE5CEOoPxO5wbQANjotF6owN0zY7U8tIrgfb3B33As38HC9wim3MIBYTt7Dhzk+N9wftdj8fuwccBLnS0ubeINZaSQTEH9OWoj4v9a6tuF/Rdc0nyhZhAAalqSSQEYxnaCAJ+Ff1EtAm7zxo0pmMZ69rL77i6hu2qhfGIxk8UcRqZtdheou0MEJsuWDAct6XRQF2ousyl8twZy4cJFkXIqV69fI8pTg1PahMl0MqeL/OGyJ9LeCgO0/i246YFEIxPYqh3QBLZ8kPxh+9CHPiQv//GX52+WIu985zvld3/3d+WjH/2oPP8Fz6+cFawMgAU+r3vd6+S//tZ/XQETTYlAfhJkF0Kc75l5EaD8wR/8gTAEV/vcftvtld/wuAfsOJt4aBeE3O9973vXAj6c5EuPfImeXacBXI1gqxT2B/5XF7ivA2cAPGhDfCtN9xTWEg/3fvzjH5f7n3//2nEAoKlncaaD14SZ6+MQT77pOHDuvPzlldA2WD5kX2IcEshqmLi4PvoAFhnfaZ9VsJXT1f1ejmMO6wyhb8hNmq2wt6XU/KhX8YVzHcPb2L8nEM3H68dzRf2WhxPrAFDZOdugsWtHDVcEWsG0lZslPXpsw0g6p1qWYZP+KvwuOsw7MFvXR03jFYXz/u/IbOmLnvZInb2q1sc0lieI8k8856OprdcZTJtuMKmMjA/BixqoxvuuM2G+eUdjVvcbc+apvm+wH/DLCMRSX1T3sLqBaGKXav2Rkw5WdXDeXxSzm48W28TGBzY0daz+LuLqCKzSlPToif3CXesBMAiWzGAYgAi6o+mkkBlK8SxExgcif/rnJR3ilREC94P+Vi8p/3hZHdZONDYq1nLELWhGITL8LARpDxf+5uJ3gBd3fOecM9d3EjBmVMpkgRIldYxd19mZ+8IMSqc2fnR6N8DWc9RH0/ZS5guVSEGrBiBJQGR1HQGeaBEBwmkOdkuk1RECtflCsxAB8PA93Mpk2WL40O3bqWtj5mQh3Q6sIBZSvPieZ5ZtBCsXE1nMxjLmiYH0WjIcDmV76wKZplYbjZ7IdHIgBwfquIrUyZ0LQ+q4lvOpjEcHMpsvZTwtZYQBW4r0+gMpets2a21qhDj7cQ/lacDWcRsrgAs+tJqobdb/4c3/Qf7wD/+Qfz/K9f2odgPwoPSLP/T+X2zeBFHVlxcB2DoOlAHAgFlr8umqtKUU+eAHPyhvectbjuvalb+vA0/rwoKJ2aqdqUkz1wRwKuNQO8eb3/Rmghp8wC5+9nOfPfH9APCgFFL9cxzY8rFoOm7jcRBluE4zDie+0XP+QgwjeiZa3ECOCpHWj6s0zQ0/U0HrKoNdYSyCqJzLaa048bG3fAKw5eeKoGuNdKdqkGg6Eme/YtYhv896iV6FmYXZkulpBG3cVOOa4PYR3Eb0LVojR+pM73R2ukbojE0A6bqwnPez1/+rarjiWGVjUr206/o8pHSU0HZ15OI62TSuGRDZ/hGyWrXEjPqRaVgtaPssS83nq9eVZH8zGw/FpFe1gE3tSb+rsYYxAqM6rsy41M/ttQxznwG0BIYNwvRESdFsS1p2rwS+DVIVnzv+NXWp1ytQp8RQdvUenclR41ztA5Tkm42XMpmqtgui+M9/UeT/+2vtXzgb1M9jI6/MFPVMqkck+waLDAODAFMANdS4Q5xuzz80WRybpNWsboz+zGsI3tnxbOFAST2eQUsSZciP46O6LHzghwURPbViPAXicmCvwEyhXqu6wAPMqehfBxggCf8CcYWZNaEPHLMZFGwh/IisTejWSthI5OLUfu0ewo1dMGGWYfnS535/uXs4lsl0RMzaG2wTZG1t7SiT1VrK/HBfZpMRGwv2Chebzsayf3Ag0zmc40Um47kcTmFTr3Fi/g+N7Q6k3R+kZ6j+oB+7aIrI5SuXGw+rM0JNB510w3zlK15ZKUhM1uX++xvLu6xteyny4IMProQUj9vk/XzrjsudaP+qgTb/O+otPuc5z1nROhzX10cxWzG7E2ML4AfwWAd/uPaLXvSixKwdBVw+/alPU/+2c2FnpWkusudbTaslH/vYx1bYr+PuB8/b2972Nto6xM+5jsOaMcD10Bf33HNPZRyc7Xsqi+nf8dartgiqviV+6oAohpDqbJYvovH760DbUQDu2HG+gQdEdss3Nr2cAYpQkqX6d1vyubFUaz+m5jr4tOxE2jmYh5ZnMyYglx55vW7+/8qGRe6D2xx/ccTktPMRINCV3HyJnMrKjUxhIWUlq2Ek3nO4zknF8pxPhgUq5qG8vmX+VUKLoboDNm5qsGqA6YiXeQdAMVTlt5oAtsZwg97JO99CnWTUFGCuA4o699f1f9R0+TlDgXYHVTXxf/0ZicAu50w40FUgs6RRLMt66020W1qnz7P8aFReymQGvqUls8lCikUhf/vVQj76WYAXZXuwDiSXfXW80tNZxiCGAAAFoGpBlwJ1Ve8DaFlocApLKIGFgjZFAaTaRpAFgnYLJXOIHww0MsMPfa24AqG+KcJ6MBk1vRgg63iuTGRmskqCHKjFu5YMAP0UwCyuD22Wjh2KUEPepbos1JRG0W3UhkaUDgatZEStFBCIKIIwYwxHZpHhAAE9A7ar1wHzBeYsB46LOy8Oyn6/K7deuk22t4cClgu1zeGbNTk4INs1mk5kC4Cp3ZLxdEoTL1wQtRDHE1CEmcplnSHrTPy2OxhI0RlUHtKTro3nDbYar29z1AGcT+yf//mfpx8TPLEeeuihihAbgAOar1f/5KtXThlLv/gfz2OTB2sGrRPaghAXwlkXL11cuX4dNG7S50eFBSHA94UF9/2qV72qEYA++NYHqV2rv9WBLfyxB35sk2bwmMj2YSxcHwW2K44D/gbAtm4cUAopauLQLrRl43BuQ9gX7QNrhnH4xCc+Qc+udePwip94hXzpS1/a+L6fCgdmsKX6pAyQsOCtslHVNmdW4zgGbBMW5tvdHzEbkRosRwYBZNXDkPpmb49HELBrf+im4aauWfOj53aw5XoPgpkYOkwdYnYSzvjVGReGW7KDfARJCpBsM7ZNDuGrehajXipmo5Jes03Otlo4X4bPURmqTWOZ50DWOLF/7H50owXVojYU0Qw3Ysk6o7VyLTAW7mdVZB2P7pVRX1VlmnJ3O0LQkHG9pmIzQ7Ye7EaQVgWr+h0COQKdVX/Cxmul5vk1DcSFclqeLUd7AqAjZPnNC5nQtLSUEuLvRSFf/1Yhf/LppexPgAWsELR1BPRWYKRoK5Fgvv6OrgWsNahzH2QNgBcyBjHvCYYInAm1eBxjZBToV81i/UUNbJmWxdHzujUKzoXf0WjdWgmwBpbKy/EAWE0hrm+JDKQlc2PSIMwnGIRLf6lld/ABidTtIFVgQesLzgyFNqFId4uli5BhOF0qSNR6mzqLnEkjqOuIDHqQVqnuq3jgRT9Qwg0eP4xmMymWE1lMx7Sl3xoMZTkfyeHBlAgPDBjiuZOJCFAqF4dAbzLcnGKZVoixN5RWr3+mNfOGgS0Tc3smH0TPR5lyxknuDwvu/6tf/apcuHChAj6cXYo3flaw5W7zu7u7ST8FEffP/pwJy8PFkKl50gzFY322jogOAFy6eJyPkm0CrvNq0mzFvgEoAojC56hxqE+kuKFjHOrA80aNg+uxnHlD8sN5jcOZHpazfrlYyjvecr0StnP2imVFPHRmGVHVjdZ1D3nDOKo5p2G5z3p7p/2+M0WJcbKCtX4+XRuY3qSbpWt9iLzcZVHBSgJVYf/mlxzIWrjQM7mSUD7nrTGskrRIXkppjZi0zkb68xl/Hw1N8XcHXvp8VTVKOSuxKgKP5YZOCroUYJiRamKELOvSOzkZIGkeP72X7JPWZtc7OSsUQFYCnJYNyE00lINxb6QspveTZ78qvx7YjoUnfjgzt6LRYk8fMeWqmbZ1EJWMO49huI6d0wjvAYQE53VcC4ADbNZ0spTZpJT2vJAr10X++C9Kefyqlhiy2cxpDVapTbsIgAcFTqpR1JcE6JimxvSoeYOVvTEwpWOsInsyYsjRZVJHZiY9yxCZhT5PfY0HkUN4xusot+w6sB5AOUTuag5PAARXd0u+ZKYiPbHgf4VT0z0ej1xL+i0Ys2cLDmRdAhx2GJ5Wtg1MGM6FECv0YGrQqkyapj0gw7EQ6MI4jvDsQrJhnjBS/Lsff365e/mqXN89ZE2fra2WTEZj6XYGsj3sy2OXH5fr+xPaQowmqtUCEPO0W5zYBWjeQWgcLoLBHAwG0h9saaPx7dUQ+bFz5dzBlq2LTZqadW/jTb/3jRZAoom1aRS+byqQbzju3nvuZXguLpLrANK/f+2/J+tyks+xYGvNyZA5CDbLNVZNhzWCLZsL0JjBCLXpjW3T8BKO+/3f//1qMoQ1ZBNNHA7ddLx8HOKmVem7AEpPA3pPMmY34lhntrg4VmymogR39cq61+ig1lOz05pTszs57vc34v5Oek7vAy+0ze/nX6bTMfRhe2vMgDIRix0XA34eAqyyEHVBtIcJLYE8FDoJZqkhlOicQ9N9+hpM4GEgsA56/Tnk27qFOiOQWtVoVa900lCif9uvq+RhDchRmGNgNZrdulms2wBEsGVAq6kf4loD93SwZ7k2n7J59FfCdRmuyhsXgBZtBBoSGJoZLq4U1ox8X+sAaf2l3hk5ematDU3W79LmGb7DosjK0uh9qZgbHlrzKUTxpSynpUxHIh/7bEv+/lFk5qm9Az4QtUfZg7OxCOUpU4u6yco6me+oPiLB0BUYjCxQYiyzfR3mIrAVwBSOQ6kcvtSgCLWZ3eIZQIafZiUCCGkJHn7Xaq8iKkdfNmnLtFww9AmujTYVZSnDDvRWateAUCLGHb/vQY8OITwA/FxfGJ3RAjBERRwI5PHvbLgKA1SbpZbcAfzD77ZEtvoFdesdWUi726Hxe/Gj991ZXr6yS0H87Re2BAanu/v7IsuezJZTubI3T9QgC1r7lCFatThtSyk49IOCLEJe/jQcDOksj0bEjXPTTRSXO1ewZc8MvLFe8pKXnCqlHGGj2H6wS/VsOsyVO+6oWlOcldlqyr58KoAtfbJEvvGNb5DdagJd6+4dhqkvfvGL145DfGDjHMK/mSkYPo3jEECUj9mZxqEUuf32avYomrBuHL6zwVbWbMFDxmkbHRMt0AurHCVvwmbE0Ie7N9c34lUR8UnWgpMCpfM8Xm0eVOSeLBpss9HrZEsGHJfuyzMUuU+smodWhPlu6eBsVfIdCiot3+STYN6vrmouBWfWlqByj2y8jxezEDXiyI+3OUPCrC/yvmxisJqyFU/DbmXBuDmse+gPF2cZF9dKURRVYWCVfaTIZv2wx/PZUQwnmScVAJfXs9N/53NFgTv/bWxI/WJVsBTDenWWa31WooOVeG6e19pffWaMXaq9yDDq1Fa2x5I2qT9C6HBOw1KwWgvkxsl8Usjn/krkM3+vGYHUNTnwIWELE08dE80MBAhTkApLBziz4/c+1RXMqwidmYghVMh7IkAySwSbdxNVt3P2IiwJgIfz2q/Z324bwczCNirfuCmp6sH4mkeDaS0HSObJXhjQD2C7UIrIX4oA4HCvOB+OZ81wK3EEBg8s1zxmyhJ8au1EWENQPg/3/RaYzjb1b7CG6PbhRQo9HEr16HWLZ12QctEayDNuH8poNJLLVye8ufGikLHGBdUwjcAqu8fiOl7ZHGr8iQGx+N4GJDvc3pJu56kXRlznMt+0ucPjCZohgKwVUJVWoFXGeFOm5LTHYULTeb+hgPdpNvl1gCGG+HC7yNJEX6zzHHvrW95Kpit+1gGck7j947rHjkPDMnva/l3X5gh6fdH7bgZbSSTutL+Hb7Bg8vXfDQ4zkKpmsq0Crrxxn4LqPk8EtcG5HLzo0mobpos0uHFYLTYDnWRmzNCUG2QNbB13SQUNxrPUyvyk71b0XZ6pGNrnuqQNurey5iVuMrayrmnSTTFbGeixpwVX2LBdxxPPG88PnUwFeBBrad8Sewawv5IX0BBarDNEMUKpNXv1as7I4Pw8BuViGIVaKhPmZS+tcU3Mlv5pFVhpv69aVzQ9G4wMLZQvbXx2aoa6zs7Qfwrg08yqlosWgRbMOSEJQoHpxWwp//DPIg89UsgYlgdmW4AxQSafs7gaxlPzUA2v+eTSF4jq2CnxgrEAMGFZHTCC6L9iSaCmdiPaB5OFgjIv0YPzA+RQtmAifOIPA9jQQ43m+lLnDJe2QEXp/qGVA47jr1pk6dqdUiZzNe+alcp0AWw52+WO75RNpJcfnfMIFXY7qNVorvBFIcMebLFQkBo2ETPq3pczZRLdtZ9j/cNP75UH00IubBfyL0+O5drEOSkTiJlPhftxoOO0U9WQzF1ZAcnwNtXvdGVr2JPhVpc1FZdFh2HIs3zOndkqRCAgh6FmepMLAxTbuk4Ttcn9nPcm35R9eZ6b/FHWD/DZSjS/vUGts36ATgpslXtMoY9pexHL/FioDeMAAXl9kaqzoNREwfT0KAnEmkE5l3EIocGTjMNrfuo1SYumz03VDXuTeXSzj8lhRHPbNhARvW6aQk/1MXNNRlP7+eZrn/Ub1M2+86OuVwv/GQjykArv3Sdn9HUwQJAWfzAizLBq9husi+2rLdI2JNG+p8PripyNTuO/vUBwCOng6Nj/vlPWcVkdMFdDidWW1f92OuDlgC0zVhlINYOV04Atzt0aqGQh5lAZQUu06P4G0sDBFv6rFhLm2t4QFq+vk9G6Yp1BqwOveggxPlMJFMNWoZ6BaQAI6m0ASRZkBo5rK2BiyRuIyaeq05qMlzKbtvjzo98S+egXStkbq30GABq9OivzxPvMrBpMv+R2JF7fEt/ptBQ8QVs1oGmqSoggRVL3dmWR4HOFUCQiYYvlQotgmyCfzwGyD22dALjx+9KMx6WMZ/qS00eoFKHCQsOL+ADUdcjqASSrKp8eZuakD7YJwBNACyJ62leYnsyUYTwP7ovtgKcWsiuhfeu2ZDJDNZ2S/qNdhlPRvzpPKKOaazjR0RTH49/cc0sJb629yUi+eXnGzAQ014WgbLjhO9YrQsgwxI2H7TZewqTf7cjFC9vy9Nsuya23XBCI7hfzqfzT41flW1f2jy1EfdQyd25gq2HDbKLWfZLBSPP1b3j9qVf8etjvTOGrhnAYGvZLv/RL8gtv/4WVNp4bs2WmprB+aAr3rBiSWh/XGatN771+I7jmicYhjLGfK4KjCvCrXexIUHZOYCttumu0S6eebOf1xZpAns+Cv7WGUCK396DnqgIr7ax6JtN5NfHmnicDHHvNzKtjyEx0sBXXTfZR0LE5wxWZmEofmoYkifBdV0+mxfyLjF2pBqdM81WzgFjXTxEMVMrFmDCeTtrG5MS6cBF8KWjQUNBZhfH1dmZAYqBrqRlxakGg14tg3+8nMlp5zjb0ApguAysOMAG2WiWE0Kppwq6nWi63xVAPMQddlDS4ditcgqyXndvtAXQP9UuqxIbXpW1FVdu0Is73zEQDywwN1lg+nIoWBV7SyQATfbpQaBn6q0VbQ4bTUubTtszGYHyW8uQTIh//Qkse3ysZolOAoM+vVxLQdR8gS0v2QBdFxgzjAuYqlLvnUckAACAASURBVNfyqgnk4ADaoBcrtS/ZTjqya0gYX55bmR6QOFkfqN+DoB3XA0hUTzAtg4P7B1EHD6sO7g/jtoRRqf7BX4BQUgfhyD7s3wUG7UsWj06WEcuS16lG5jQAj75ww1XnEvsdkX4PwLBgWLDfW0q/1aE3KdqIUmOcF/CPwPfN4xgrIVm62/qdsmgt2AitKwRRmjqmAvE1UQmAY1u9rtx6y0W545a+DLqon9gVlP1BTUWEFiaTicxHY3ns2oE8cX10pvXx3MBWaMVxHl0oDfPf3vvfVtqNjEAAD2T6uUt7I5Bo0PZsCjg2PQ6Nu1nMVvTZip2y7vr1skcnuad4/sZxKIVsGNg2H4dTg6gj5sRJ2nye43Cmh+U0X05CYt1k3vmWq43hGWcRHGgpmGiOUzlz0rQpxr+dprlPle+kEOEaOirdO9itVOjQwJsBqaSx9pqHKcsRKAY7KPPlzNBU1+OM+w1kJQAWdF3eSdHt0n6XwAnYkKBH8U1VD4vFdLWOZb0mpm/K9fE86fh69lgT2+karaTX8vBhTYDNnnEWr1o7nHeTgFgIKR7FqHoIUw3dNazopX/8ZFQpB4RXV7exPQtkVLpQ2w6vidxzuDSbwwKQLWm6WfPz8kLVllGJDENmkpJZVXChjJYySgTTM7gHIHSo/4NLfDku5fpuKR/7fCGPXS2lz9TCKANQForAl3WQcxFnL6+jpqTZL8tT7/AdsoEAf1YY2oEbQnWTlNGs4Nmd3Rm+pQGqJiRAT8Vw77IlMziwg7GDh1WvpSVzOK5a/1AzLRUQO9jF8Tgnjh30CoItgCR8oDFHV0IypdE5RTroRU/40/Ckr286ht2u2pLQdb7Vltnc6iWGdRD3DI8tB5Xoe+Cpok3cqdbyRMYwGGvBtBSNUOMw9+3CMYNuT269tCNPv+MWufXClnS7XaLJcq70JTppvpjI6OCQdRQv703k8WuHZ1ofbxbYiszNf//v/11e9epXrZTqee5zn7tSgmUTbQ86IB1XY19OG+a6KWArMFtNIbB1zFrdZ+wkwCVOljQOtRn03HvPYRxq53yqjMOZHpZz+PKv/KcrLCfD5ds0KnzvCvoYXdxDLZMAvPh25xVsYuZY7d9c4Oy4c2j2t+UUeCaSpo33neshKgZLxkJWVTpbP6xrcAZX0bw0c2bOsKWwZXolzgxXxlpmx+Fhs0BPKW6ph9QUVCkkjJs/J0BglHQjrtTHs43prEwXQVBIfHU2i/dkInlnL9x3K96vHlezq4Cw3IXzBriOyuyLQExZr2yHUQ31ZYMEM3JIoIVa51D5YDW0qn1dfSFRkBOTUarO8yrgZhuQJYghV6W2xtQ60JJlg1r4Zi2RcQiwNStljK14VsrBXks+/eUlS/GQVWImYZt9tE4DB1NQAA6sDMAIji/AnqlzPMATSv0tGB6kfkoKgfEnjuV1LExIxosEo44TwoQID5I5hMP7oi0zMkVuJ6O32DV7B/TQbAFQA4uFJYTnzBbsd5YEVrSyGmuhcGi2fJRwDAGSTZhcklzbi3BhD67zZArVMgPhRjX0Xcigr0/fZLaUcqb/Vp+upUwWLQJd3CP0YPg+wpQgn8xBnw4ZlXpHCAluDztMlTycjGUyacn2Vk8uDXssPr2zs6PAqtWW7UFflouZzACZ0YjJhOFDXBVWEt+6fii745zR0RSKOm6VvFlgK7bja1/72oo7epNRKb5zFJCID9KK/YGBrqfKJr+pZiv20zowdF5ga5Nx8Dl1YtD7PbBV6QGGTIpCfuk/XlXhOxYOKwqfNw3LssM6ZOVAcJK4Afl4uFHhOnbrKGbhuDXhZv7diSs3WtR9zQN56skTP7mvjHEgdaPsFgEKHXt4lopyKF0nZCRWbB8qjE3+bnKQD6ExtgFv+gxl5ACoj8V6Gx6DDOlNXdkLHWO/5/Pv/aY5Ur2K1WSJjFY9G7OmS3Pdj5eQSeZhx7JbZqTaIGqPdRZ9HihJUtcvOEmRGUGEJz0MqffmYMv8xdJzpP5OVVDnQLoaa8rzcCktuparbxUTClD/bwZ9EXy0WjIfsyqf7O8v5S//ppC//josHlC3b5kKcad7gsZLJU6WgWgtNh8rH5vsIKJaLgd6SjwtZQpwhbqCsTSP3TntJSx0jhAd+nBWtpToKZcM8TkoA/jxsCUAH9gsfINu+Pi5bFFPhdAevMDwvcNDiOhZqEeQ6RiLaHv7mXmJF0vDYx6+bLfxqgHtGcKBSxl0NBkCrBkLcrOkoYEyFlLX+yfuXAoLU+M4daYvpd9luaKiHPTaMuhB2N6X2y9dlK1hV7aHLZmO9+TRb12T7a1LcsvFAYHUZFawBA9O0m1ZZezphJkSs+lEJpOR9HoD6XS7cjA6lOujUibmMH/aR/TbAbYuX768EkGFe/srXvGKdBvcnI4oJXNaEHUSFug8w1ebluvxDoCT/Ec/9tHGYa3XUzzJPcUTprEPaxlCuRiH+gafSvocwxyuFCe3C552vPD18xyH0z4n5/O9lvzyf7ysizXePttYSETaYK9ZGFYNA3PGXd70ow9VBFp5YbZNf03o8Xzaf95niZqtzGJFZ32/Yr6tnASBqAW2VDc5dWf5HPCrgqYKaLMfPJARDVUVqpmGyUJIiWoIJ/FHgf+1DRzgK9XgW+muDAB843Wm5UaCYz93fd5oiNEYQu8PgCoTJSdtVqJZtD4fPvXQIUOSNe+to0OJuqGnqJ+h4Rh65XUq8zmr6VJ4imwNLAkAuHMNvQy4cA6EDGOtxrqnXQ7r8jz0zDKQZiwRQlv8mC6Klg6zQiazUiajlpTTgsL4v/xKKV/4moXkYMlAIbqK1j3DEECLYT36VNkchocULm1EmgJkdfbHCwfDZ6bPwvxKGYrWJS5219qIrruD9kpL3MCRHawTQA0AENzcEQKkVswd3c3egWFAe10BiMJ1kaGITMCu2TfsTRZyMNUxjy8KJANNf45yQgBpeDZ4ShS57tj84T2gHdjn23IwnrMdZNMQWrWSTgBT6C+0H/qx5VLrLw57pfS6YAvN4uLFP3B3uT3sSW/YowEp3lank7nMFnPZ278q82VbtnpbMpuPZT4rZTi8IL1hRxYzAKuJjMdjWkZ0Wl0iSnZwq83C1BCsjaUv+yr+OvXnZoEtf7tCx9MV/uKFaptLYekXd2a/5ZZbBFlyr3v96xrv7SUvfonAz8sfxk0Bx6bHnfcmvw5swXQU//P7gAUDPK5e97rXNWcHlsJC3I888kjql5PcU+zMJmYLz5uPA8bq4sWLgqzR75ZxOPWDcoovVp3CdZFBIeolxAxzLU3B5wJi247W0eNboDs8hzBgfBvnG7et0us2ND0mAJhTtP9mfEW14JlWihu8apmqujUXxXt/4L/cZ71mYUACmSuq6q0yF5U379V7rXqWBbesxLNYF+dQFU0f6+HBfOYs8aqGDBVUcOBNx1LdwM46Dkn4zjCWbt7Y1ZJ/FxTg2Y87XS4yYrn00fqykLwO4C9AF4slr/sou6XO+ioET6anJhJXVqd+BgfPOm4OVCD0ThmO/FPUwCmoi5q4Jt+yGMb1+4YZ56IFoKYsC8cJBpwzmJUuqc9ajFuymCxlMhZ55B9EPve3wjDagHYHem84H96v8F8wSHMD80iW8DvUmeNZdnYtCuS1hjLvl7UD9QWNL2sGqsj6GOBPMxolbeDqTuE7tFcw1FDvTh2lQg1HLQkjMsxYnrh+LFRLB7AI0AOwBcB0AJPWuRqamuqxMtC8904hg66KJ3nfdMZX03a1iRCBaxWrNdCKfiELrIlgt6CeagvBIUKYLFNkFhP99lI63UIg0Ef4ECwYPEqL/+Pfvaw8PBgTtU1nIzncP5Bub8iGTacTKYsekRxq/HT7Q5YDP9zfJ2s1my1lupjqxds96aFwdakUKHwn+r2OXB2XcvXAI6SneyRvFtiKraOtQQQTgS2B7xTuEczOCiALJwED8zM/8zM0+wQVedaafCexHDi3bMR1Q1ZnzcNxH/6jD8ub3/xmffBtMTot2FpnL4FzI1SJD2ojNtWH9CaBkXzTm97Eupb4rCsd9D8rs8VCtaEkyK/956u6EXHRLqVA8ozVEsNyiEWdWUtGv/vCn8M2HHldroMNwmkkBKdbMc7vW03a92j3EOd4vr+jAJK2TbVq8bgqg5b6zu0dXGdkGXl2lmqoyT257PZxRvev8udQN866lLvaX6vhwmrWIduv1ObaBIlNRyBp9oJQv5pVWA9r2s+NmXxB4N0Q8cS1Fqa/2hRsVQowc1NW9gPPDG0PrN0A3Xg2YHBJ0BF6GT+raHt9f+kzBGaLlHI6g/7ewVg+M4FGy7RR5nWHe1qCGZq3ZDIpZTFryewQXloIJxbylX9cyGf+VkvdwC4B53CWEwJ2BdLKZFGjRLwUa6Hq7FGvLINgeOmy+qlk2gCSO3hJU9d5n+L0CKO7ujtXqUQBsnu0ByANL3QEXgRsMFaFu3sWwwNYEhBBd0UdmPY1WCSwWv4sHi4Kmcyzva9GCBW8AdwxSxSi+g5AE0Cw3iPF8mZxP+hBD9aSsRFFWx2EPDHeVlWBLB4AXSljXIsSDET65jLotwi0yNRN1eyVZetecs+dZdFu0+V9OZ/LspzL1vZF1kc8HI9kXnbIeG0N2zI6nMrla1dkMpmy05BOimKTvshgEcZ5em3Va8H+4bH98Xck2IJpJ8q/rPV1qvDzWpi4yfA0lnZh+Aqu59WXn43LxDylwNaa1dTrN3qmph92WrB17DjU2vGVL39Fnnf/82q7h8i992qpowS2zlA26UaPw6Yb1Y067v9++1UV3hohDcq+NVc/nBIZPRC7WpYSS4BYZhDWAV9cU8HgI2Q+34ngK/e5gaMG0b8DoTrQcX2LM1AZyAV+K+iQEIpRAjF2Yg4qVhm1Kkvj34gCeF92sMFWwZdvVFnwHpkVF8GrPiiEs87JvsTbkhO/rPXOei4hHjTdWxoAZZ5W2NTwgpcSF8zKoRJWtPM0sa6RLcOGXtdpORtc/66XaHJARmsH18sZO8ZN2YYwJyXG0K36pCvPpOCqHl5kNiBCX2b3gJCqhw7BtMxRuxileFD38HAhMhH5q39qyaf+CvUCldGiuzmtK0yA7r5idr9gdRTMVF36gcngW6V2D1Yg2u5HhfMK8DEbWVqH7JZGvIgPDTjCYyvVVUzMkuqyWFOxKGS73aKMAWAFwMivB7BH1ooFrkvqqXAc2LHDmZbW8afELRyQrdgt2tJFAkEb5q3KvvXbLZ4Ldg5g+fB3NyP1MDAF7zbvXZOFrqEWjYL4UmYwg4W0qgfgp/c8Qth2puwdn+IXPucZ5c7WBS0wuSxkMOwRuY8muzI+mIgUHZktFzKeHLKeEicLRF9EodBxWIoyVPndlgzaXel1O0T8Ractj+8p2DrLwnozmK2m9q3LtKtvcqixCBsCaIYi0wX7AzAq/lA+1bVCp62NiP5A2Z33v//9tMXgxKotxKcFWzgX2/X2tx8LfP/HB/+HvOtd7xJ4f9XH4Y1vfGMatk3bsulxqY3n5OR/o0DUuvP6GzU3EVnKr/3CXqoHl2qZ8q3PMnOwUM3c/0YXIr6ldnxhrrmm3+wbuinXU2G861V0U80AzJvgqftZZG6ZYpYFGJtaJYu1zpyL2w0OBeAVw1cZjDm4wvEayTGmxRjmVS4tt2A1uzBBttDMs7NZlXsOYbiUdci9xVkeTEXTWmEjDo76gTRNp2Q4yDQyHqLG953bIDVhLGHSUdXmS70fvFh1DAP6vxMA4NBr45zd8tOqrRSYL2WtnA2LRbD12MhoOcOlf1HAa2wU6xwCvSDIp6AMbQbIWE5KmY6xyasYHqL4f/x6KX/xFZHdCUxG9RwEO8ZSgRmCPgsgB31CV3dqmrLXVu4iZP0pYEy1Fq1APZPy3OAz+Gl5GR9cFwAvPgtsO5cQ1WohCxo1BxF+Q3/0OvNUgAFTBc32ts1xj/ZCiKw/Kh9ScgmsL8DC6xweMOyXtZQgELGeQQoG3zCG+gmboMRfkIkieMKaCFaLNZz077PZgiQTmcRFzkYc9gpKLdj380LGYMvAjAHY4hr/60vvL2ejQzk8PKRPVndrIJPxoezvHaogfjJhCibiBlu9fkrXHHQ0xZMhxE6PYUY2rttj2uf4cFdGk5lcn7blEAHgM3yaxOpYSZpq1NUvs64AMr67CQB8wxveQF1WU5gKTum//Mu/nPRMCCu+973vlbufdTdXugcffJAARB+WUCg5rqoNNRQTKIvsGUxNb789PXDe9kYgUtOWbdL1OB9L/9RBTT1caGv8ww9rCA/A5lOf+hRd0o/S5qQi0bV732QMcR2EYzEOTWHb3eu78o53vCP19Qtf+EKOA8sJlSJve9vb5H3ve9/qOHjH2D2trWXZMF66wOUNb904vOY1VQd5v+Qmc2+TcTuPY6hHCfXxfu0/X5GlZTXpRmULPl9r88K4nCv4QqFWrPk8hxVxLfGG6NUmzHNHN8c61VWjeY9Q0cR7dduDwAmdR1esPUdkO+oHJWYmhQXz3HAwlu87M1Or56w98BTW66KuYG41dq/niAWtDfC5ANkaq97gq9rZ7PHUnG14VFHpkxWcrmqUmhgpgo0lnMex3XRURwOjyjBnmtgW37A9aSPqAHXOacHhNFeMYoy97WwVjkaGHF3i6ZFVZ5ZUI+R2DHWx/FElLlwPRdBBT8sqqMzzSqNF2F8dKDpDhncaABKSWRbyorcUwAYyDqHTGhcyHbelnM/lH/65TUH8/gQMi9Y3BCghVjO06oarACaJ8USokD5UWvMY/aH2EDk8l2oDktHWPgHY0ZCk6TpTmFXnpYvxcS5kECJLEJIjelsZW8Z7c+d2Y4UArHQfzSFVZAp6CaBpepnQMCXYJLg0aOmlpfT7cICHLkzbCgYLTD30VCjhA9LoAP5jyyX1X15RAOJ5kEicPwDMVNEvNUGDzJY62/dQBBv+olMRmC/MwCyWS/4e/UGN2f/yg3eX0+mU4T+ECxALnRzsy3Q2lvlCzU5BGSpf1pGiXNA1dXury8HuDQYy7PfZiTN6bS1oFwHhPBaJ8XIoEywYT8HPJhueH4NwFkKAvkACXLhQPt4ajoeGCMejIDN0Qn6OTa53HpvxSa5TH5bTtPW4oW3aqE7SxtgmjEEsQI1xwP+4SCIuHjY8gN84DlyUgxPzOnB43P0c9/cUOohv7Q1FYm/U9Y9r38qY1yTev/Z/XZcSi4j1F9mRkMnGDQYEgYnnAbhKsF1Y/OhpY3qMtoV5+Boc7RJyC3RsNTvp9J/I15z+LCf9ZgRZdcCVf05m5YkFizoCB0sr2oIKsKppFthQ/V015OXaKvurOX/rfTnQquq1FLzouVafyVVwd9I+qq+N9WfU208ggpCTmzqmsnA5u1DPVRWSJ1F5jfFKDJiFuysiKrd+OFIgn1ueAYhm3iVzUzJW2VctzGodoVppLi3OrnOVWarBKDWucartUsYKx6T1BH5NHfvZ0N4SAGAGs9KFLM0Zfkq9lsjX/6WUP/9KIU8eiPTNgHSJjDm6PRVSWEFmr/+I0CLOR6aadR9VMuAmpmy3ZSgq7wRYoPOGSwLK1ACkabnHzFYZUAPzgw8Aj7NpAEvDDjIAda0AUwStE8J+6sOVqwYoAAVwMTuLlckIWwaRfkezIr3fkNUI0IzwHtYuRucgf1i2ZDzX8+O8yuqpvgrvjwg3ArSxvfAgtXvF2GB4AML6rTZDkgB+M9hLoCSStUs17Iqp+N0fvPtp5aCPyKbI/sGE+ovFdCKHh2PGjoeDHg9kZuF0RnrvwnZftgZD6fYG0u21ZT4b08R0MlXN12QGdw2aXcho0aXuK06+k2y0Z3m4j/vuUW+rTd9dB0Ti/cRznuY+T/Od4+7zRv79NO09ab/fyPbfjHOfpo9uRrviNRIIFZF3/J9XqMvgmyYyEBnCcLE1HmtzFYLolVoP0gEWZhQpIahHlg6KKWPRo77Ec8bxsy667BeW4liXPbaO9aoDsxhSq/ecn8N/X//55D0dAUI6q2tzGrPTNrtGfi5M4xHEyXqGnE4fXyp8bbXaOdzwMgNQ1dxYxMb6vy4+93BVPdi4Wfs3Osp0WNW1VK/HTZBJFTU2KYrnG2qLJjBkzY5GuTrHDLUYfeUZifFlJzK4yfzUEgky2DJAWCl8XQdbqy8NCCGp/UcWhzfNWAVxCnYc4BBgmOE4gE1VQ6WhwxJsyqRkUekpLB4WS/nGY0v51JdEntxXc2KE5viCRDCkdTTB0uRax3puRKeAc72sjr5yKfyCdJ6Zh+YfBTKFp7WbYT+ZD5ePL3/Vgtkosv/gwwk3+1K6PYA4hVy4Ldg1YM2B9gmZm/jQFd4YOJyPgAahQoT/QgeCDKJhKsXvLWq45nj5w32UhUDczkxFaM26EL2LjKcqkIfIHRmM0LLh06UofkHROz28EHKlFQUieFkeA30X8M0hsjynqvkC+aa6NYQvVUfH8CGLcbekeN5z7iyXy7lMEGhEUcb5jBXB8dna7rEsD8KBdJZvF1qSZ7gjUkzVImIyomP8fD6npgviL3Q6kPZ0vpB50ZVOf3uj5/BGHHTeTM23e+OsX/9G3t9J7/Wkx5/XeOcHO8fk02bu9HJglmKf1d+0V7bqDUXA3CjMAPS87utmnce1WtSywPrhP12R7sANGG1DZqFb6GHwbqtpblgcu06YJDGzlvYo56DcadbDUKNvWNRiAHjh/ctEzxE4pLd4XuQoEMVGGHtw0p46KeCqHl9/WVjHUOo8a7qPKiOVW1+LVyskagzPu/hev2tg2OZfvT2pT803SH+O+XI6iJHlOmmPbno824aQimWW5efUqg7UPLTq91Jh8pzNOsK3TWEOekjvUYFWBkRxZOv8qF7LaZocGo7ga/W+V8FWuoeGmozx+wBbCWS5+UFrwXWF0WS65+dvIFN4Ni1YTBps1mQEd4KChaUf+qLI4/tUiFlkSp9LgIHKeQpyOZotaawU2uvHeugQawQADvyl6JfFsjgKaFJiIp3o/f4t+9Daa6sGG08QQ58qBVRgqlhHEC9mnTbbC2CFTxehTVnIZAlRvILEuCrg+4M2ikGr9xgaCWCj96DFr2HvMOwhhIgO6JBpAjahtURHvbA4R5CV3WqxLxHR66IOIgpqA2gi3Gl1hQDMIdnan5ayOwmG7SwNlJMEpjMU2kbSoK6BxfOe/bTy4BD6LFwcFvlTGfT6cmG7x5sEoAJ+HW5dlIuXdqRddGQMTdfBNZmNJwwBgJLDwB9OFypSWy4oKEPaZtEfiLT7mz6L3zvuDD3At6BaKO0Mpzvyq+sAzo2+3rrzf7uA3o2635t13qhV8Wv+78+/IvfeK/K0Z4j0t3TxhBaDERmEF6HL4vYVNi1iqCwaZ0iBC6ZqGxaIR0DjxbfrLPQF6PLNP2q86u7q1f6oh7fWgaf6VnoceFs7u9YCvzrLFYFNBhK63eunuhlriZP4+2rIsArs4jksjOiy/GyQxatoeRHXBLk+KOtd6p5ON9IdPvaqh4Vc9Vxll/RIr8fHvrQScCvnsJeg+nMfbSO0I7w8ksbt6iV6mgPQwbAqgQcAAgUQTaHQ3L48vmns3GSV4msbQ+icyAppbUMPKUJXpH2gLBr8q+iQYIloUHvhOZsj69Dc4cFojQ/1+bp6rZBPfl7km9cUZKk2SlvnNf/4VFp0lpYuhDCZbZ7BoNTmlR6nAEJfKP1FQQGNJhU6E+uWEG6xoMdAmwWJEbTcYJ0QhoNuHGwUoMp0BkNTALmC4ITwrxCZIiQHlnaZy+t4PyMWh2MRIuy2c2Xu5VxfCot2R+bwlDA7CYTzwAICqyADkbYrVu4IoVlaR5Qtatvw7KDgNAAcMhUBgTnmCNmWGgadQmIVsh4B+nBesP4qrlfxPvoNf5tCK3bnxUE5nc85wS8MezLsd6QP6CkdTgTc7GBrh5quxXIio909iub7Q3hxtWR/f1cOJnOZjGcqKitB1bVlZ6sHNwyGEZdFL83F79ZNsfLG1UB1n3Xz/G7tt7P2y1m+f9o+rTMbTW046pjTXvcs93qS715aXJeL20u56y6R5z6rkKffKXLrrXitVaEn2QKYnJpTMz2HsDhjYWFh15D1g/TspWYxs9wGDp2Van5oxoS6iIsUMBi08CI1Jck0snlLrIIXKswsDLMOVJ08pNjEYjWF8JoYZ980q+L4yGrVmSxvn+un/K25BtAiW6sXyXorzz7kV806Ar5QqsAjeZkyTBOb1Tw7TiaAXz/DmgApwsc5+U43ZQ8h6pmgd8n2A96XsZ8JfJKLfvX6yXjWSLwEJwhyVFuUe7vGobongyGSmAFJi4Vge1Af29iKytwB8+v+ZjSWNddyA+E+JrwnCxvS2sGeMU2S0AKNqHU4nwvF2HOwMIewvyzlypWWPPzIUr5xVSUACM/hPnF3XvoG4UHP/kMfA1jhpYm1+0wnhp4BgMo1LiGW9zlmlQsCu8VQH5KR+TKmlgioF0gdFBJnDHiAIyIgQXZfWbIaTcz8RNvYTrjJA4TN6277mg9Is9E2yvPAGmLOuQ8hOlgpyBcQEoSwH2AO9wSwR305jEbbbZ4Xx3c6Ws+ZondmDBaymKsLPe4X3mQMcwLJlLByUL80HO9Zj2D6EPVTCwg1We0PNMqBD+7RExmKO3a2yq1eW7a2uwwZgkqbT2dSLjvS7/cEySDdfkfK5UQODndlOllIu9sj23V4MJW9/THjqLB7GG71aLOPQYYrPRbh0awne+OzpSM2bU43c8Nat3GepA0nOfakm/dJNtLzPLapX856n5u27yTX2eTYps3y6PDQ6oa+bp7mTbe2IWwYoty0T05/nOpE/A37By5eldFE5HBUCOScdzxtKfc+qyV337WU229vk6he2EKloEh9bnJKt5WyMIIgi4h1ISbwwn9RX4wmjOo0zbR8RVsqYMUCb/qudfe2OgfPi83SKzaBrQQIrVEVdmalpl3WumVrCL/NpnBiWQ5dvAAAIABJREFUZLZ4pcZbr89Nn3vcrA2M6UZWdZk/qq16X77JrhqZnn5+hW8mA0zf9GveXmRO1Byzzratu+dqu1QMnYCaMRhktGq1FDm+zYut2kOYCJ3XTYL9/A1tTxyf8LOL8MMcoWarNh6e2YjfE55Y4YU27eBDwg8LP8PnLjNayDqcjURac5Hr1wt56JFS/vEJTWijM7zdHQAMPiRPmBSgCJRZiBpYTAWmAbLc9V31VzgP2q1JLCQbbQztUSX4IUCx63mdQLdGwSOsWXwQlSuDhCgY2gLQhALP3aIlY18bUMB5rmOjsFQ/A7BPZAmRQYjwH427WBR7qw9xPV7slIGfzxfS68K9HeBoycQC2DUsUDoQWlMgmI7Vf2R1AtOVmj4NP7PUEYDbYkGQFZks/B2ZikNjxKi3ayGkKTLsaw1UgmF4eCH6h767986LJW70wvY2GzjDICwAlvoyGY3YCBiUThda93CE1FLQfhMszkip7NMtVXEdJG8IQ/bk4sVLsnPhknzr2r48fm3/XJ7T05ykaQPchJk4zbXq3znNJu8LSnx7jm+G9bfq82jnceeI93FWgHUefX8e51h3z8eduymMcFz/Nf19k7lxmvOe5jsplGgeRC/5vquydyAEXFio4Ua9OypkuLOU+5/dkuc+t5RnPL2UwSXUvDDghI2kQ6pKC+G6YNw2OLz9JaGwsVyc63hZR2oWdV7KnMWCvZ2u11/ThbWyPSbZ0Uk1WKfppfyd+Iw2/duP1DHGT02bMpd3O7SJ4fLvheO4gUcrhJi4sGpUqtfXa6x7cWhas9TAMbbv7P2l2icHQQpeyG5FsAIdDzZuM6uMTvf1dZGAncNu1hixDA+am6Q0IaxXuQ36eudSNAZM0xdTuC/WK4xzIP67mYGMl3Nm13/nditaOzN7TxF00bpS+4jmwcwCLPX5mPz/5L1JjyRZlqV3RUVl0tEmH2KqrCj2xCa7UAuC04q/oRvcc9FbbrjnL+m/wH9AoAECBNEEiiTYYM3VlZkx+2RqOouOQnznvqcqZm7m7hGZXWyACkS4u5mq6JMnbzjv3HPPJestkch7t27suOnYapHYv/mzo/31j846FTz3wAoDZni53smBlDL6TmHDxm0gxGY5cFH3tWobwno5NAtMoioqE/Y7GxqL3TEHJzET0O0W8J0C2LgfZ9RiKQkgWEUAfjhcEWrbcABrzZcc2UInkUwp76TWka7KAuZwvVgRAmdR5E4dV16youC+OzBZMGkk7pj1yq7aQ5/s9nsRRZ792LGaqjjB9Z228h6oonYAn2WIDMpcvoIeYuwqeztVaDOWAGL9RMcu6QRY/6vLXrPamd1c9oVQeQh0LjcwnS8t6+S2rJe2WB8sbfYSn9GooshsOBxYc9zbu7ulhPXQeqN+ZYPR0PJ8JBT//eTOpovNh2drqzjoeYHw0MNT4OJjm6J/4ePeMr/b0vHzPv10O++37XfZfH+Xz/68u7n/7k/93qff9/Tzif12/7OPvf/jz/hT2/mpffFpY+/Trvbz2/Zw3JzNHx/7xk9p68P3/JPxVCfLsnCR6WTWsSnmMWbWz5EbNHZzndivvjD76g+ONroxS0sP+UgDcsqe8q3rzLqQnUiK97mwsIeBOqbitOxAovWd1YDxolRQTFVXKriMCd9PhPDQTiur8XT6jlqU+4DjPmh+MqAUFVEtsHIGSDEh4gxk/DoPD0pPg6rHAM37XEvMBPU/P8B0nfyj7tc+/PvQY7UzAIMbq8ZL/Pmpj2JGYMwSbI2PT5sxLaF6AFuu/PHwduwd+SKFvoraqMfnh7NNJwPU8Pd2KDx+rn3oPYO/p01e47iPQCvAXt+WglhecDOE6DRXYims4KIO2AJooTfa1Z54goC7Xh2ts09stug40PrBW5lbx6sBho7gT6wUogs6Xw14iAYgaMRoXywurV1TWioOUT4WOXDFvnQ7BkAGeYl7hddiJmc0SoVRwrtKwJGwolc2cguEJLEy99AawAr90z7YI7Q1oLQX1og6g6otKIbNxfmDynVdZA3GfZ7fldQxTFJF3+RtRX/igZWRDengvN648ag8xPYH3RvjJt4/yYFLeWQRMgzyiGD4CimHfUSWebYoTBqvqvJkAYUgO41VRao1CrC1XjvQVCbj1y/GTZpVNqhSO2y3tiI3E0HbYWt1TVkex8KI1Ip8aNeDUrCyq08f7O7uzu6Wa6vSrmEhUfXGlhY9225r229rm9P4jSe1/vyN5VOn39Pv+5TN5uGnfxYbFoDiY4zUx1r/mDj5Y5/5D+n3fy/PM/TvLwFsT/XV30u7P+VBtQ4Zn/L2T3nPR8f7w++MobtoXpoc7Z9eznwx3JOK7YxJr/Qsn/na64FRKgPjvqp/tBcvEvtHXzf22edm4wtSpF0jIekLm1e0fQjZh/DfHjKMGq0ADoK2IrpMq8ArZTkOHeugNUGvEkS/pyQxLqWT/Fnvdf/53gdSH2KJ72cOtjfhlpYsPIT7TFH7O/yWH17LP/ZU2Kl9bo7vE1Q5PfKHzNTDMdy+svRIkq956OlhUeNPGUe/9D0Px9+9/g636UAghMlCXboPfd/p3lt1+Hh/5KViyFDJBkJW4Z4JKUlY7lxJrAN4/7si7Lj/U76zLYSPYCO25QMJkI/eSvRyYm/lGtJEhccr4H8PaPmzixogpDzbUIJnR1RpaZbsGpsvU/s3f3G0v/3Ow/aEDx9G3eXKHsbR2VoiJE8EWwIlpoTDiYMPPwwdpOGihE04sLQsOM46rMQzBqOOMJbuinYJWSJbCsoH9RCz5yZfKv5dy5OqzS9611FOqJdRWPsoc+Xo3k5IEGCKmN0tGtxklb7s95QBYNh76v0QRw0lAw9i4BJMcvHwV1FplywUmRNHvGDOFtvEltu9RPARnMZ5hjxKgnxpzuSNodAoQE7gtIHREtUn+6u13Bg6YsyASpqHf/IPvmqg6pvd3hbLtb2+WzkthtGYjLwyuxr1lKGY9y4UUjzuattuVlZvN0qbTLuFNYeVbddrFa7ekXJ5IMRY2erQsSn+Xb909v7/6HP/wYCAD/T5RzfzT3xeZ7bjfmr7zwK6n/hd8W0f6t/f1339zCbd20yfYi207X5A3/W7BtEe3vsfP5va3dKF12WRSDYgw+NjY2sBMLPVxmwKYZ00VnXMXvQS++ozBPXmgvqbxMoB+558sD1UQiQJUWtLi6JNhs1Ri3QoARZ3MqVuu1+N2BkoeekyOPwlMobUC3Eq12aDCvoUbcYuozh5/9zPVGv1mti48wrVfg6x3I6f5oUegwnrYyxTDNmFE/F7z6wdNmyPlPtg7akx9NgYjT9r10AUXGuFAR+Crd+X8P1njfXTRh01VecSPO3rPDy0tu/5IeD0UFkgik6U1vvM38MgbeR1dO32xtQGDSHrMM692EYXO5+Znodt+iTQGN4kkBWc12XoGnGfQDLh1HPWIQWNN0vmolNTi4XZn/5lx/78W7yvXAzebot7TLWY5FYR7Jh9CEihDW5m2mZ+PaQGO4Q2Kut2FW5zZ31YMAe1uz16K2fFvGaga8LIyCOTj8MRLupeNxBdN2HCo4TmMYzZ7i/WCMJzsFkCNOGF6B1BOy9ChXhg0b4yIzMToHk+vAGkYM/WiPQJqZZusKxSRiq54+arWd6xfumC+OXWlIVI2yILDIsl/Zr8u9wjLU2Pclhg/Kj0jzINYeXdTBVPQuwe1iGjkT6QT6EOjICtr6+b5bq2u/nWNvVBXzgaFjYelJYwsNJU3lpV1be0m9t+t5HpKWg2KzLb7Tc2n84sReSmDunIWyvN+2K/Xk+XNidO+Qtf5yXx/XDR74MZeriAPbapxZDDw4n3oU3usRP0Y4vlw+/72D09PGH9wm79pI+1afATJf/Epv8p9/YpX9q+zrlvPi1UGCfSY6DlsXvx9nz42k+Nh8cW2d8nYPuU/vxdwPmHPvtleacsGjQJhCCmSz/10SZO2Swy/dzsshfMCvOj3c0ShTdImR73G/vqDxL78kVjLz9PrTc+WDfjpBzE4iGTUXlHgVljQUPTxULpYCGmmSOk9zqBmn8slgAu5WC7wFWC3MDgKKtRoMujkm2BfWSbND688OBHtUznQ4GPk8cYjftz8iGgaq8Sj/39IdCK0OApFsz74alN/qzK8bH9c8DAp8zPj4GJxw5RMZSocFMUnfPcQ9afP2tv62PrZvzOR+ecVNyuBXvqft8HW+GKisuefbRiv56+B7YnxJfOjNZ9NvZjfXZvPQtO5ff6KACVaHcQayCS1aasul2qEjx4aO1qt3eYLVP70z9v7O9+8JI+sFn0n3ykFAZ0cBBNNsV4BeuG2F6FBgk4KlTmZXQEuILWS9mJKkvkGYJ0k5uNIvb2/8d7Q35Eu2HXMFRlXqG9XCMBoJyfCl8jgPf6hxKLB5R7KhgQMhWpYUhyhIcUMSP1Q02RAvo69mZptt364WqQec3DJf0i2wjXtcn1XlIorkM7fb6g5cJeYkd1x2NXmYuoIzAmbbeDipO0zzMe/ZBFKJPhqnvhT7FisJNkcSbyJl3t9wqpqi+wjzgNLffvSi7KvNlsvVB0v0ytyHIbDvvWzzui3vh5dEfN8fhIzfIktf1ha7PFQlqtfq+Q3mu1S6wsR1b0KqMEEPUW5/XB1rt2TsHD4emNe3RR+EVhlvbm+fFNuj2R759on16I/z4Bz8cmcwSATy2qnwIWfpdN+7H2/S7980sByy+5h/ZntNAHVqRdZPap/n0KpH9Kf7f77CG4jn0XQxjtjej0udO8iEfhc4H49jj40GFA8xom6V7tsrCRrycnJs1riXmNr17mC16Z+wmUTJvVBgo/sXpnNpn6QoTWq1d0DFZ9PD7ay+eJvfy8Y9dXZoM+fLuHKPxeG6qAuSGhbxVi1NuWm6FV7mIf7ACUcUfnhQwrknrQd0Xpl5c5cfNUvse9d9xdW88oZqaJ+mrP9TNYYhF1xstFy2eQ4+1uW1vdLzh9Nlt9Guw8xmY9BFrtf2skntrw6HiPBZYDqP2QVuv3zW61QVJ8kg5qfYM+pfjrn94/MYTzJHCMWYDRpyo8g7atwz2tWMRQIevvVHQ6hBEfXatCWK89n9sMaGzbw7XivMZ9eIVWBmLLa0PzLhwqpF1krIdNnMMHTBCAgbqjMEI71Ts0W9cHS7aJTedm/8dfJfabH3wD71LxBTf4UIZGGqoktVRMrIcqo7cYTI1MhQOjJf+qk43I2QIs2q5kIRyNNCnWPjw9W1keOPjgQEY/MQelraI2oN7oGZa87nnyESpUvNPnkAMsT6ohTIfmDMPk04oA84a263iwGiuFkI7HvQ6yo/VxS2iak4arJ+2WH+4IYfIqc8T1+Ht5xiLi9wXarlaoHnBEqR/WH4AYTB7sWQRbgE3CiTB0qqqBZ/OB76UfjjJ9p4ajophHQox+eMwL3p9Ykpk1o35hN6O+6h1C5aXdyvLBwI7b2jbrWg7yVZFrAd3vN9bsa1usajtYZr3+2PLewA67jdUq05Mpa3G321lVVQo73C3qUzryh4bmYwsIN0x2Q1yIW2kmHx7lv+C3v2TD/gVfc+8j/198589p888BPz/nvT+nDe+/9+Mg2vvVF/qf+/rUZxLv96n3/77641Pb8/A+P/65x/uxXtzaoEhsXKDXYCGBxjer8sayDD1Qo1DA62lis7XZzbixrJPa3fKohbPMCTcQ9XPGAd++LG/scmz22bPErl4kdnF9tKpqrEN6dsh08jTuEK5TiMVP0eggtLlFfVnrRlUEW9FMN08FpOokGzx8tFkGFkusF9dBQxG1gJ32+LgvlHbd0xMO7vpa3yDOQMwb5v3+WIZaO2bVDnc9xWbFG/XPRYH8w3F1Ajq8hz54INJv67e8fWcPpZ87Nz72/ntgvy08F2sSdVqBjWxZMTw2Vx4CuLZbufqjVQ/x1C40M7GweiuzoK2Kuy9p8QOLviv84pyjeD9U/JDdCk/7Y13y3u81XoJ5ZywyrtGC+S8sLqaZ1DfcdmyH3ql2ADObN/Z//pnZ3/3UkRYp1iDEgX2997kSITzWD17ex0vvRC8s/s1BBSaLcaoCzsEXi7MmInd+7qJ4Hydu0unGDjDKrAdlqYJ8hquTLA5CnccIXng3LBKhfoTxUTnWSWCXnLFS4Cw5Wk+Cec9EJnwYDN3F7NHneGOxlrDmIHnqHLo23+CcwHeYjSsvZL2HHVO4EqDKgOvaHof6w1G+ZIAlrodVVcyK9EzQxEqyC1N4YT8E0GTc4/md5OkNnl7OIHpY8mCr2t/TKztG3UeuvVpzr55dyd92h1RATIe9r59fN+NBZnnatbTTtSwrlPGz2W9tu1yrA7pprgJMh+3K0s7But3ckm7fsqJnnSy3Zr+z7W5t89XKlisX1V+OR7KFeDNb293cLSTaLw1uUQiPCBQfZbTCRNUkI3Zw/3OnU/wTbNiHNp727x6+73T+fCR89vHN7OPz8HTCe+T09d71H4qZP375f7/v+EXMozdJ902fPtHCD/atvlemK63N7akrPfUF7gh8WoRbz/cp1upTO/Nj4+Kx38efyTYhmio+/MInnv9ToefTfbSeU1sw7RtvS9zq8nPrH+90ens5aqxfeqU21gc2hh2eM4eDTt3Lbcde3x2VHcSLUAW+XBK3Zmf9w27rp+ssa/R7/G0GvURGqTcvUxuNj1b1TMALk0VehBo6aEkVFnHnbemS0IsEjUZkvxxQ+cYStUsMDXkKsWruz+U74naEFkP3HvzB2ht5DMWdbLajDizGMrX0nNmr9/2z/Pfvu8a3t3zNgvCEH2O5zg/fn2OcN++PQm1ljOUkMEghHKRWqAODUL79838PgKsNjk7jOdS/jOlviebtPhhrtgHneV1oj8szgxTDd97vZ1YxaMDCueoem9cKST8M7p56sTXXdF1ZMZytE+L72vPkzHZ9Wpg2iuN1jWD+KQ+5YIeBBQLRN8DFEWYEjeSuY1tCh9toWGr2f/+V2fdv3XBTVgn74LKuGeHhOtkzEMlT6O7MhAqMwJrxO7wwZf8QzD41vRKj8gwzTkWTw9CMxZuZX1v8u7oAE2wTYJn8c4CcCLL4Rr7WmSu3ToDlygXg3PUdsIVmi0MbLJRCoFtn593QFSH6uUpFp0mtPuy95A2s09GNUbl/omlImEplHIZ9BbasCpYdtPtoBgShUDQvLx3k4JRmApROhqiKSLo4P1Zg4E851WddAc96s3dc1DGrslSFpzn0HRpXosWQMLmGMH30h8KR/8U/+aMGJMlA8FPhQQp/UKMqZO9rW60XNpnv7Wo0tn6/tDTNLc8xPKX24UHIc7Wc2vevb62bj+zlsxudUA/bnYM3qnAzCHZ7qzcLW6831s1L6/f7+n1eFKqJxPt364Vt6pXXLurif0GoYmNFObD0WNtxf7CqKixVCaC9gW93m50c7Ds8Sd14YgU1HHM8MKjdmNhqvbXJrFYNSMJFpGcOBj0bl6kWcFzxGWpZlgVxfyFatJMUGpxlVUn8Vtd7G4/Htt+txeDRk/RFJ6FPSvciWy+lV9tsV7ZaznVSSbMu5KhN5ktbLPauNbFG2pevXjyzi35hx2YXRC08oNzSvLBOt7BuUSphgexOCn4z6PKysLTMrTlu5eXBQM1kQntQe8qyZ5PJ5FQllM9rE4N6znyRoI3Jnnuq9TuYSP4jCYL+mM1mdjjs9ZnpdKprj0Yj1cH89rvfCkx//as/sl6vp2sxgesNdsaN3kM/DIaXVlUD2x33djxutRBsKfc0m+rZD0cXvkkXJFns9Ll6u9e/GYfremmrxVxF0gH5w1Fhd9N39ubV0qpe154/f243188tKystJNvdxnb12hbzie02tfUGQxsMRpZmHSurzLpJbvPFnR02tXU6XTseNpp8RdW3xXJri9XWlqu1rVdzFVzv93vWqypdk37Jq571ewPBge16a8v9VlUUOJGhbRyNrqwsKtvttzafT223nMmjriz61u8PLS8z66alreqdLVcLD99rHmQygdnUCz0b3rvbHeybX/+lffmrP7Lx5ZX97V/+uR32W/v8iy+s7A9CQp8SvY36ps1hK+dm5g/gZlVv7O10qT5dbQ42X65tud5bJ4g8eZ7Pr1N7Nsoo1GUddB7N0eotQs9UhecRkV5c5Fakie2OO528CVFIIJqg5+rY97cHLc43IzdB5XeSVHEdshIbs2EF/e6nWTQXlNXgxD0eNPbyGSHGoz1/kdj4WWNdTFMJCWrlNs1r13gEIBbWK2aQay2c+tfcD0V/2+BLBqrBLZI1jfnja13IVguCfTawc4mbc/r8acPXTnBmwvznkZU6g4U2MHr/Pffff//zD8HY+6aqgmhPpcIFp3jdr3Q857p1+lwMwwWg9XtjuKIreYSOLUbLy+VEABN0WrFWTAD7J+akpdmK9xlBcARA7QzE9j1FYCn5+v1MiBOuEjPTMnpthyPbdhUnG4gWOL0PcSPge8zm4302LDKk7OxuN3V2cWdVZr/C4JcQFIwM8wZ9Fjqgw76jWof/+1+YTWZHq7qE/9EQHQVYYqJvKNsnhkmvWM4o1CLkR2z8yjpshQWJHGG9gOM65sOaTS3hPMAohgkJs/EWtFgwQ5orYcxFMJuRLYitgpghsxzgBsvGmtF1w3Mfv74fsV4QMsS3k/GKtjNqrEoVzHb2bL316jR92HW4H72pY5MV7XOgiVUEiQKE7zhGE2Y8sg5uElvJZ8z5NQKReHblHYTyJBFgQ+HFqVlL2ZPBB+wPcmKI4dI9OEEZPVbk+Gz5XWNBATjGzV6O+ZZazVhG2I/0AnDLWfW//qdfNzqRhBIGaLEiBdftbinaYxsW2HyoUAFCNwdmO6vXS6vZWHdkHGysynPLs8o33ryQiH693Vinmwl7H3dLO7IhZKVV/XFYRD2GvVyubbOcWdFh0zjYfHWwql/a9rCz5LC3IutaqUXXrfM5FdDB+91KALEsB7ouWrHJbGVlN9dDuVvWNpltbENtpq6btbJpo03DkTaGSZSqzoBT1fPcgQiDQO6zhWV5brvt2g7wkarLlEl30ikrbYrb5VIpn7s9ZiipNubb21vLyeQ47G2179iqxjX3oKKYlyOSEHLrlxenzM+iN9J3sTluN2tlTxRVLtvd/WZri+mdvns4vjBEcvt6b2meuUHbZq9+AoDlFP7GdmPyTm0Cw5Pg0B8MrNvpKmzDyZ56dfPZxDppbpeXI02O5XKu+zoedpaluTalV29+sPlsbVc3NzYYVjZ591b9/9WXv7KyX9hhtbFukVvW8RDylnZYallVWaYaVc5sHrAU2e30b0ABpre+LrDQbGy9XltalOrPyd3cSyYsJ1b0xjYa9sW75FmpU91yMbE8LazsXwkEbgBPCWCV01LlXofcd3+g0lIA0NViYd9/91s7bBYCiGTa1jK2axQWn99N1fbL8dCuLnsCQP1yZAfr2qtXrwQkr0ZDckZsWXMPfflDDUaXVvb6Vi/m1uBFB0PD8wjANu1QjD3XeD3straczzVnAG6b7daSbibAlTQ7aw57gXYWo1c//Nrybmaf/eof23Y1t++/+2u7uHxmg+GFgB0LJXVKGWvdzsFmd2+sOXZssqjt1buZ2rjZ722xbqxKG3t5XVnVK6xz3Cl1uj8oVKIr7TJvajvKKXlvq7q2d5OtLbZk+6TqX5Xr6DQ27puNe8wfQgpH0fTLNSfMjm1VeYJep1wGWg5nZPolC5OfxDnBcvjhJMppcLbxDKuNHW3YT+yr5439o18l9tUXZqNx447TCEKjIBeqn0VbSUEtFrAloIrlgxyGhXqM7reqk+cpw5GQDYeeqCGSfsc9hI4JYzgRgdrW3MTIVHvzjWAsps/fsyRokTen94UPtxnUhwDKAdvjzE+0lngI27i+an/vnd1g4+MwqNp1LUfxh23/UDvug4z3//XwsycAo00/2H6o9I7zkE8CxUdA5JnVciZC5W7E3nGls5fYCUSeyvsEH6sAjL1MTkuKAvqnrhRu4i09mOsBz5YM8W7PTFZkigKeCWCsrRs7JQO0IyFieY7adLV3qiZfRxuzHMYJceElhVGpSvAkdqwp9XK0v/kusf/nbxpbrFNVaSCrTv5RIWTGniyCBNAUQoDvAS+PUHoo8QGAZI7SO4QdAWFefcDZGK3LuApElkp1j8+GqO3RAHPFfo/gnvfAjgG08PFCK8VLesoQtuNABpagbwEwzDG2OgAVDJ9Cdri2I7Tfet1EFXnuHp0sIHS6YT91popv4D7wAeT7650DYbAFQKqSRUPqkih0p13XcBKChalSSaNuYgN063mm++Zg6WWLGttSIqk5Wkkbg14LyQT7mMr4hOQE3ke2dFZ0bFA2sp9QsgOg7T//h583nBzZHPbHnXWSTIzC/rC3qvCN/GCFHiibE2Zlu/3KZtOVTWdrL+xYdG3QG1jZqwQQ6v1OYQcAC4dB0ke3m6U6u9e/sKzqnSbdpr6z1Wpm+60L7siomMN8pbl1c9BnxwYFBmrUPFIVJ8Ur2GAwUQXfgyVZuNc7qoMDVPbasGHQVtudVXlmL59dyr5iuUGDttWgG5RdK8tSLEoGbbg/WsKugCcHKecqmgnix1W2tgMIFv+QYiCQA0s3n89ttayVzs6pidM/m6xCLRsmB1kKIGazQW72/GJo18OBvvdAKm1K6DbTZr3bOZukTJDELM8rDf7tcWuj/kCO/iQlsAMQ5gF3p0VmedGzA1o6O1g1uLR6ubLDrrbkuBZFUPVHYro6OYwLtO5eLCPANC8HlqVH++Hb39h0OrcvXjy3y8uxTaZ39u5uY8v1wg67nfUHlfVghtJcTNFwcKHJuVrcadPtDwAlie03NXEiy7q5KglQdxOAVW/W6suim1uaZQJiANv1amqb9dY6aVclo6a3a3vz6gfLq9J6Aog9O+62Pg4PO8urC09L3iwhzkPmR239srK87Ovk5Seao2XdQqwUAHA5n9rd5Ce15erquSa17NgnAAAgAElEQVQi7N1yyXWcRpZOoZPaxcWFwM/d3UyZtmJwDxuB4KurKzG+PPusU1reH1s3Te3NTz9a00nt+YsXVuRdTVRSf5n0nJBU4mq/UX1RJgXPCOYzy1Kxl5rAu9r6o2cCWz/98GsdCgaDob6XdlM+azQY6lCw3W+t00DgZ7bf7+z2bmI/TmY2W1LnlKLyR7u5yFUfJ09zu7m+1nOlXZTeYh7zbDe7xq4uX2js6BDRaezHtz+IKWbMbGoYydoOB1bEzIb9xhDOIlRVarMOqc4Q8Xw4BTPm2RHZGLhX/s2aMt241ovwA+sbgCxmAcWFm3n+rJfY1y/Nnt2YfXFDuaDEqnFjOSdaVasIp2pOjCwawUBRv8CFPGwsLL464+ow6a9YykYhHB0qYjYjg6ajZ0u7sJbQxhu8I3SKD+aTjtpapVQeAwqBYYgA4VFw9gjo4kePhePi5x+G1eJhJX7OdTUwd+5Mrl2zLdCOz+vnGkWFBtzbrAVUHhRbPAniI9Jt+XwJc9wvUfQ+yDyHvmLo7l6IN7JzgdE8g71z2LoNQv0xtExeY8mcCMSCCPxR/Veogxj7+H5bQ0OCPYnbBATG5WQ/4qn/0YSXrEB0a3HMMY939VHhbgAWQEtarUNi66XZX/26sT//te8l8pBC09UkVqjocZxzbjzMffIzDiHUAqRQsg4+rWQTsutgk5mjRCFi+SLmkDc5aLPkMRYkBoEt5reuvYp1NiMnC6t89PNQ4I4INUownnRkG6Ps4JDhx7QjUnRkHaIUYI7I3/f93RYy5SBBuUBnyABUFIboRx5ZMm8brHnCgQ/ROy4IspkIGcMAM5X9ce/7QcHxnzXqoL1E4J/MxGC0CulCmZ0kzWyHi/zuoL4DPClaRLiTKwRWHbCrmolHt7Zoa4PpS7nUd/AqdNsJDprJn3z9rOGUDZrt9YdipAAWAjac8ho0GqGoJUaH24X8taDc8qxn1xdjbWhiF+qdshQJzOKxBSBqCLUdVgpxdYuRwoGreqKw444Btt+cTj2L9c7uVjsbjQaqdbTf7G08qmxYlbbebASgFG7SQuGlgtgwF9yJaiAdbDLH/4sBTPu69vyitNEIMJVLJLdYr/SdnaRro8HIqqK042EtoEfIqUkygc7DFnC3V7iOATGf3dpijtA/PHCdKI4K2Yi52ri/RpyQLOp4kHEy72WVXY1HytqkjaBh3pfmpfUGIzNCUfOJvXrzWgDqxfPPXAt3NIWLyn7PFtOZvXr9o63XK6uKyi4vLy3PMyuoR5ljaEQodWWzu6kd91vRqbA39FFR9TSo3rz90darnZWjsShYwGqvBCBTXHyp09b+mNhitbS3d3OduMqysMuroTbeXtkXiFIaa5DM7eulvu+I3UcGIxNckBU76BIvEhgQ6M4yARudGNLMVss7hTBpJ/99+/339sO3r+xXX9zYqN+Tw3CRVyrRkHQOllWD4PO2dTYHscPxYB3Cpr0LZb9isgvIJxxKlu1ifqfKB4QsqfHJguPhxrVADBm3gCVCymVWeXpzJ1E/wrT1YApzWEz65qBxCGgSA8oiftirD8eXl9bJKlsvawExmEhC41leCmyhRzrCerIAppnN5+9sdvtKYUcYPsKA69VKoU/KRXhdwFyAqp+XYqSwZZnczTSuaPt87S7M0+XC5jMAK+ajiX3x/NKux0PLi47Vq7VVRc+KLLNunofs4p3tNyS01GKDea70pzY3Gf8dbLdb22JW23K1EkOMZqHoFj7/CVMmzmSywLFAEnJc1kfXKDQsvmEh2qU2qQ9ivshK1vgIBozQ8GxEAmUwtrnZ9RD2GaaxI+0KJ2/m3x++MPv6V409f2Y2QJBPhk/XU8pPWq4IvjhFBtbrtEGK1Qr2jhF8SLPnOhZvV7CVkAYshB4BhWq2b+Yxy9G1JZy0gwlkqGun67QYj6j7eiKy1cZg3oa2zugTdaLxM+2aiDGMesr0ji7gD0J+7zUggqqnNIwn3dqZdTszP6mn/j+4j4ff8bHwZbxem7ESYHpg8dAuuHPKLn3wZad6hAFMyPA0jo0WcGuL4tuXiHYh55+d7zsyYf67c/tkFwGAQSMVAHpUGHvhY9dhxbAhQvj9BtbfdUl3U7N/+9dH++1rZ5W1PesgBLvD0u1rqEw+RWa4Rxdjcq3B6qJswA8SFtVfDHAg6hEdHEV3eAiF8x3Ckml/UigOUONjPCgoT29EGOO2E9QqDGwUcyyFFfKQJSx0BJuhzrXWV/oOogYJE2CPMoCE+zoCaV7aByaP68JMAdy6Gc7wLoZvJSsKbLK/ATKXW8+cLpLU6iMO8QA1r4dIGR0OUvtDag3a8wAARRhlTuCsa9qFMB4jVvrB92uY/Zgyzf1utpT/gYBKTxIGmDfVX7S9ZVwd5mxPBqQD8eSfvBg0ad6z3vBSudPSLuGAulgR2bTLQa5Y5Gq1tPlio0YMB4QKh5b3hlZmXWm6FouFe1v0BzqR23Ej89PdZmNpMbLR5ZUavlkvxWYQNtrAgm3d13a6rDX4nl+ObNDLBazKMlfIAqZqveVkX+g0jUhXwrxDIxZsuSUtgNgpD5nsAGd+LnqFXYxGGmaT+cLqzUHgqigcFBGy04BLulaUMEtbWy2XzjT1+1ZUQ2mttquZffPtb2yxdi1RTw76mR2PB5suFrZa72yF50+oBl6liY1HfbsaFHYxHIrCB1QwyYajkTbOww4GAtO6rdUwDJu1zgxoh/qDCysKtHGZbQ576ZbevrnV4LzoVVYSAh2NxORAQ6N1InwF2FrM5tJ2McCGFy+s6vcU6trsFjZ5/Z2o815vIHaJzRNRoc45eWlv3/1g33zzWuDg6nqoEBZAIM8LMTuRKdquV/ou2kt4TkygprOHtQQuupnHvJn01L7KumKvOBxx2rB9Lf1RXri6+s1P39irtzP78sWNPX9xLeaNkOay3jhLmhfWZWY2iK8rsaMIGWkL1y7SrhhSWMve4EKLDUBrtz/YxfjGM2PrmW0Wc/U5z1ht6/ZtMBgLfIvJOG5tW68lHmWc4ZS+XszFNvV6pRV99E2JmKbDfqeQZNrt2cXVM9vstvb29RttCsNBX4cLdGucEqsShm6lwwshwBVars3GRpeXEl6ySXHCZR7Jk2pfi+m0bmWzWW3TlWu51vVO/bdmzO0pfOqltb54MbTPnz9zcGfYM+Q2uf1RDNPz51/ZZru27WqpkKqHyFNdH9pfxnyhFIz0k0lqs9mdreevLSUU3OFntGln683KFjXaOzSZngxDmICyXTgmv1uxaHbURtirJklDIdbGng3x5iLrx3UQ0qo0jb1dMEU69uIKkatnMK43vklgLWGHjsIAWXqwQd/s+oIDidnFVWO9Pi72iSWFh5lcbxL8kUI6dnQQj4BKbJdO2+eYSpu1cEYlhK7Ie1davddu9Iym5AHz5UybSp8EnQmfdhDkO6VS8COQae3mD8M6p1BjsHGI2hSFzx7YCJwYnFZ7XUMTjDcjuxay9mI7HgNYj7XjHsN26qrHM1g1d6Jz/SNfcA6hRgbqYRDUP/TBMGMLHLW1V4/dj5519I2KFQGjGD54ffEeLxfV1rMFD7b4zEJY7Z6+K35hLDYdsl0dALifUww9O8vqCRwc1KmIwLhXOJCweu3ZhgllePaNff/K7N/+7dF+mvjBQO0jxz9Yo2i+hZDs7ijzFjHyhL04y+Rk1YWRRggOoHQqSC1gdqqprbsAoHNg0d9DET+YJ/YMt7K7H8p2Dsn1gNgkcL3Yh25s6uwyAAVvLF4cCGGp6EOE7fQTRZ5dFnK2jeCzBJZ4TG5k6qCVEJ2zR26MyhghYoAUAWAlycKmscXOzV05dPJ9tJPQpHTx8geMDvtkFPozj35cCpnKQHkvuZGeDcwbIUuAHsCVqB7sI1ZW0jz7ekNb47Wk3c3ZpzqScMC0uUGsWfLPvv5SYUShzs5Buh8ayemcG4DZYLNnIyH78ObixsajgdWHnYdCNgAwxMG4zELpIU6vhEpZfKDlGjZZTuzrmUIYPFR8QzA7xQ0WER6ncDXq0FVc9HKEkWqlUCDhLvg7nGy9ptLG1gCw1U4ACJalyjqiASuVBqez9gobIjSGNQAQ8gAuhlfW73Vtg3YI4XoxFAisF1PFwQfDkZXDvkJUgDwAwWY9t7q+s7eTlYxd0yS3mpoJ5kUrcZ9FrDgqunZ9ObSLAUApVaiQDeLNT69sVR+1IcNU7TZL25Ev25D+Xlhv0JeA+ii2jJpKtW1rzGMRUc91PxKvF4UmRjfLBTYAJAwgtEjT2dI2+52lh4NdXVYusGaIHI52JPFgv7JS3keZNnKYJA6hs8Xa5suVLdc8i1o+J8+vP7fReKjwXZKhcYP1cI+i1fKdbeq1Daqe9QApeaU02O1qbYu7dzrps6EnnVyhFkBMJy9VoYCNF6ZQmR+7rW03c4UlCWxu6qX1qrEVZU8puDBIAleHhX377W/tuK+kMQJo7ZuuEg+aY2rjS0KkzlapTFS94i8CiNvlVJMRhgk9IIJ1+o/FsKhGNr68sU5anNhVJtHtu1cab4t6Y3fTpZXdzL788nO7vrqShlBGeBv0ZND7R1su5joBElpeL2fKyhldf2Hb3c5W0zs77hDBU3E+EzAdjy6l/YKhHF1cu+5wT81RBOkrgfJutxDw//b1nf34dmar7d7SLLW8Qe/HXKmsX2Y2vhjoOTAvVDIjZXx4yD9LC1vMfrScxBPCoAj8qTd2da1DBgkAhDBh9rQQAJz7A4GKydsfpU9EBFp0U+t2S1uunQnERX67PdjdbGFrxl/ip0rCg/yHGWq0MGaxRUPx/DKx616qkj9FF0PBVAcrwgDM/58mzm4Ne7E0h594q4JQrLNXHKwIPwJ+o86mVzR2dYW2K7GbS7PLq6MVpWcxkkBNqQ9eCvHQ0TpRB9brwQ59ztKMNhMAyPObBGJ8JxF+AqQK/ECqK5no/qYE+6CsJNbUwILF8KPaFDLeohj7VMYluFXrm0+ao1ZuYwgN3fOCUpgMAOtcj9j3NpDUrn0Wc0fjStbtNgt3L1zX9rg62V+0tFehbTELMob8IqN2Mgs+ZXKeAeBjLN9DXVQECOqnlo4qgp5zaBAQc6ZluNUWSRNyQh0gxkzF2NbITJ3afgJY/twFEB9jAiX6P4eRJQAPDFZb33cCj4fUCQKxWoTIyOpFc9vYofaNeDJL7M9/c7R/9w2yk1B6JxRed385D9cCrDhIuju7AwLkG5AQ1A1UeDBk3EUAhlYshhRVugZggbYKxig8n9gHRIQkwzgV+VF+ovqvYi4G/zpy0arSWSsKPCuZTHYW55dAE4+dOQszR3Yxh+1gkMwc4XvZI2VFAU2mszkSEK50Djmz7iJxINw3X2G27LorhRyREG3itRpb7QgvAuzOjgX0mTNPHmplfHFN1jix08fU6o1nWyNmd8eYIFOgrxkHOMwDWLtmvdxB2IoTZcs3DiaPtrM3sJ8A5lg3lVDwJ//gVw0nfXl0pJlCHUzcw3YtGwc1JMGMcCQxMgJmYpGc0jcrdDhQcKVl+dHmi1rZToMBYUAvxb3fr2y9XEjvxMoJ9T/npL7YC4xdXPZs1KskcUOv1E0rGw0JRx3tdo5Oxs3CeCiwXWwcLHQAIehOUtNHvdIRLcse6BltWYmQObNNPdVkHfaGrr8g3IVo+7i32XLpQuU8V7ioVw3smLIRrK1GR4SYfL8Vi7DdLex2Mrf11hctF6l69iID5WrUty9vxtJ8EU7NCjb8TLYYy9kb1ZgD4AEeYR8ur68UxhxdjMWSzKYLW222+j6yypSZtuNZeNip3yPcUygcdgQ1oz1bzWy7Re7OICwUAroZX1pvVApIrldbLT05oAcHXhgo3HkPa1vUO1sseV4b3UeZd60/Qhj+XJvxYjHXiBP4LEtbr5Z2+/p7gciLmxdiemB8ANtZ1dfivlvMBFQZI+sZbN1Gm3NvONQY4TThTtFH2yymoTxFx6bzO/W12LjhUABUycRHs998+2u7vb2zF9dX6muAHX1CyJJwcyd31kXZgdu9NGMIzkkH1sZ63ITaWOhvCk1+WJ6yurSyfyHt02o2tensrb2bLATM6U/CcGjUMuqBPnshRgpQEc1GtchsNrYBwGWldQnHUsCsk9h0cmt3t+/s88++spcvX0pPhz7q9eu31k0L9TNAByYUzQHApptlYml/eDO1Od529V6hfMDVoFdYlaf27PrSxsORVbkze1lZ2JHyEOulHY4725KRi/C939fP6/pWoF3p0jsOOR7KzdDpEdJNasvzsdoOKGPx+PGHX9tm9touL0ZiqG9nU1vXjEsW6ULPEwH+u+lWWUkAK2nYMz+xjqqOXQxStZusHr5zWHW1KJIJHE/Q2nD2nmm0XKc22zijxdQf9Ti1RmYoAC3YPISysJwU12VBZTzJSPFoJHOO+omMUwk1XlwmVvYTy3ouOaBtsZQPaxoR7mj66MAnGknw3g8X947bidiucGKXbkZ11/y3wmV+yNcrGuZ6ViUnas+mitYTESD5/t4CbrLH8RinEyce+lQIu8UEabMM9yBGqi2EbhnXCtS0ShrFe3nIbJ21UOEdQYt1D0QJiMQNza1U2qAmApYn2aoAZM6sV+irAJ7uh1TPz0SgKWQJnIBSZJkeMdQ4hQ6jdqsV5n0qmaF9/+/J20K73XOJsGQ06D1bqThLnnptz5C0INH1Hkd4AMdBxqUEkr77KbH/628aez1zuwPYIkARYS4BHw5rYqTc9kDjXX6xaLAYFQ5WYskdDpORzeV9EVzA3Hi5HR9jawABUpUA6vi7Q2Ja4TpH/sSDigxDhiJFmDkAEbpkHq3qaMoa2N9oYRGuwntco4ZQ3UP+tIl/Qxrj51dkoSA14dUD2llE8CR9sdbDFPLs+T6030QATBoqP0O4BURkozehv2Hd+B1hR7RsvYI5EzRsEnNCWvicJ3QY7TJw5Hf/L6IzPL+dGD7wBbgDPa4Yu6ar5DOGIqXLVK8RxwHkVFsHZmIy0bNJ3pBa8se/+qIRwmy2slWAyUGDxJdm3Z4NB2OrRj3rGJlbwRcWavKw0ak8IzXLiLliebAWFUqYKutsFBL5s3+5OLs1tyaEp4s5UjxnsDiQ0c9Aw1o8OOrJkvWecNRXMqBziMHf+8zZ8O6Esx/57tPJA9PEdtA6LGrtNO9TO7XYhcnV+vs9yj34AmnNlAP3A0PGmE7UOgWESqliu2IWkgdGQn+ETJl7C1Msf/FwNWgvPPLouX/qfqxP2s/hXrMefr7dj/f66fycztd/P6Hq8e85hxTuL/KMrbB7SU/0oJZZ+KJTiZIwif/Fv/4TAfQtGYps4BdjhTAFau+mNnn3TgcLxg/ABp0UDFi/l9t4OFRYtVtcyOaCzaReTwVaWFxh3nRSQbt1rK3ZHiwt+2LPWAWaHVYQr23Uz+2zz/9I7Nj+UGuBePXTdxLKf/bl1xrzr39Cg1fbdE01hp2ttgeBMLJZOIl99vzKfvXFSxsM+wr/HpNc1hawxEPC8snR6hXt2CsTEu0ccgCA62qJ7YeH1WFdV7NbWVlgQnxxeaMQOLrJbjEQk0cfwK5ii2H7qaV5atPZyn54t7LJkk0VRhQmaq/r4bXTqzo2yBK7HOcKDzIzYEzFjNd+aINtzYtS1SlkW4JFBQsv9g8kGkj76y7MhAjGQ/85izgbKuMf9nhHiR6iChwE2RTYZFSvzIvjzVdurliVLHyNDaqOvXxudn3VKOw4HiTWxctLtdIEh3ydCaV9tGlG8avmp1vgKBupPSHC389sSAAbMastGCfG9PVkxxEwnNDDe2S6GST7LMZxfsoI8eSs7mjtHvCSHtL1ZCDNyPh4suH73lDhAn79hz5+jwCuR25TPzpn6cFshX+H5AiPtrpw2oGc2wGo7RJZe++dvMtCJt05ZeFpgNVuzz32KTrkB/sAB3MO9NrMVlxL9LNHvOvuieIDgHoMWMW+lQYqPLtokMsziwRo9MvSgQwWC/E8Ficqu+OC78M2tf127+Vdlqn92W+O9hffkHDiGinIHdimqKl6OPa4J0CWf2tHIExsMwfBkLiLLtUF6rDWe2c6w/4mdo3xKGDlGktdM4zHWLSaUc8hisw9gEROHcLgx+Vu8pksenwueU1TFwT5S6BQgnof39JwsZsrLBiMRHMOkw60YKcErJQc5ppUwBVRFbSbhGLRjjLH+Y/f0S4WBa5HuHS1cxa5nzsw5xmIbQt6Mpgs3kd7hoW3B6cF9HMCcEgVsIsKAI/fU/gb8IemC2mEQpuKl5JkligpD1shZCw1+EnCf2KePgfQa2F6KoLmP/3DL5rmsLFNPXelfppJlDy6wP+oUOPgymEJRAx1cGDFvbawIjnaZDq1H1/PJO4r+y4EJ+tuuZoo9fw3//2DKfxws35ihrdPYGfq+Pzm9qbsce3gxfPAC8dBHajffTyCDfP5z9b743fe+752e08512GBfeho/QiAfGoB+5SftwGeOv9DGURq27mg7v17eB/0fMr3n94T+yCCtkfaERfdJ4FduNhToE5TNgK7x+Ucvmi3wHn7HlRWRYVXzf75v/5n0iXJ/yxFxG12e/fOFpNXNplMVaZhUGZiRGEMCdESykXkX9cbLYQwqrwQhvf7npQB0KEBZFb6d22tSdwImJPLco4ZKOGySt5biNKxxiAR4pAWEvDDyKLxe/VuqiSEZs+hxlOTR/3Mri5H8nEbjS7EKmJAICsQYmgkrYQs3/1hp7Ao4WJ0hD988+8UYsO3bLd5ZxfjK4XO3717I0AGUHz+/KX1ehfKFl0up2KnYbjQ2cEao2mcwajBIm12NlniIxaZGDQaDmIApf/RiwvNdTRcZBKj/yIz1vVoS4GtUskBLKa1Dm8MYbJk6/VBCxcLYVWQhOHO2WSCorvcYgfBabVztF7pmYFRU8ZCSzIKCzKhE98A3UYCpsw3ZU+NR3tB6IAUbLRel1cdu7w+GjJOtF5pgYO9f8YLZXPoYlM5FxrWZkFSRevQ4QAptU6gsTRcEzz9QimgOD8C2+Vg5Vx3TkwLYSQxr5x+ffM8nfdCLOZcLy8c1qJoPdJQcQONGXWBtXpqvdSAjg64ITSo97Z8r6J4uT3PXJNzDsnoOjJKDQe5oAty0OcM38OwYJyrbbYq/uw+i+Tjrf2+mNEZmTN+d8qWa69Fcf2Na03ol7ZR8El0HzL4dK3WIS4+J++r4LQfs1BDYpBYc62FLbNZWJlQqgbGKlY2QK90DJYO/Mk+DPPx7Y9mf/3rxH6YsMZ4yHl7hI13fZbqEvKMlKEfEqqCbYKbcvp6SZRDc6tlVqqC0TIyDjYK0lh57UD2c4CNQHDIxrtfSodICDluADmAljNZ3C9h/6jL06EghXELZIcAm7+6ZJlvG8lrNLcA3RyUUpgmH0cwTayZ9AfXl52DInJEEPzeXI+FT1Zjw9KBGNpoRbsApWmqUJ0zdJ6lSZUbWCi54mcOjqmdKNY5tJE2I106JF2r8qNscOoQQZNUiX7b7TTG8AZERyY2NYwvFcPG1T9xKwg+sxGABqq6Fhuhf79H5nVHGd9gtOSLy6rBmgGtE7QZbFZf2VEmpipBGF3koq0BYjR4vVvbm7ulzYJhYlF2bdzvKRTBor1c1dJzELdc/Y/3tsQP7/oPuWwfUuEzT7Efjxj/nZijh7v2+9f6KOh4wEK9R6+fVxH/20Mg0l7IfBV58J4PIIv2+x9jwx5JE3/vfp4Ct63rPXlPp0XrATvWbstHmv9+/37oAzFeEvvI/32vfY98/CEA++f/y38mCp7Y/3Qxtds3t7J4yPO9Daqu9cqBwuLD0ZUSBWTAuoWF2Vi9WjkFbAfLS0KobuCrOmJHfLBggAPjgB0K1RQIcddTq1cTaeJYBN5NZrY7dhRG3DQdm81rezdb2pvJ3Fa7nU6vwzK3f/xZYVcXYwG5qhpbfzS2okcI3DNt1ysYIpI5zPq9kUKUeIEhuJddRbdjq3VtP/zmt9br59ItUpt0MLix7a62H3/8zu7evlFoX6awCPzRvVnH3r17Jy1hvdu5z1jtoVKYKwSh8snpdu2yn9ofPCttPOoZnmGEmTlskeQyW0xttVzIBw9NG/oumLKt5j8AC1G5uzFje4HOslel1q88LJGzkqVdyRdu53ubLzzUjF4LnQTGxIjvCcOr9lowO5UOReDTQw8zwhkH6jL6piJBLIw1fkrBOBIGgPDmsAfwSuzqqmM3V0fr9xsrSpPVDABPgEGp4+GkDgnaScUEyMcQewnt2oFNabvwB1fw+ywL4Xs3fpUWJoYWOQUHYTnXQzcrQBoYAi+wgRg/sEMnEHjWnUUX8odaJS1FJ9YpLk2+SUe26UmH/DBp4zXP86tloRCuHzVVJw1VC1RGwBRZKd7rY0FQIqyDZ2avrZs7JRb4TZwMWaMm7JR9+DCcGFgsASz+LvPNM7P/MLvQSbEHonjAMH3QyiTUY0WOoRO7h7x9A/akCQ4LoA10UA2ZyyRMyX/JfbPcX65jt3du6fDbHzvKLpaDuhgtr/mnMjF7eudcpF21DjuuEGf8yJ9LmiJfl5mr/MmcFmEivaBrr+SGLrasI5aFsj5tt/fIRXG/EEWFTEHjeHGfO7RSKiFEZi7lelLqKDuA8cx0Z4Fh8cQUqbgzQR0vzUNGoBvsepmeyPQQvpPTAdl+cpZ3tg4nezqY8UI/AuMINWKjQa3IDfrf4AzPGsHjRWvcL3wN4Br4AJK4Q7IO/VCl7i3JfhIzF2kbkQvmoGRIhA2RmdSsz86ewayxDqA95lC3qQ96bpQkw0T12Onaes0aiu4Wyx1fvwCpCOjRatF3Stz5+tmowcMpq7JAN3ckpgXZycuqQBCeygiT2oe3s7m9erdyV+heYV9+9pl0U5xkV/O5TaYLm23w/Ejl8P36f0A31HpFsWVLsPlRwPNL3qBJiIjNF7mISj92qceAx5Ng5Akg8/D9J7r6gRbhY225X/LjMaD24SvcA3GV/ZgAACAASURBVCHqj3OI8t4nY5ihzRo9Ae4+3uYn3iExyuP17d5ry0ffF0BYyDKKG0vcxP6b/+kPbbmYKYMSGp1XleU2GlZikEo0hqPn0j5woGCz5pmRRFCv1wqnSROFz9lhq/ezWbKI4qi/JfuVlGDVCAu1ahoXWt5NXos9u1s39uPdWkkmVBFlmiMwvehl9vmzoV1fX0tbhbkulLuASYY/WSmLCSVI7PAVc0NdFkvm2N3bH63qXVjRx39ra7evX9tsfivD36tnfk1YN+5rtVrYr797JYNaMikPx1RO7pt9Ym+mG3u9wGw2iMgRz+dHu+pTtcG1FJ9fD/W5ksSMtC9vrfliapZsZHgr08+Uw9XWNlsodGxbRm5cu9/LeoVFDObwgNUGu0+z1WZfVkNJBOh3NG1YSkzmO81VFk4JeI9sMqGMhzKOPAwBE8jJnVPvHHfotQvpsYvpKtPRBa1kPHl011VOrKQ69Woz8nIbCeGIvGP94VF6rxeXZAwnlldH64QyHp66HsqLsfF1nVFz4HIWS8dwlntz+UufUzjNM5cE0sQEwY4QGobdaqyDV5Cil9E+xjUn7n7vYbIIutpJddFaQBtGCOUIXJxYr9gWZxTEhgQjy/g+vrcNmk6Nb2uqQsZdnGtRcB/XuhOT9aBUUFt+5mdpT6eP3xnbdJ7DXpLlJKFosWTtdSKGBR+Tf7QBVZtxbzNY4en484ieBCexeHDfl445gNPghH/iAxhTAsjBSDb4RsmglPkMAyPPLA8hzuYd+/bHo/3td429mxOGdy2Vh10dRIktStAJMzq4vnpFrvE6rFB56uhZi4wldF2x5JnmUZjLqkkICyUxvYd9V4dzPUCNSx+dXp4nlNchy5ExQbtKav0BRvbOijFmYiYureW6MEdcex0E79yDMpDRTQPaFH50WQAAkoMQgnTYKO4hhun5nbL4uhyOCD8GTRf6bGUlkoEOI4i1A316tE2TWBkE82jOaAvrAf3AdcTi7TvywZJ2lOcAy2hoxxJZZLjmkjaiSTuzhYBHfhZBOgdO2EBYd8KzVNUoisyaIzrbncKpOhDreR2tm3uGKH3ngvtgGfPHf/RVw4aEgJZFoJuTsk9nYWAJCsRRemvv5kuZmILdRlXp4Y4+/le1vXk31WkWZJdjxFgWNhr1FZr5X//53336/vyUBql1hUeBz4dCk20G54kQ1KNALNLmcr89n4zOi8AHtFChvY+GJe/1xkMmx3+pe4y6r3a69yMA6ENhucc6/kMs1lPU/6c/wPff+THWrLUrfTBM+snXMbP/5F9V1u+myprFhJTJsgQkIHYkI7KoZI4Kg7Ne4sofKhNs1/LHsi7A7EKHDWYkHmQwtnyO0xy6KsKL++1Sovx6zXW7Nltv7M27hb26vTWOGFDxLHw3w8KuR6UN+rldDC+UvMFJaL1YapHNCzL+cmWZ4vSPfoo2YxIMCCP8iFXEZjW1QVVaklW2XKEbI1t1plRwfNCUQLDDsJTsx8SWy1v79s3ScE/Aqwu3fAG5PRm0lMNKrJeajcqu3QzMXlwXNipLy6mYUIzMikt5rgFcVf6jg7h3JqqcKgXrFaWVlvLpkvGimY0vrtxjD+0D9hWbrRIAsE3ACJiy0xgcx8QGFlfCnJjj4rNHfxQ5WUJQ/CSD7FVCCXExi6PMfDs4ajuLwAYgQXFGsVo3ItxszmwoU0Yp3IQq0BlhiNxxYfJsazaZH22p82DHxllin10d7dmF2dVlYxeXqV2MGgEvQp0soo2ymWKxbA/1RGATBfhnoHU/a02Q5hTjc9ARWZ9zmK5lztliyfXXByL8Nghra5q05It48/BoG9D43z1M6m1xkCdJ9GmZc4YhAov7eqkzkNR2HfRiJ6F5yIJsg6y4ruj991im87Vim+4BqnD/j3LhoRakm7eGht+rAephMq0bJ/bK19aHjJ+M6YNXlYxrwz0ppCrW0kXTeslzisxs97mi7JSDCWecZP8DlbLD1qexu1Vq3/94tF9/b/b6DtE8Yamz1xeXhKWKjBHLPvohDgsZlgNBgO/Zh15SByE7Im325+igrs0+MFwqOxXqLTK0lbHYemyRsZR3FZbl8n10fWTaZQ/3+2ZGM9dcF8XhxscOhw0YZuYeQUzpKjFqxshZminPTORRnw8AHkoTWIxVoAPqA9hhXu7d2w1GoXtLPdtNiTFinHZktzujxhpx0fcDjGZvrHQhDR2yBrI8G6s4Cx8Ia1IJxoEhMgQekYTrCkkzJhrrYVdB1bTWPptQeizUVmXNj31DX/A5PT8A94GUTJ9TgCv6jD6CTY/O/skfXFQirjlh52Uv+GR15Oo9nc8U+ljUbEuNjfqlvbwcGzWSMBIlNAMQU0p5ldi46iu8QaaaFn7b2//2L357r55YLCDdsGDFAfCJDNF9nBIF9Fo+ToDoo5vyx8BXm1f9mL7sIVvT0nS5iD6Mpg+glY+211cov8I9fcIj4vMPieHPO0AQkLyfoPBUM59k+wIgfP9zTN77Dtsf6IL3/IPie9tA8qS1uL/WP3rZ//Z//o/lL6YMEuo81nsvrUQ/4qfFRoN2gezQmtqVOo5KcyM7i5QDh1uRuG/RQUBBGUDKttnKqmJ+N7G3k1p1Dqfrjd1tKCvVsXHZtRdXA7saD2QCO7q4lA5ySS3F+cyms3cSuVf9oY0uhlqwb9+8Vn3HmxefyzWfclB4hsFQNVQlOB4k3tzvqO+JBquUVmE+mdp4OLDVxstW7dYrmQGzshAyeDedq03UhYTOhp2W9UVqdnM5sD+4rGxEZYAyUzr1wSpL0p6yUekbrDm0oXUzZQgBWKXf2G6l9eK6o+Eza5pMiAbqnKxSAONycWdHylU0nkyACfJ2t1I5LN/wcHBf2WJFPU18fRKr9xvJEWDT6APYSTJB+U5MBKXfQlBf+8KL8F6LNCd51lVO8Gi3EKfiiXOEySSLyBdFjFVnq8Ru13LlktCfvsD7CwEuGyUMHq9+QRZ2YoNeYy+uGru6SKwaUScVexPez8LqaVrRITus/CG84gxYG2A8NmDvAZAomG9lvMVQY7S88NB68O+K8wEQEE726gn9mhP1WbgcV8loMtnOxIss13t6rxBia4Onh/dwCou2dW1B5+Wfc40bz/vhddogq73OtAFaXOFZ/wR+ogv8Q8lG8CLzpTK8NyQWPaZLk2wfUKAYl69XZywc9FpROA8bGTZYvt9F1ZQ8C0WIYWP2gBL/92LRsVevD/aX37q1iQ5pXDy4uMvwU2DJHyB2AeCajUyvsUA6g0UeAaBF9YblneXMEeAq+sG1Q7aEC2nb9gmNL6V1YHwBjNG/iwNILsY2Hk5gkL0PyRgGSKqqQtDqIXgHFXCYpI4FAv1exn/E9NwbT4AjhFydAT4zt87wev+LKeqkKnQN00T5Lg5OXnrKzUmDxExzFaBZVO6jBWCKwEdluFitlTPj7VctDWWg89/RFnuYwo7Cio20mL6uKPQnHZhHX5QpvePfHZmhIuTn2ts9QNkjIewn8iPDRxL2j8MsdlKBiYRZq0lQUli6seSLYdqUvaH0K3wJ8cq7+cLezWZCxFp08tyuLioZhB43O3s7neh0jMi4X2TSe4H4jtQ/bHLR37i04xX0F/9yfi+T8DxRHz2vPLknt7NZHm7+YptY1LW+tMxxTrt2yFsVb9gGaa3WPJZ1177ek1l4H4IR93/XDicqkPFYW9ttPpWUOIcs9OvAujlxHHPCH3xXXGw+lqXZ/lhbCB/66pR52Xrfz2HA/J4fPuvWvz8AaE9g68Qyhmf7INtSJ9joP3RM7L/70/9KTEpMm5aYWUdG902Drd2sazFT3Rxw0bWqW4qNwauLEBivAmNWMvkQP+5XdtyvbbPeyQLkdrG06QI/Ljf2vBmm9vJyYOOLnt3cvLTr689k/Pr29U92OAJmSiWZAFBIOIGJykvCk4T8lvbm+2/EDj374g+t6A1ss1xKEiSvNqwOBAb38l7jqQO4qCRP9QB80ibTibQIhBqn86UWFsAWJ/WbftfGVS+UNlrYzbhv/YokmGsbVUNrssw2x47KTpGdRFjvsMaTDE0VInd0Ge7hBMMn7zQAUa+vkB8nTnz4WGwo4MrhzbMRfTMAfB2OawcmhF6sG8xbOemzZPNc90qzXu92EptyCh1UmPu6DxphVUqE8f39XhAPRz1PCDXJVoQVGn0Kp8r90bYHnP/xAjMxWDBaw8pTtf1E7ed8hih9jHCd6yCYVX9SlggDx9S06PZ6ZGE2Nhymdjls7GrUWDlsrBik1s05tDp7FT2EovbIw1Guw4n11pxdCuELFfU9TzK5kLctGyLrJHarBeAe+ED53AwCdXmDRUYsCNdP57YAEANA82UltsXnWTwsRmYoAjw/U0b9l3uXxbkaWbCzJURYlkOIRd9DxhmfCYXA462115WoRzodMFW30rPST4ybssFjmFUOY34CjS73p4SaNiAOocGQJReBMteO7BX3EP/OcNLvCEEBthT+ItGDYU7ySjC1VN3PxJYrs5/emv3N90f7/m0EJO6PJVE2G//By+0ok1FeV95HPBGYEO6dmn6saYAhlaXzjACxYLSPclv8yGmQEE7UvtuIVT/p7VpnctUvhOHtRDYKNoxKHAcdRvg+3Fmy3MEP/oesoSKYROCmOuBRKYWwm+oCCmBQL5X6q/5sO4AcwBiRMum1fE7IW0xicdZmD/NxHyTdIJCnY5mjCOKVXakOBzRh3eCfg41jTik0FwpxH4I0H00VYneeF9nMzPn4LPHeQorBwSuJmbj01SF1h322B1XM8YcBCCYcmVP4mmtiCYEng6J9zkSK0du72zyXZK2RbURgkwGpPAs3UE0t+YefjxsEryjmJ7O5LUglD1YsOJVfXfRtNMDUcGP1stYiNe5TJ6+wNKFmGxMtsw6O3AgD91uFVg4NRYEp1XJUuIFU+/Eol3+V6D2c3KvSOt1cJo8s9Jh2Rr0HWhFfPN2dmoWKzU9yns7OdmjEljuzZmdVDxFzKBy9xz+KbMlSIYOf7ha2qA/SaAzyzAaDVK7u+BWhyUFHgscVSLpPnTv8hwQ0QNnrM1Bgw84on0I66M62lGTZrW00GNigzG26mNubyUSnd8IfiPnEjnCEUGFONHFOsxJmwX2fe9lQ1oVF10jFR92z1waGWeIG41Q8VSicTZki89ATafD03aDftX5RqsYeOh1AxE+vpvpOssMITaENYFLAOODxxYb97NkLG49fyJ19sVzafIVpay1tUjXoK7uOen263yNFnleavAVeUhjSSg+EU3wijVCv1zdc5MiYo04j/X48HC3H/MgOtlnNrJuXNhgNxZhSVNm9nzybj3CzL+4saH797QYTVko+UeJna4vZO+ugVejmitfX+HtlmV1fvbQeovKiJzYFvyzusyoHlpee2EHbduuFsu/oEx8NHS/FlFGKJ9WfsL9ohabTqfycEMajUZpMJmJd5kuY3q1N5u5f1ss69vnzob28ubRBH3PRUiHCrChtvz3YbP5GTBAieoXZ0HmVfRuOYM8a24iFIisPnygy8bzANZm9MGE5NUF1YnJh7m67lI6L8CYLFyGFV2/v7NsfvlH7xM4jYKWgapXKYXm52dnzcU9zmDnCCRr2+erqRov7DI8ZQh8sDIyjAyyTLyDMAYXt8p7mCffE/MDcmDAiGw8sH6FLXJMZZ2wUqmqgFG4ErV5RAI0DAvkEQ9p65kVht2Zv376zzLY2HPqz2AZgdXFxZWVVybF5Xa/suJvZfFnbfO4p4BLCI5rFvR4n+nDSZ+Niwb6bJ/qTDCpel2Uq9iovGunRlACEx1cNcEm16ANMpe3CD6kh3IBYlnHvUnhCRWhHatV4dGHvZ1dmV8PEeoPGLjFvvWisNzDLKn4PYHfNi0ox3tNy+c9OL2nCzskzAmEnneXZ2iGGuE66pGC18JAJOocnz6J0behhE48yJc8c9FN7FLk7qIKJcAFW3LhP58AYZotC/pAgoHtsWSw4m+EbZgSVMWMzHjRP4CzKJYKPmHiLeNhsZTv6fPZwnAu9A9BrhScdxAZLIfoniJajEempKLaAm2/OHNjV9lgTU+AQj7eD2BasRo7KhHPBszZbmK0949NsOjP76dbsmx8aeztJbQfrk+5VCswzNCNI1krnDIjCl/7djEeFDFW+ykEMuKKvfeQMbuNz5pEJvAhQeGhUWYt+dDgNK4UGKVpN2bjAuAikhXMr4A8QknePwc/L12CAUiyno4sFjTWid3ldqq/YkVJLxTwjEMC02Gs0CmQ0XSu6gBQXpSucFlrmDu+N9aoQsgymxQsZi3oWscKQGCNnXbugIp2ZzZfBSkJas0b3xIs9EY+tZe39gSgf01XA3bR25nBcoSMjEQpj6lBDVRE/zwaNXo1EPuTEjxN+5v3B3PUs0a6eN4fZVMXM3Y2esbrewmR53yt7WsfIxi6uhmbljSV/+HzUzPH5mddCySBHSvA8xwl93BeFv5yzGW9sOBwoVZ4HzqkR4a0cYnlYqrtmtgNMYYRWlrZvtjYlvT3pqpbf4bi1yeROj3/Yp5xJV2JCBMecXEmVJ4TQzbvKkCKEAWO2nE1VGLoqyYikd8h0omwJ5Xeo/5fJ5HC93djb6VoOtYyFVQ1mJbab2bPLod1cXmhBX7Hhh/IJHhahYKgnCCQNpW98yIJ5yQqj/cSSRVEi9EWfhkmoTqu+qQA++H7uDTAFOJJZLEWIoYt3G2WRIQy+GV/rOyjF0+myoXZsNr21+WypDVZgC0SfpyoNpLEul2CyJXYaHCq5w9ljW+u7oTzvZlOrNxg7DqxflTplk5EhXRHlgo4mSwHaQQmYt3czMQjok4bDkTySGFiANiYp7A/aIdy3Vfx4u5VX0u6w0/t5ptI1kQXT7CXwxtWe91Dqhz447KmLWVnVG9j87q0MbnmmvNAGAQxxmKcPsEXYN0zfgx0Bs/Jj8eKfCA3zjJJK3E+tZ09WHQ7y7AmEtPe4oiO07I9UD1LnN7WbWoW1nm2W96xTjb3kUVnKSBe2i2w97gVNE3YJr36a2L5bqJ4kE4vnutoCfNFgpVamjb28fmaff/mFh572aKBILYon4J36DS0RrvaATK9xXp70TQjfy4JxlypTKGUnt8YW03dirgbDay24VBygfuZssbS7pZcaonTWO+pg2kHC/3EFwCOUeLRBv7JnV9fq481mbldXL+XdBYiqepfWoar9Bgf/lW23iNl3OtCwRQAWtWgtcN9PbTi+QAmrTYXnLINBVXDYWbfZ6Z4A3IBYsi8BN7tQDonT7wFfLjYmucDXNp+tbbaq1bY37yZ2bDb25YuBvXzxlTKwJpPvLS+G1u8NbLl8Z8sltVVpAnT9XjXUmK/R9BCNjKYIJ859Y9MlejTK/jgblRWkjXsRWneA941ksWpUJJZ5zCmZLEXm8XzZ2LJmsSWN3FQ8G4Gzn6jpATZ3NCMecnStSwgTKdMqUeixW1JaKLWr4cGo2IXVBMauHfRoeP/kzn7FQ4a2krDZChQF13mFK1qa0SgIF0hhjQ/FjwVmHk06OutNo6jfz5JhQw7aJwGuyAgFwKSwT2AnnZg6WzpE4KYtpZVg/WgYMmzW97L+gk3F6V6Df5cOXFFnFgBTbAe/U8Ja6B/vIweifCqGAxlHnkkY7jEasiokGoXQ8V7cfDLeG5cXuCKU3ElUkFjZxzv3y2IsAlTIjl2vG5tOE/vhp8a+eZ3Ij44XhprOdpxBj2dP+n7BfKBfY11PjYGQ+RhtHrinaEDqA4+MNq/j6XYwnhkLy82hgX1Ou5b2MC9FxcGe8BfVVbTfYAQMgKH6hfrfw3YyLpfmyzPp0IY9jB6xHyWJ2zXE4suKioY6v2KwZWxMnzkTxv5I2A3GKM6RyBRSRkeFpSmwDSMIgOFQid2ELCXc+gVz4yp389jttmOz1d562C0UXiS6CN9J2E9lwo5ozvy+ZbMBcMu7uo6AeQP7CAfq1jCAMoA0DHY8EADIvARSQIZGOyiTxArpchMvnu1RJtZgWDpYwXboNnqWjTD6Hjyj731E8ItRldvFoGeXw4FS3gknIGYlnRtXb2UcbrYSzikzhi/NM8s7lOQBUDgDRSwUpLddr1X7sD8c2eGwsbdvb7VcXYyGVva4Hgu+U4IKRXYcXC1WuFbvJQTGbrfZ16qN1y+6KgvEIihjyaPL8+aLnb2+XduCjQNHXEIc1C0i+2tQ2c31hbvDN4QvZrZar6xHbb0YGtmuBcCog1jBkJEckONCTmYEAuit7TBnVJYDoIdsBC+L8m668NTVsCAyCdjIla5+2Fq3YFOnEHZqc/Lau4X1q57XYKKmSJba3e1EGzzABjf9onSxtLK5AhjD/V0Lgfx4XAOxWK3t9eStBpUAHqaQ2vgybUwqZMzk2e9ttpjb7XTpDMmxtgymsCrt2c1nlueVwse4kBPKOZJJRs1DZW4QElrb/niUhxL9L4Ymo8B15eE7uct5mITC1NTQy6lfSDkYmc8VtqupzfiD5b2+kf2qTYQjAXX6DNbDv3u/WbiewBIZglqnsLw/skOS2baeWz3zQsy0ncLK1N8kNMdVysHQLi4udPpgkURztF680+kVEIHzukoxkJKcE1ZL7PVP39no8pnG39t3U3szmeqZvrpd6HSGd8u417XxqFSG7c24tH7lIbfBxZdWDS7dDkKLqBdKpVRPlsP0EpbijAsDTB3FjUTp9F9eDGSL0DQ7S7qFQvBFbyyQuJ5PbHL7VvfTwbF9MrEJdSJXhAgxYEVjlNjl1cA+++wzu7l+IXC+Wt0Zpj5oooohhcrRW1E8vpHHmO3nApuE2nbUdBR+cFpeXmGEVLulgK1SrxPqR+a231JIfGcdEgy2Cz1rSmFxWuY5VsML2zWpMhI5PFBmqcP4pM2zRSj14yBpOruzxXKlxfDmqrAbEhiKsSVJZbt6KTYV5my/W9py+UYglQLwFBUnu3k88Hk3X8GuBi1QB4DkZYMIZww5lHVDWEissm8mkyULvy/CZEQVhReg5Tmx+HJQkfCXE3fhGYvTVRD7cp2OL+7aJAiFbF1zExdpP73DQHoWGvMViwuAHGarg37HxheNXY7w/Uqs7JmRzMpGgh5HWg9E/EpGODNSUWPlRJObuJ5BWtwQzp5Pvjfft0w5yz49ZNoigkL1PQcGXokv+ocHgBXd9aNjPNqr4GHV9uDyTdWZsnN4L7bPx4p0k+EVPcojo+0HVw9b6c/gmu4tczG0wrAt8NkWscfn4Axd8MKKXlnxOyN4jAxWBIrhfTAuaJlkRkqIMGiwACX8fbeGDaW8Tsd+eHO0H16bTdduFKpyMhKWB4PSAGIeZk5yB2JSVFPUDbW9fFVkZVxHyEs+l8w39FOyOwhsHmE4MUaCmeHujkaoEACRkSkN6KjckiGOF4AeAEhnr2gYrbMK7JZrqKRJQ4skGw0vas26yQtGVwyvqrrEGsMOtMjqBmhFSQfZ3vhqARp5Py/AD9cb0a6jM+vUr5XZRcfnHX1NO9lqYKcqWP/90eYrypA5uC+6Duqirmy29rYQktRsFmiL7CFAjUxJt4wgZMm8n60lwlO7PNEmgij62fsbHz4Vxo5Ftdl/wyGJdUQZmGRH0i8hpBvHN8wbtWt1/8wr8Bodcdnv28urgVUlQlpOux7aoECzEH69EXug6aiF5iDGAmE9dw87oJMjiFAs9FGhPmoY0hg2G/QcMFGEWbaIjFe40CeWl5UNy541zVoCWuhaHjqMDemVw1FhVUHIzD2N8EO6Wyxtvu7YbLm36ZphQYpn1/plx8b9gY0wosTlvuyrRAqbL6dsGBiFjDqph6iOG5svbpWir7R5AMMRQW2l71rTBjISBV461h+MdThqdo1E0lCqqiYeSENAFc+CBb5HaIv4OxqXBABQe+HLHhtSZotbBNYTASPA1GgwtPH4UoMEgLOkPmDaUekjTuP4i/B50t6XCLQpDN5N7HI0lluwHWEDQ0mZTm6drCe/s9dvb20ynav9L67H9uz5tcK43az0gsEUS0YnA2tBGnBObcvGZpNbxewBllU1sLKi8PXWdquF7ZODdbteDJrnTvFmTtl5mZmUTjBSHR8jGHeySqG96WSlh5ka9C1dlbpxQ96dO5nv19Yt+rZarWWhkKTFyXWc0wnPCBDBJseiW6+WllOcWz44hLN7Vq+XKs2D6/F68dbSTqmi3crYQxhJuaP12u6mtwLsTTqw17cT++2Pr8NzRByd2M2YLMKeDcu+XY4uNUmp/Ded3BnF29NqpBNY0YNxA6wyzp1F5AgKc0ZbEbd6GHdq23UtvyyuBYNVlEPrXd1I87S8W9h6taDogM1gEDc7lVV6N5noNHo97tuwl2psU9lhMLq0JMMWHRZ172Uuclx3PLQGS1dPqbdIxuJKIJa5oDITMINpqrAsmiayj5Mit8UMOwiz/vhCpaYO26Ulx50OMFnHHaC65UCO+fK0gfkNz/Qgb4aOykQtllNbL+eynyjITKQ+HMan2d6+enajEHgn7+nni+lMpYdgl/Nq6Lq6DSWzFkoo8FO/g3OALa70dDHjLpaA4p7Gg1QHMTIVOb0yXggBsihy6oXNYmkiKxOfIMKsOmkfSCmPOiUvZ8Lcj0J5+fE0LP5uO3FmHzxEDZgnNAFQI6Wdz2IAKxZedWZjuNLT23lOg8rsamyWIQ7OGxuPqfHIZmFGbfZYw43yZoDyBJpCDI6/YkiSf8dQXEjoOvlDKXwngBboIFjX4IAema1oRyHAo98Bgc7AS5t02+ZCv3LAFl+nUGDMdHxClN6uM+hHfM+EPGdo+rXb2d/nb3n6b1HDpU8Hhu4Ubjsp8gkTBvuLwNgFVxjPHiTbD7E7HBnlVvgcZpl4R20bW686dntLiNCMM+B0zjN1Fg4RNfKDKHanHVHA7oa1DjAkMoedC9mCbMZsXYTktHUKrDFHYXbScM3gmBN0ZHwHbdsqB+Lsw1+E7FJCeNSWlaMAEpKQp7wfCQAAIABJREFU4MB6zihYrwmvO2XIoS0axbqdyftO+zGLV+acWB8oY88NeSOIlEs7lg3YKcgLjzJDbtlCJCBmIVIDEeDEHKEmKgyZfLZCeaKyTFRzUCF+nNllftoVi0znAdR4FnfrxAY50TPKdXmYFQYa1o9DHAGCMu3qe1jb9OoctEf6uPBxt6S8WdSxhbrLSAfc+T7Ms1AZgfeVctFHIsN75Lrn9xIysaPJLRYQ9Du4gBI+p5D+V9fDpkoJ66HDwAnMFxbACAzBaoso2PU/HlzDZ2hrSeOFlqNwVumqUSiJkG9HeGuhjCquw4YNa4Zyf7bCp4dMoEyLijfGKT3Z7RJ6A0nDrKmEUMeGFIc+HG26Wtjt7GAzXKi925RN9XzUs8vLSgyS6wLw6KEOXGWr9VrMCffEmUMDnvAVAjeOKsH3Zr3yOoEFzuN44HC32PIrXMqpE0PIXADluF5bmmB3AVA4WNbLJGTs5YV1SzKpKtGnhFsUamUCJDiK9yxp9vbtt7+2erm06/GFXV4988w5mBHCofVCfXe7YGO+sJvrodUUA68BwITnMNHcWLfnbv04dsdQjYBgUyhEOV8uJZbGrPFqNLYXzy9t2L/QvfB+LSwUm8YOL0QRyOIb9kcSbaOdSql7CDW8mruJpE6mDCIE3ywUaPRqndQIWbLBU3mg06AtIuxEaJE+PloHnY9qUe1lvIkxHOCRM1S9WChzTmwj5rk1Plm19frPZIEg4A+wR2xNEeuth9NchyVhGioJnSEQmdJOabAIY3ZSMW0AEsALcXXsDN5Mp7bede3t5FZjuyhSe1Z0bNTv2mc3lwr5FjCigNycbDx3kl/M5xr3fK+EnR0PBbOYb7a1dEvMDcY6KwCjDrC32W3kYUdCCgyWaPkOHjy1/fTT9/b2zY+2WKz0fLqFi71ZXIb9yr56+cyGw7Hc7NUH0a1aOwY10rxOJ3/nT/Rr69WdJTvPKMSYGDYHvUnRK5QUcNgdbbWeqsZpbzC0w3FvP/z2WxsOevbi5ZX6TQahHEwSQv5M0p7YScY2ixLhexg32k2oFjAu/VYXewgykzNLm8QW04ntbaNQ9Whw4f3DNXdrHUQA3RSs32MTQSJAEMiim1wtJprTYkpJw5dbN2Fr11YA9GEkSM0mLDGZYpextUE/k+h9vtjr3svKT88s5v3cfYs4jeNKva5ZSTpW5oTQo2Gjs1pswrjVs3EovJLiy+MhmXrrvkebrRcj5v2IeXkvgNAFxo2lnPCp7RYcxFn3WKNfzxorO6mNBg7AhgNMVxO7uDAJ8asesg6vBZeVbr4IW5xSGy56fGHeqgOv14v0Uh8hNBaLYLPVyi/sLHh2BulcDkzAqq0ja+Ebn/fn5KNT2FHhrbNnkkrDnNITHTdFzdcJKPru5zGVVrHtE3gLm347lPowrOXIIKiTTqHBc01IhR5b+rEYDkUOQUiQ9jM/sX5LKIzOmoG9CCJ1KkhQTqdO7e20sXeTo726Tezt1LNZUYKm3bPBKU2R63hIXtAaRkZgyESNoFskysFr/TKvlAmHlPNUZgcgRuTCN3SIF6IYnANkUEqt3lh8M3SWzIcpIwZYUtk92FrvV+a6Z3t6WxUehK0LwyMK9MVEBvsP9t34OdoiO4swTpS1y3pnRx1SGfu0j3WfcYMonrJDcVypyDVx3yOsGWFDr4u75OADC27UTyV7mb3fC13TJpZNxhtgFrE97wHWomnVYYYM46Jjw5y+oZ/NZszfhve6zlS6uJ15UXrtMV5lBjYMAT79jyxJ5ATCdo6o6E0ZB7HkFkwcXn0AZSUIsCYDJhvbJQDG930rxWZpv/G5SikfaeSYm//lP/5SMA4wpUHS7QqkwNos5lNtUITfVHFcqZIIabdiCUCUAA8vZ8EDQ5PgSG6zWtq+RhzrmxA/owEAEzk9l5WncwYDspOAsDlI4Izyi1AJcxGKkNPkjMK/okQbG+ddGw5yhRUISw56pQwo0ZLRyD1p4l0HCmSSKV0+pTi0b7oSS4bTlTLOasKBXasqruPZVGwui81anyXUVWWIpgnnkf14sH7VVfFhMrYuLgdeW5Kvz/qK7S/qtUTYbNQqZLzZ2maztjlqyuPRnt1c2tX4UtqR5WrqTBn1/DoMSDYIDBZv5LjNvQHGEMsTRlguYdwKCRB5HkyQlZzQWdDhcvcKZ5II8OLFC/X3Zknh6J1AAkwCTAOzuDcYeNHs/5euN2uSJDuyM9UXc1t9jYjMrKwC0E00wZ4RUvgy0k/z/3/FiEw3ulGVGZsvtrv5QvmOXossgmRASlCVGeHhbnbtXtWjZ9GixCSy9U6LzouQY9A7Oox5JK8lzlwV4yo0nW8njgEE6UsvInUcw+0jyoWxIJ1bbMn6k54mvFY4dLEzQBxBUeeB342iDwosRPKlb9qgVVMnq9+tF/8Mbte5b3X4wiuiYpnMIe9jrtsIsfRNgAMPBVuvMXTTX+2vLydFTNUddM67rWKzbRFZnqf289OjZXRFC/iEFOk3WzAHoodRGGsk8jwKRmTbIEPwrLivPKR8D2MePjvg8fG41/3nLTZ1rwJHn5uDccA/qrZ//9vf7OXbi8ZiWAowRl7EU2U0smcgSvFsR+77Qtwyrpt4A5jxRZEd9icVJ4xzJzQCEzxfnEDKMyuVML+vbVTkFEUmJI51zWeYU/TBuYIL1x5s+/CgYhokmzEiAhoQxkkUkOXuYu+HvZUl9hBniUuia2ePD2sJRniWMW3lmW260prDd8uLpeXrnZXHN21u6XIbuJqDiLUIYeA/uIdXZIuYgPGpvMXq07vWLMUm/w/6zYMGakqHWdelDsloFllzHuTSX1ZQD1zsgiUzggF5BmnExipnvO4nVkdo95Ux6E2jRcwSlfu6mGqUhMoJM1wd0DJb9Zgd+RddCXH3ZtFDiZ1kD3LrHe7M7tOrDfguBXI694U1cGxGFAw0Yio+GvsXaEMag65PVGAhpyfWKM+hL9xhIrg6K2FM6Vwwunk3yAYaYU9m5OYd1Mj6+kC5Qrybiitxtvw6SBU6KiSDZ5UrRf3wG3t95dX+rvASKjaOV0JO4g8VZshw/J2Ccuz0/XUDohLILL+r7/6nf1WxNSoSPxSI/ls4HEfU72N8GUj1FAoSUPBIQPymAAlEeIotnTuK18Hlnb1vYsfT1V72Zu/HqXzYDh1AQhi3sy5UpXhxMxZNsgAYVaCcpwE9Gz+EDEfhNVH4MEEQ+sy+5Q2sOFZCQp1DxDFGISZ7Cdbc70encnv3NbqQ87pbIMisN5DaHGXlsMcV3gtP1qjfJ7eoYB27C7zztrCm4Gw7qxj11/dxoxdEILDsYXC/3PuKbEMf+TVnFMfuoI6aMYVrRSOEEhi7hLsjytiy8Irw2tSUUFxxXRwjtO7sz0SBG/wNDzxew0d8CFucEwvJfSLeLGBl0xEtdLVVwbpkBTBG9HtEgcUewTPQXJgYDCrqVgVUEp/AyP2fL0ao5B323uzRHIVHSOPQMSro7+8Fv5PJg+5DGH3z6z3n0ce8FHKT//e//V932YyIpAcR/GZnRgCtozyeqo1vj2/sFEoi30MK7zpd/FmcqIJj44b7cxkGN9NT6Cx8rKUTtclfHAivnDrXa06WGjdp0IHLaBK4k00C9KPtkK8De/r4An+NZZbal/XCD6UFJpCpy00xQ8O5+tpq5q5iaeJ/PwyMJzkMne/B39EhjN4v/BwcIA44niMOkff9UYR30CiI+77Y/LBkLIQslo6T3wtfigsKB40wYTp6dTMsDO1LV7vBJ+tq93SaTO1htdPItuo6e9u/6z3RDVPQzBbxBxriyeO40PKADEIhyqb2+BIDUaFSP+uzE5rJtUB59rTbiBu1SDNFRaBYZMwDH4Z5tbcfg8UoFoulXa4zqRP7Dg5UrcWrYnkSWbZ9EGdP480GtRzjX/gMV7dJCDwKWSxMrlLyKbfqRkGUq+hpWkZMiU1VqKBKbWyoTjZLCEt1DpC4buFAZF0RdkqBhUqVh+fteBLyxz2kEAQtpYCeRlMvHtpa6BcPf1nWKgKPdW09cO/N7FWEcj80VvHc/vzz0v74tLaMwiZZS5WokSpw/4ziDmsFSPyuJJUqpT/bImPkfbMLXIMxR0tGe3OFkIK0oLajiCUvUPwHNqTu7N50ZWX7w5vt317VHWEOXBRLe3za2sNupbERCt7jsdK4M2KEniXeEcMrmC1snmR67rg/5fEokcr83nqB0nd2Z5fVwccBM1hdEQI9te06U8HCvWN8j31DX56s7yqLCNQGvaPTZ5SHOpFtUI2U8xcPFFnH0m6MgfHCWsxsu97Y4yqRe/wiWdq//tu/uzs6dIRzaflyaqvtVzm6Vyc3QB7tNwYCvSG8M45dLOTzdx3qoIjF+vlsaYIS17kc7qeF2ABLiInWRFm1jgrb3Gqee5qS2cyyzOxpE2l0zPOOehJSs0blrBmK/dY7Y/HwJxMV3/Cr+IL3Itdpinh1xMi7/e/gbhGN5N5r3vnqC3USpHtw1jmH5U1NUys+y01GlfBMuJdC4zReQvrOWvIxWAXR93K1jE0nkHo5cJjGi1wtZdREI9K8MPFftkuzh6WT+hmv8HcznKzhky4gUwcCMIjHGDMUZPlS4gXD1R+MqpGw7wWA+p6AmP1QL0oy8cPC5ndjTl2KsYALl+YDRRtPsFBsfdhEfARa+0X+sH4JyJEXhIFT9GHWGi57KGRZ46KzMNJS0UIx5aM8WdAEKweuPRw9pgV1Q5zWzfal2eE4sfeTWUmuXygyRJsZp1EBKfJD+uroqIjlP7huEpXyeyigQiEzjhDdNNUtDwAwaDxV8I3j1DB1wIJFKz14NI0DQ0ArJVeA5AutYBzuUTvj3ubPiJv3yoZBIdheOIlAHzhieOBRnPF8SOhEYSQgwT8s3FhZJUgcBAXHs/44Tzir4HjB1VT8DSM7KbQJeXZEXPFMExeclGSu3mgqzJaxr1NHY50ewPgTtOs2+L8bCm3ZLHjGIo/CKvUikUKLsSG/c4X/lWxZcHankfdkCNY4zxtri+IR8GK08wAxTiiM8AKFs8Geikk1aF3X22UIjWzIhMQI9djgGso9doqABAdBUTk61itCTBMHL6BBtgRgBGHO5F/+7/98d18I78b6c2tsgMoCu92ksuKFQW9Uk0LsZrO+cbiDr2ci/Qrou1BQoVaj21vYglFesrAYV+zuKHI6hBQ2aQxUGTfcyX8bajnRSw7Lpn652aG5WYVjrJEhN7ftZm4PKTwcHLw9IoUQTi4YI8npdCE+1hUvpL63rpuKG8b4hI2WC4hHEQoHehA2e4i/HIxci93DkxV5bHXbSNXHxoyiTx5O16kKiGJd2HTGgnDy+SUgOmCoqOQmvJdFIlI8RG9+rzKVGEPKdJLOebS0gA+AigEEq/NrBcqwiFXQuWMwneZFf0flfB5KO5RHEYPpxOkCxNWJ5vI8w6GcYOJVsTaGpG3f6+9Rh8XBaHYi0uBUiBRE6mWxseZc26+/fbO6P1s2n9t6ObcJKKGUbVuL843WBp/hdHzRQ8l64GEHbWBNNFUt5I/7wSEOef18A/WIhHRxvcu6l82A0xguluEhFbkQwe+n+0fN5zw4sc1iRybh7bwf3q2F75QvhcxEs8SGcO084gLkptMD+F52ti9Lz+oKJFA2qYf1wjbx3cr6Yj9//cX+8p//oK5qNs/9M5TvKgTU1cWgfXxGHzlrZDqcRf72nZtTlu4xqCOHVqMiGgAOODIO4cRRDFTHg54VVLV1d9Ran08jWxaxHO6X2UpoMqpXrRk5ObvEmhFtXV/FRYC7AJk7zVcqtJwK1+q5A0Hj77UO5X11t2tfyVCUIrIpT/pcqFFhfcLZYn3x+qwPkCLk0zx7KCThV4IAlu1FKKG6vCkZZQsrlmsJEdbLtQo5LChoaoitAAmDOvDXf/1Xa04n2zwiCEktWhBa3ckt/nbjOsJpdGWzDrP+LP4k10wKw4VTDyi6Ixm0dvL4u09ToVenU2Wvbwc1ONPI1ULsJ4yCt0WmtZil7gf2tj/Y677S5scoQ4WZDombJOCIcrTHEeU0n9llchFawqZetTQqZh2PIuPHdGI5o4ng9I0LPeR8vHhAn9YZBdRVisi6db6PQnIh2hKsjZVGxGjSw3pBuYg0YUTBAUM2Xdnf7NAGp3HiUAi+pYEcic6hkAk1jP5vE91tI2Ppuy1jlMyi02kkmaZulzGPnefCuQrpV4hG6nl1mloojw5l9t9ZOIRCQxOMMPYTV3MkvP/e0uIjrsd/iOfn7xWKmnZ8kL5GVaCjKh8I2u9Uh6NKUtOTYDkg26kwQlIzMKopQ6qADF1pl4JFg8KKEUC0zuk7VShXUYHfrWln1vUXNfbcZ16Le0zjDRJDoyZy/4dTvXOi/P0wHAj2EvTXEl394PxQjHOeC0EKuZcU4fB5KMD4cwpC6WQx9MTI06M9f8fIwvDiagl8rGAjIuenYN6JYztfok+AEsFL1fbk6OuYF8haA836AHLgFWNAKuI67491Qkg678fXqSKBpj9sUhgV8sWfUZwwHuMLAj9IMBMWEK4kAk9m1Eiz4WasyeIuCxbWEON8Ia8UdZOpijj2j4RxOYXPlffmJrhYLXD9aXSk3RGf0g1iV/EogHEU1xWRoEf+fI+fH44xRRwNH/++pAlmVDsw8ndPxYoHDQ9ExHXwtO9zK7ublbz/MAXjcz7kpjg2ooMA2wi/BiWTdUTvCKe8zEKOpqdrTG3yL//8xztEXN1w+EnqMMky6xVOO4dPsYhUoKgbXiw0vgFNYf4r1j6bMWMkyNtCeyY2u0NWxh8q8mDa/uijj1nsHJsbF/xm++NBDrVUuIJNr0CNvN7UVhnxJrGt8tTidGF9T+jtIIfvLEltwevoAwUzMSrim4/brreF7Bq6oXOO2YWLwq5yte5ytgWjKXgTilVhtOMoDeMMDsvV0mNeDtW7HLk54Fkb8HVQbTFSOpQnfZ7pYiZkZoYvVDS3vsaDq9EBOLkRVEkMTC2FJwcjVbYwf/x9pnigEP+CEgwUxH3K1D3EkYk0OOMm1vb9WNvLEcThLnO7ZHGzTR7b08MnW0qdF6kLwSW8q7GDYCTDIewcNBGigzM6lgyEat5mkb29P9tv398lEf7Hrw+2yRcSNURp8cEF4UCmWK26g+XxUoR5mI3TG1EroIlX22wIUGa9FEJInPNmVh0rjSgYKc0iBAuo3ICuY7tez/LC8oOVTZMCms7IPdva8mDfvv+m4ubx4cHiuQcTd+1F41JEBDyo7WD2XtZWk1OlR5juz4mUj6ul/fRpa5uCiJm9RojLp3+w7XpndwQTc+5RbW191M+h5pwt1h+bv3x5WOeIJ7E3IdC161UgwL9DacnXevXgxHKZEN6tIkf05dn21cmmhJdGoBFTW212tll/Vlc6ICDpzkLE1PlP4R5RNCPW8MPndCwVQL1cpZbOF5YuVzbHX61vrTq8CQViPKiuakAt7EosHgcVUxRgjPHTxGYIJ6YgW4N1TWm3SyN0EDHKy/5gdT2IO6UsRuwn4oU9fd7adrdW0ZOk+JdhOwL6jO+XK1cpmvuhs5J7fZvY97dX+/btxZYrntWQKiEtzcQywr0jb97AleD44dVVH980Cl2uHvQMwlvszoN+L3tD3fT29t7Ysa1tyqj0PlWw9gNmsvL+Y/07uiRV9P1udVtJYYqiMYtvluWRewNKLXi1ZBGpI6ap5ERAvo3gBn6IRgBCW/xwZVNl9EERT4GF1J9sPO4phPtd5lyQ95IuHT6X+3ShqKKTH/c5Ri8aOVAAoeK++mv5PZtoXNHIcNGDfccMux/0eD9c5ZI9Q/EUCkUah48RoW/2oB4jNwpEO1rIdVFcN35/moOswoFxpAJrikUyc3SOA5RGNowMQW8uYU3OQwePUbgXVT8KjFHhOhaDKrg4XDXKck6XShJGXmE0+KP4GguxH2pK/V1Qh+nff/cz7IO63+LF+bVkfM1IGESxrmeyA3kr79Y0UyFZh8oNSEdOF4ct788LKC+kKZ+OPUWuWzDQY9FUMA4ShSB4Y41B4SOnLNSCHwVm6CM9oJp8VNBQGnZGayLLO7LJz4OcYObpaTaOanoxwsjMi3g5psvGhL+5qfiCR6XzmZkaBYemQxT0XjwKAGO/JcpK48PAoYKHOPV15s2GWyspzJrGX0W5j+LK/qKxtwvAcIPk+0BO8a3zInMsXpiO0ciDSKFOofjnGQHNc1TU14tySymiOopCR5dYdxSSNJc0IU3PxMj5VPhY8RXHoF7BXmLuiK9+f1Bz+sjZR6PE9mDXMBY+4req2cL+Yoxz8rXJvkmTxs8z8lQeYij6Hbe8WcEeHnkT5nFYFLc0eiD/8AH9+aKwxq5mtNagGZv81z8+3jHW5M2gUAMJYoT4dqjsNp1ZXmBeypjGO2a6Q43hZLRItz9YHCW2XKYf4wlaQIoHxmsYJTKawcvHA1BBzJBgUuANgucqEsJ5c0DvkQmlweU6K5zX1fWMCHxsJeUDejcUDJDryL0jOy3YFaiqFY5Ll97b6XQUqpDHme22jBTPItnt1pgmLjQe4Cb1zV6HF4hDlrsEv+trFYN088kC24ijTaeRUAXUcyJIxwT/Yi0AB+pqZ3hHwJop6NRgh/dnV1VOE/u8W2ucVzaDDkep1VAniXyM2zVKNkwlIawvVCRd773MHN/L3t7ri77/03Jhyxwex0Kfg8Nz5I9wiJ5OB3Umy/XaEpRjuPcOyIyBlR2ZAXl7fzvYe4ttAt4kkT2uIC/HNhEfC+5ar1w7DGLTbGnDgO/WwpJsbcfjmzX13truYHadq3BZb3caRYsnMfXxLiTvsj6KB4ftHQvc/bP8QJRabz4VBxBeGhsQyszzuRd/CMSsPjf2+RHkMdchDtcJ9SgcLKIWKOLhVWDqTIHxuIzsl11m62VqD9uNvKLojkBDUB7lm9ziPNU6oqPHawryunOwKFhM41L+RVYEELMF1KOGabyQDeMq3hPdVLzI3JxVhczdjoeT1QhEuqPd7wvLs8yWjCtZwOKtQcLFGR1n9bv4R1w7TBDZoMaNQ6KTy1XjXXhlcP8wiOXZ6ZpBRROvi0qP4iRLeR0aHIrQzu6Mnoe7rZYPttw8+EhbToh4ptVCEuHAPR+PSo7gflEH5XFun3YP9ssvX+3x05NdbnN7/fZm+8OrGw2m3jRFiB5Q3HJdht4ajQk7CRHe3ys9s7vtUvFJm83alkWhdcAaZcZO3qT2ETYzPVOSHqmQO9VEhjG2HqxpOut6R8Q2RWIPm9TWxUoIIp+H9T2bs1FCIHclGcKRQ/2u+8WIl82PzRHkbWwcUUfz/D4fK4XKQnfkWFyiEpxzX9m0p1YFD6U89o78vUKVdrcnxndrf6a0iWt05SHSIuPSNIXxwltJpz1RYfZQTOVkD9LAmOO5Mis7PzjkdRfCiceCxY9fLwhQJusQhlumcYUfeA+ZF0P6s+A75n5BbtLKCKdpGMuwj/v4hvELiBwEfJpP1puU1IGcLy4Y4gvGRhRkMQWif4+k9ep3MX308ZZEMYGk7+SPsRgL/lZhTjkN8ArFylhoiYAcPJ5+8MCdD6xRvKZmPpbhGYORAULIMw1qxeGOmLaqJ3ZozHiEmZCUPMoo20KBStEopRg8JbLvWL+MdPE+Q/WN+hA1L/l52Jj8jpT+QbQPRYPbPPz4DNwauL5cd9FNZHHjnkyuDqS4Yp3SZHhoteg6auJC/qBLNLRWk9nNjalBqQJRXcWqzkG2EtBRF3MBWFA0ik+LafQF1eIPUQN/r3WkfM8QFQQn0fCwdONSCa1CIaMhMRYqiEh6plyOhmJlwv2HkyiT0xseXjy//KyvNbII4WVhxeJmrTOh5hRqIFf6zGEkD/YAPxtaKlwwhCU8G9QC+N5xJvCc0Ii4UMCsYFQh1aXHAinaPeRkcp1BPRVmf3fVtAp+mhlGnwh7yKiET8lz2nuQtBTi+H2xtnSpfJQ8GqEsIL/Lr8sd4Xkt4oRG6wrKNURy4hBDswicT66nxvj/+LS6c+DlSercmq6198PB+htxHPBCHJlC0J/nBN3WNnTDx/hHxDoYm2Gz0fxVGygcKpzAIWUzPqIKdtt7JJd1y3jLiywOSKrDbb6wh4eNfKh4g54L5xTNmZwLJ3Y/u+koCknnnMQ6GDlcID0wLqMo1GFN4C0ydpAx0LnbRQ8mYzFIikL0QNGE9fbyA8LEFENFIgwgrEOeRY4uI1VGb1MZ4wgloDtng+2Q6wu3JRtvIQ4LSMXb+696D+q2zHlm2ixVGMJzc8f824VikQOA8Qk8s4Vmx+/Hs3071pLBrtKZ/bTJ7WEVuWFpmqiAG8l83FzQGREabzcdrsVmbU2DitF5LKiVIgj+8IfqvSwF0jjSKAu7h/nER0ryDpIDLuMFTEVjcZoYL/EZlSbQHO1680gW0KzNwy+WFRsVi5Cm4WVBYpfH1wn370bFYYGS7eb2G3pg5XLvI2sOCD2E4vrdbWgPQldQgEbTxJqht29vR3uvr+oA+Yd3KZ0sRda2sH/644N9/fRk8Tx2Qz0UPKQKlKWrVbKVDn5ZlNxdWcumJNd84nTqyv1jrmfnAyq9/aqHU5yf7iAUL8kTOe5jwIndgqxP1Cn5KK+qKqsrLBvg1eykqAQZhc84dK28tkbDW4oWCi3EByLW3nhfnUZyPu9n04+tPbcaZ4MCTe6oMRN/9iY3e37+rp9Jk0SILipREFPZI8xILFhLNFLXGJI2VpWNHWqCsK+WTkEzGEPHts1SW21pRDIFTLvdh4dHj+imsA7eK5vmhaKXwGnEMCiUI/Gunr9/t2/ffpW3Wb5aCuHmowzni8ui45lemw0dKwfWporUE9FDJ29QODAgzM9nsuBgvP64heuY2Lk52W06lwiGMPEB9BrEJqBo7/u9NafSC6ww3tENoKHpK1mQYDtxqhptrkSQwAPcrnCTB3W+iJAL0sZnRP3M+qG4utxm9l4Zj3/BAAAgAElEQVRCA7jbrnAbBtAS7v0mYf9zh3lGiRwA4xiEjRrCM0UBdhhFQpE4tX17cy5MUDl5HqcfjIDxvJ2UQy5y5Ark/61zYrFMqGdX+9PjxDaph+OCAEiGH5Ak6AD4FzFuaolW4tDEwwm6JehKOJA9hgTkAk4NSi9GoaMazSOSiC+hKEPsVCSMTdmbvVADIWKURGmjwgL0LMjluTcIEyhexmIJpMi9mhwxUqEsGwQ/4GWnALldAImb1sK9lXkkY3K5t2Opcrd9507hGHyOxehY6MHPWS48INkP3WCyS5EerqFyRVETS01317Uec4HEaeO5ltrOLRc4rySeD/ycEdmTj1gQSeglMGRmXBzsRCSAQHDByP8KH9mLSNfm+T3nPPSRoXtlXQM/bCxKNc5F1Sjy9Xj4e+wP9wiyuatO/f06f8g/F18IPlSIKezai5fRaJp7L+EbwDEFyHwmQrzeF0WMLBDCa/H7h7n9ViGiM6NNksqWjFlAkxgULph/kmxBfCojakVpOSeN1x/NX/lvRvbcWyxu/Cy42TKnKnXlpmK0Lh53hIAEXpnU/sHiYeT54Q85XKZqlkaaCYeE+yyqNLPp1X+H4sYI2r66A/w4GXH3UTfMhexPPNpoc8Fex/uEhoCAgXNSyODv0gK4Zq7XC3ZM/88//fHOw4gBJ/yHqvExFiMvNmtIvRwKxOdkOXE1N3U66r7oBuigcEe/3CxNc2UmYQDK4gXZ8aV59egLwquZjZ+p2t0ZFuXVNp1rDAdBNyOrDSuABkLvzRYLbAxuUtHxprGAoON8e90LcWHGrHiJK766bliGKzWLke/n9VQI3s76/ddbbMVyKyI9GzRw8Bk+EpBhN8hNfb3KrO/wv3I4FC4NQcaeIm8qkkSavt+k8OOwo0hSmPdi4QgX1gW4Z7NhhBFRLp6aeyKJMD20KkxA06glQWmoxOt2sEPTaF68TRP7y58+26ddhqmB1RXGqEtLirUKNeJ2pCOCl4aJKq/F6DDGZuPqCIK8YJDvu8ELB9t90qn6x36Dog1X8bZ8FgqJaadCTiexEK3ZPLVplEopVh5erDu3Vqweg0v+RTwbig6REc+d7Q8n8acU8kzRgO8Q6OcKpC2xrkI95/PxOF3KeHb0+Gqb2t5eD4pxYNOhIH+tWjvUGFkO1ow5E2GToVB42Kzt69Pavnx+ssfdRjyBtgJ9qiX9p0CJc5IGXOHGaEpCjzEqg02CrhLl7WWwpFjpAeVQBg4EcQF1lKjifrNVvrJimUmdd73NfAQu1aOvewrcloiiaGpFvrFiudE1UKwSyhp5vOGTTxQI7u2OxiwQDuDq3tOizcSHosCIKaCuFEqlrZeY1lKxX+1YneztDR6f22TwOfNsrXEp6Qwag7+dFG/UIBY4VbYvGxUJoK+rfGYPu6X94fNn2+E1EHggM6GS7rwMiRxnfhgYoL0gUfDUQJq0vnnGQxyLFMrAYhOCeE922n/T80BRxf/3dSP0DRSL9VX3V3EvWAtcu1NztsO+Erq4WcX20xPo5Eq8wGWWB07b3SKbW1l+V2MIF1MWABg+Xmsdlv1lJo8vRmD484FqcUDRCCqCTSjy1Q6nxo4148WFzBCzBJ4YWZW99goihFB+EjQOZxK5OXsinTDPOEXaofKxFQgJgdXDZW7Hzl2m2RvpzikeeH8gSxpNhIBbDo5jNw8eXz4KEvIQuEFbCP4JG44fviAlyqY7w+lylVY+u9qmmIogz3hLruYlIwx3xVeBAnJAIYTnkSwHAvH/7siQIo10Dx3JA/ymHDsGVIjfwyEk8nQYcBV4x8FDC7EpCpLQRM8bJjmXi3/jf84poHGdChA39eS9scfqoAYNkAjFpf8895Lgq2hQuy10BQSFIksIE7SOYWLN77IQ+V00iVwv/TPnoPTEAf1OoTc+vnLLFNmlan8/30Cc8JRz4UOvcZSbhBL9VJ6dW6XINT6wTEndlsGDXDzgWagSn8NAMTkeHFF1awEvgvgeRlRevP2QJfB9xfxuq8zHejwfcJVmihRyFeNoVaDrGqJtQFkUGSvnebe10LWEhwUKOWc0RiPoyCC/MQLNDJYQymCkEFE6jDcJIFCc29w71rGsH2LEM+4o4H5BE/GXTj0+Vn7N4zmmpbwXHN99zaBkdDNUR85AHlV0olQX3QSCuotEigRajdslrLOpbHDeDnersAwCdQtFn4+4sW8a7Vg8DYLxPc8W9wIqiTIKezcuHonrIucHgQMFOoXcKHHwu+lFloo6pVE4R0zsPNaphDN4jSEy8IzKkYAPeul8Ni9CRyHv5F/++U93uFn9/SoiMyM53gT8ptkUYvnMVis2fJRhjnRgDgrqxMVjVqkZ6YyCAdVZJVVhnnj8zfl2kc/NoWWc4QqNVRLZNocXgqVA4VEpIrSpnNZoRAd0nIoHQuQPNw5iLv5MePGcTph0xlr4FIbqqC6MGypVy0hjMZTj4nBReC0Ot+uVfDhH3aSiu9/tcKpFhGSksNtt7HYfrKz2sueXAeo80UX7iJEIHALsElgUIC9+UPtIiyIGWJgsPTZlxrMUqhymvBCvA3m95/PiUmveOTMqpBDgYcEyaVVk9s9//oM9rrd2PLzrAJMJbFZY21+FEsA54UDUvQHl0CYCVH0RSsOOyAgLXygVeZeLkDv4ZHxOHNn7W2vxNLb3/YtiXAgdx0qDERG4kWwHZM5YazyCWlIFxAynemfEtn1rb+9Hq1osHEq7X2ohYZv1TocloyNGb1wjyJ4+gsLgNpJ6lKd3OLsv2/fXUr8PL5dTfbUjShLFT3AYwOWLDEiXrz/89MW+fPnicT8hckFqt34cHcV6Ohep+7RBthcnIVpIScfLcNCrw5dKNjiUHw4yIJWDfzSVGpO1D1cvyQtd87Y9Ww3bNijz2uZo5eEopSrcrceHL/p5sg1RirLm+G83ZSVU2hW/4gZhdjuPxLdzq41UDUIGGZ7r3Ps4DY4aite379/scHhXkZ0mC3varlzQsSh0cGGKivM8yQj4YFH0Fwmcq7meZThOqyK33cNnzVjeX1+0xYzedG7ISkd59kJ9IdhE743xLaglqLJ4D8G2gcOFNUcRu97srKr3dmkr+asNKEVjDGrN9mVtvz3v7eXdUSW4Qgp8jaa2Wy3t025jm+3KVvlG653NfeB6watANEPnTZoA84YJhH7nFl6ujf3bfzzbGwXbbGLLDHJ+JN84RicccGV1s/eyseu1sTzhe0hFiD/ClDlkupb9ht+rllmIK+R7Dh8PDsY8GM+/i/3tBY6Vd/FRdLPn0uNePq2cp+W2J245IJTrTHit7wEgX2z0HKaO0U4MG7Vd7AcSX9yCVeYeVyCnp8bNIEFeeH14ZBRzFH1t56MQPhcGjBzxdN1CuGguxNHBwPVHSC/+YBRjvoc7B4hRlBc0njPZgELQ8YcJBIUlyQo04SophKB4169xUHDBZ2+mEJGXVUBQqnMoNkP+HLxdefVPPCLM+V0ehSSeFFwcgUWOJIqaAKcGVRqvjWt/KFbYRzkcMThGiMD7xPuMA1hFDj/P4QdVADI6I1s+5zjaFPrjxZCjhl4cuRI0WDRwDcL3Y+UhVCU4sIMejei8Ck+NpkxWA3wxIuN1uSYY5o7sUk0QlCvohtUqWoJoQ+KKhXOYKTa5WorjCbFgaopA0jS+pPjwwGbQK50j05sQO34fBQiFY4FKlWImiD5YFyHCVyiso1d+7UmFwIWeM1Uh0ligSAzn+28JmnhmxOhrh/eTz+/iAFJISlw2vyrGCiSQa0Y8D8UNuYYUic5l9KKL87TABFlFPD87sRLuXTPoc8fwCVGJa7/2RkXRbbOZ5aggZYUUSPwzfARDoHVQa8JPUxKLso+hnnhewt9/gYaKRkCBpfE4lkcB8wpqT/HgwhgTzpn2jIFGjmfV86eoRPy5m9nkv/7Dz3fcq5mJesHAwYbqxv2B7jdXBckeAtIyqACbLvEqGv0s/EHFZBBzswBsQmo7NL1VLd2vh+OyWa0zcgrXGg3w5/Ec808adUjWF90wLBsoDqjiyecDLcgxhcTrQqRksgnZmkDE4Ia52SgqBzx5QGcouoUI6HcTA0QmYq/XFKkNMt4iVvYaSjnGOIqBQcmFio9OFtNW8t4IE1bX74eN1IExnlxLbeJE7XT1xdIskYrLeSGdvZ+OugGoA0Xwb0ED5LGhkRgkbzYLXN5Lxitm9k9fV/Z5gzINns9KPlOM4QilBjmjaGxAbM4XWWpgksoYRijDmZgcd8anI9eIbxHLOBKlB1+MDZOskPcZJHkimZDn74+dDuZPm1hKs2K5kl1FiYM3sT90VNOFLbdfbYYZ0QUnb8KWG8XqHMp3K+tKZOanTWa7jSMScxzBh4s19cGu51bFuQ7yKAveWq0d9yc/kODw9Td7Pg7WMOINfj74Hn3dRPblaWPL1VZeaJMbY6OZFetPnjAvCwrv6EDHeDjWm62/LsIHNtCB0XWnEXK+LPR3jKOdPOmo3CUYpnK4iWszJW4pFS8KNJNOkeu/fzsIXZpxKkXM7e/2/varRBtfvv4ikrfUvEoZ8BEZK5rNVMHqGPdigBuBhJ5Fslf4dJo5OR4ktifd4Gzv+1K5iIzW9kdG1oPGynmR6lo/bB51r0kJeDkx5q+0PhCSPD5tNOKM53N7WK9svV4LfWDMybO9XO2sPL3a67dvanrW261GkxSYWJ5wKHGfZeUBFwu7DlQw81jPF0UXylZxAieR3c6trtV6u7Hj26u9fP/rBzJXDpG9ns72fY8682qbzGyTpfKrW6Vz+/TpiyKLMKalYANdkvfX2cfg0Abk3iwEsReKjrKSa0tBGU0Hj2gaHI3X4X29WUbBny3scKrs//uPvSgCP21ijfsRtHCf5BYg7l4nRJ5ijedePFYRqKkHMFYkKcODuvFkeq1APZy4myY3y+YzkWf5mS8rVxCWZ+cpcqhw6P19hho/y+G6zc1+wr6B8Fszez15uC0cLym1OeX1u8dCDj/BqTWdk3spRuHiCOVSBqST8FHJgojpgB98fMTByeHsYbos5alIwYCmFCijFSnFocjjoCUUonrMMI9kLAfZG9RuZrcpKRjOnRnjkXgtDlX+lEeM4hKu2/0GckOB6gc7xaPQGs2AQBMcNOHzaPTFORQEA1wXTClrCRzc78s9p9x3CaSExpsCBONRja4V0RSMZ0H4ZhSbblA5RiGJQ8kakNoOKw+/pxpvgwKFERl/pigkPcf+/sDpKBrckNQJ6CKATxnp/gicZi2QnSd7CncI0++g6FjStOO+EBIOHAmlaPFrhGqO14aKw4iMIsZHmP5nsrgIitqxcJCHldza/T3xudUATP31WFvpwgt3zrZx5DjGAyCoAImiyKFAYv3RVDCGxsWdkShiDu55joO8jD59Dcl3Cu5j6pE6gc9vbe8o/hICHQ217J08KJovgSxkmkqNjaeXC/O4NrwXPicFKyNoEE8U+Xwx4Vqmyi7RGe/Pm1u9qHkQV5i14M+Fo1je5PjPYA7L/uzjcIpNjQQRCCqT2DlhWnX4lMmjLGT3CgTge7ANGXRdxpEu9YQQYPaPv/zyeGd8KMv82F9YY42Zm5PS6dIt4Ugt/ggPhgwBPZ6HkSILD5iR8hoJbXW+2B7S+g3PjbnUbQu6pvnMitXa4sSd5PUAK3uw1ObgYdbcePf5kax7ElmxTPXBKAbcTuGmLh4vHcZ8fBIZTcaxHZ6/WXk62nK10kWjSFAhMgw2g7w8WVjTMtqifJpaf7uE1/KLLoSDGTchyiBOFEw34jTWuj54N4FOcQDw+xmhwvvgujHy4XPIB2twcmEms9DgZK2waldDEIqMmJIaAah2vUrtv/zyYJ+esFm4W9cO1p2JSMI7Ccl2JpQN1IYNn5GtkL+e73GzUoqYDDsNVdWR3bg2oHQ1+YkuCqBwxj+p7Ron802w8Gil8lzBicFAc5GESJQwAowX7uEXoYLb2Kk62uvbm0ZSWIVgiQCH4/PDZ3uUIhGCPbsHBxkF/NkTA1JMWEFGvZD4/vyqbCxilehsQLD29dkobRfTq23zqf1hu7Snp6XtNhSsG+sGV5hy4MMrGonm4phxQPagRQQuh7Fm136gR+5oTOs6CyKHs+6n7EHgJeH11p/k9i6BROO2IHGx8fDXHpToKAsMER7D4cJnaavaimJhj5//KAEB6wg1ovIK+WnebzAFZZQRJc5Bko0sCDC8Rq4jqNdkatWpsu/P7/b8+mZVW3nAdDoTQprOE/vp8xdXAJ7d1PNQHuTJxbXfbQsp/pKYDFKyEM8u5pjHdoGcy3igwYbFRDAHYcORHafpRQjK5r6JJ9aSIAFK6bsjhX2cFBKTMLrkOVL6ATmQFmlkBwrIun1/f7fv788indcXUBkO5os9bqb2BQPUhPiuRO8tjQvLlmspRbkXoKK/fvub/fuvryqG+ezw/eAcslYpijwEnQKGNIer5Vls6SK2NFkJeTwcDtYxzo2XFkepVTUedaU9rPGiW1qSbNz1e2hUSIuIX5/UvMkGp+/FD5MyK4pVwPagu9feD7cb3nRw1ujYsV0wEd+/Ha72W2kqnqBMlFJT/eBheUnCOBQhghPbV9nNlqkfiBRFoDhk7mGsy9FAkV/EjloRDeQ8EEcf4FdBXkdi39agsD7GU9Fw8/3lpXQejvixkdsxXESonlicumxePKig6GNNjhwfRqeMUmQDZFONjUCtVrT/KnncSJViCcSD71/gzySEzBWV7v7to1A+Kypr8a/O7ovEswk6RgFIkcHXOJ7V3s+4MES8gNSMwcsUphkjVppoudk70V3UMZta3V2t5IDXWebjIKfXutDB3dyxg4AL5KjTiHNwBYnBUR5lsDsYCwKNjjQeDCanc4e4PFfQt5kbqNLgCJysfD68x1AY+mvC/Vozbp3eAtkcOom7wHvIMqadzjGDf0jPzKGu1/fa+wMFHVHysdjybEcPe3ZbEzcWZR1QfMC94s9070PgphBFCkeKbv5HwUx80RQLJnh0ZvsKe5IRl3NkbRx9c62wkfBRrtlncuynExmT89puYQMazJ6n2Z0aGWJ5/J4j8PAMYtYzhaSUrCBHKh6hCzC+deTRhRsI+Pz7GIvKhR4uNahsB+tzZu2FIut/RbAk2IO3qlF9GJWmvh5FEbnhMzjeOY/+cnSVh4miHmqCn7mIMZjOeX6j/xmCNle5Xm3yD0/5HX4KkSAig7IoBL9QLGCfQFfBOJEiA0NSk1ydUZ9y2FD9nB29YryAASl1Ig/cDtsG5Nhyso5UZBGbwqhEECfwbl9bD1Q6A30aVAixUVI44HOhEQqKKjr1EMEiuHo+U1c6mWYiFisv6txZeTroYmANcblAmh/8sJni97UQRwOVE4fDfErmH+Mhr4YhvMNhogABZSPomVHFdvMgw0YWADYQ+9ObOCGO+E113dRjnXs7otQU0cA7a4h0jH1OLYanbh/4aTWzr9tcSqBDVdltUtgvX/9gRZH4QcKIsaP7P1uUJLZM10JBVIkHYz5Gm8OttvJ4kCIUlKJYrZRjB0JEUVZXvWw7ZnP/bIsZ3B8Ul622e0aEZDexaFGN4jRMzNAsycVRqpqr3SaJ4mu4Zyg13k+tvbziRzXIw6fIUaIu7XFT2AqDTAqPtraIiBiKSSFEWBkwFsOTiBFwZa/7kx1Qml2dAcwGU18GK2Z3+/oU2ychNttw3f1nmdlz0ND2gnKI+Hg9S9UHeYL7iyqQzYMcSYpV/s5jg2Y+LuJ3UZCFEBEnzLolIN8HYitOTlfJ2oFn4DpdyDkeZaZMbRmByl0RbzUaCW9SIIKjBNTYTjFXpSWzyKI0U6fcNp24U4RBb3fLYIHAmHouFevL4dXeXishhWRfwh1a5VN7XBWWL+Ezwm1zrkvf0ZnCLSrFYcIDq8h4fiNb7R5tvSzUDFzOyiPxsOv7zFWUUvaiIBxsRrQOylAsNYKnHr5wFKAUWHV1UFM1myd6Vulyo0XqI2VGBgRq0wHP6UJZM2d7eX63F0bKcKr0nLnj9W45t6+f1vb48GSLONc6uN/OVkCgT1Zas3DBeDYpzp9fX+z764sVaabRIp1tU1+CXQyoU2pZnsqqQNYpjH7CPkNB9L7/bq+vNBoarviYC8RuPthm/SDVsTCgKwHhNHg+yjr3oLWvKgYo8kEa94fSDlVvy/xqywRi9sXw6X07OSn409LJvm+12W/7ix3EdaEIgO3mXCy3BzXL4HfNCY3HlgTein+vioqLq/q4ticUdbhjz262DuHavM44kqSZw7uI6TGIFYWLFwWMPjBvNisx27+gDvPii45dDCgVGqHjnnlRokOSqCgXVHkDHLlNADQLCPR4gbUtRSSEYZDyEFLMz/7uNfksHuHGs0iDicIT2X5Q/IWcOw5iITActMECiNdR4SICulkNOVoI0+8drHw8txFLYCR6e74jZyPvt7+jVHT+DkgcqIz4TAz6ZVvko0bea4moIMwEuT4Ktg/NmQe2e/EmjyiKwWCYSvHK4arCRwW4H8YqYIIRLeCLK9pCI69x513jOaEpTOuV4+cNo8awd/fc43CXHQJeVyGShlgn3vMYUs29ZwQ8hny7ECfYOYir58UaHDEUtDhuoGanIKUQFhqnPcGv+67w8V7fe7g8b9BpGogQnI8IYVzX0FwZCGLGGgPpgrfFi7JX43+H8SjXnD2Az0GDwniawgsepMZxt5ksGsYveG4UiDRvTkRH8crv9gI0lnIb9NKpTXDbOmqPYJQq49ZQ5Ev48X8YF9LwMKpUJilu/kIpKejmnkZDKUYBqALKx4Taz0JyCaARf6YYJeqYZGYLpgAYfg8+9h1J8pO//Ly9y6NHRdYP7wi9MKMoSOWh1ueX0P0yjpFyAGlz1+oGuMHaXfE5qyy2ZbxQN6QPOQMd4ymnIAqya1ywkWoHQ7z7wEC7E8QNH4jOk+/lkGNjzyL8otwxnfGG3FwhdkeJDvdTCT/KD1Ys8ac3gnmvOhRV8RNMDHn9erX2fLWqcbonF3F2ZwS4sCwuLE7xfmrseDzYbbjKkBVneeT2HEagQvsSXhj8l0hjT25K1dI199b0mL4urOlQlLlbPioGiLpwa1BhFSBQWWLnrtLhtCDQmEOdmBuy+GaDXeG4pLlClM9dZ1NxnFB0+Qza3fwxCsXri/EiCk7QOueOIcUHHWScQhEqRI4HaQ3/bion87IcxGdh/AJKAXl/8/hZrQYZlP/+28nqmky5uZ2qLpDxzdJsZp83W/vl00pjXToQUAXGSRQyUksuFlZVpRzquXa4078dWjuCLvSDEAypS9mMkaWb2ZfHxP7y885269zHQLPEu13JkR15wIoB10UnPPu9paDQ/UhSHymVJxHdx2yyOHECvuBiHQIe10SxhqeWSLsTJ2iC5LTVSR2JCgg4UhQog1sswGPjexhDM5LlHmkMibKobeVd5eElLsGmw+IgwwONLZeQbNCXzw87W64yPRtwq/72/Zs9v1GEdjoQPz9g67GxDP80RQVhA+KS5L5q7Pvbuy2SuxSEu2Kl4uU+Mzs3nnm53q5so8ijiTV9I/sURnc0MjrIpAB0NSn/0DhkWeGj7fsl+D+BwNJYeQAriCSqRK4LIhOpCaeRxsdv75X99nbU84qFAuRoRp1b7DdWua0LzG4L4TnTqat4ZTOQzFUsIhRAZCMqA/wsZSBeJZVn/YCygSwqaUKfwZ8z0F2girI5CgVfJDjwcz5c7NJ19vz6b1Y2/pmX+UJeXBxuWfZoV/MMSXXxIr0OlhWZXeBzXi8Wx7mEH1jIvL4/q6GbzxBX1PJJgogP6sDemaQU93P76/vNSoVa/yA9c8ig2tthzYDDNYVn7qNADgtQLCliOZQY/UWMP0a1oBOcM342TAM4y3V0a+F6diyKN43bQCgCt6TEuLN1XyqKDMZqHFAc0lwj/T7J3Imq8ZEaRRjnCEXI6IVEEcQIUFErjLeC/B01MCaqGnUpJ9U/M4gUqkfeo/bXMfsvuluNm3ftzy0O/0wNcBh3V39HK/jiPcHHOZ4xT/2BNknsA9+L+7lgLBauKfYrM7zhiHih2PJoOQ7LEU0ZD3v3cvTREF8o74k6Y9zI68L7GteEVMtimnN9Zhq7ARKMWcCMszxb19cByBj/iJYTELjRJy2fY5bqcUyzBRQa+F/OCWJdUHD58+hludILxBELPDreX1AVUtjI8ysU38rkXLgZJ0WzUgkIX4YXNXNrBiHLKGYp8iJ3WAct5BnjmaBIyCTIwP+PsbITyymoKGZkn0H+L+a4QsmoKeFg41k2tdcKRPZiP229YHkpQXWxrpgo5QAUl88EeiWR0O882kCJuyuWUD5KpgBKF/DEKMJ9P+U1BWAw+maNnN0/S/zGSSQ6EJwz3Op1W8TJ8q//lfzuzQR1IYgdIpMoofHic8+trAfVBRrdC/zzYhSQJ89ctSoOHakQc7M880mgxBJX/v6s965YJsbsfKz//uc/3qVEbNoPREjdM/EnCoX1X+adEBXf4KNCGf/xoSCPzi1PEtuukPa7DYS8L2YLj/MRqb4T90iV4dxNEIHm5birTEPk7GSmFXIJhwD78v3Zqqax7Wpl22WhQwckgZVedRRWSOMHkccZOcqgFHI8EmNcvBM3ZoNUfL2nVhQbjUG+72txYnCm54poEUGUTQq9H4oU/qGoSxNXdvnXVHl38u1KGT1d7VSd7dS1VrWD4gb0UHrMkm7Ap3Vm69VCijveGwXkqcLP567PwoFFZ903pVzLHz59dbI4PJjeA345RTkIgf9BQOi/ZQwbkuaz1dY9zuDT3d0Bne1V3UhfWVN5IYqVAWNXDqy6OWiMoMVW+P3Liq1c2397frfv+3fbHxnvaRih8eTjOrPNNrfH9VLmb6CGb4e9VF3iOEUUtIyRct2Pby/vNpn4znyoB6uJLPrRvHyo0r7sYvvTp6399LQT+sloB1NXht1wNQTXzhgfHTUaXaSFHgIMSVWAKWW2d4cAACAASURBVGqEa9taxyiN+Xs8lxcKprNj46CcOGJ1KJJlgDkTOZ98TnG9Wka28PlQn07scu7ENQO9dQNdAtIXKjoY62pcGhqU4TbIY4qCADSR8R6PTtfsdR/WKk5QhN7lSYa56Nv+zV4PB/v24q7ycm5PCnvYJIrniRa5lJUY3UI4oOC8XlvrqlJcQd5nnhE1lFqRr4P6xSM4ZCcx4RA5W9+yJnwsRhGbLzNtJBTrKna7s0WLQr+f7EIaEjnYn3uLUQEOxAwd9ZoxKmUaj1lih9Oge/wMitX0Bvb606fEVqC2k0GfYZ2tnG4QrUSUR1nMorpfEBbMFN/E2oSDR+qAkiBQC/a1TnCuh7LhQNsZxWncCf/OBx+M6EG+hyvh9hjjTv3vIEpjrXJp1GiA6KGk4p6VJeIUBAtw2Vx1uSCFIcudq6q0DEhDZg1oXVVpf6JBIsrL1Z8+xqNQKjtUlRCuf5iQsrlDnXjMJvbHp7ktE6dxs0UAxCrejKgUmlCKco18nJ+CFB0uFuMwkERGhIxe+H3s/RSGPOFSOoP86BAFJfCxnLhYEI+7iZ0YYV7croGxkYgVQclHUUTzpuLC88Y/DnAOY1dOBgIzvkQgxBNPM1BxQOA6yALEaPhcYpl4McTvd/+pgAjAX1TckY+YnLzuJG2I49RYFF9SGDaOuCA8GJV67CKp8uad88S5FC+u4o3xXfKgunsB0QeTUAoTDscIGwtECBd3bndLBJouEAj/2dHuhuvkJH23v9GhDkJHQR25fQT33oPgx+gjHM/dHkbfG+wswqFhWQgnxymde6c9Bod6GXH6hjhuixS28qMMYygaRs4KRBKgXhST3GOuC4UBSlLeF1mC0H0QI4Qt01WRfDYUhme3SWUt8UVRwp/LPmEOaT6y+4xmc6JJzMC1QVXPWpLVBUiUf36+3I+OZ8dHxO+tjx35e45oOIAUy2766WNVcaGC0MQ5b0TRwX0CeXdRhHJWGZlSjLHHMy6M8IEkvm1sDrwohRgvdW1AGSmWWUv83v/dyJBPLpUh40eUwvpcdymREQ35vXYFJkUjxTlfcABHyoLu2R2/Ovw6zYqMsb0/v+4HBwpHYoqnQ/i99XSeyT99fbx3LeOSiRAJnzVq0KCDgx/SYXUJtg3dYL2I7RNbF6nliaurUOYx1oNkKs5wWujwlTySYqJtNKKBfMtBqDehhwKTRcwsSbnHjye2snxT0C2Hw3a5tqftRsiAkDp4V0LWgM0rKbL44n2f2kF/l6OCW6aWoZa6ML672GUSC46EXxVPF/b5AQPPm7Ic+XOcy8WTZsmAIk0hAUeW0FWjuFTIdG9/++0l5CpObF+draohcjuCh1qOUONNurBlFok3luEsH7glBAGXVa1Dm7w/GWDeINYmYR4/s+ncM/Aw1ETZxd/DN9EhcoEfBb/GQ6PxrCHXEJd/EBMOGVfa+UHLKBT7ADZ0eD0Y1fq9xneHpXTVQ1BgxnmPhDq9QsiuO4GuxWKqIouikzHzT592tlmtZdhWVS96TQoA8Z3O5EsuJYmFy/V6KnVdWbg8l7+flisNHS+f+cx+eczsL3/+RSOrySzRCA5SImbIeJnR1dW4EsrjjGI7tVm80HsA0dLGFBRrSgQDgVFXjf9PZDNsTRSs7SgjSkL4UjwArDsOegoQoYFToOvMUwCqRigmNg6MCxVDhKoxya3tKkvx/ornipABnsAP7FS1dgrh7cs8ljqGsUmRpxZFWJAoiEdI0K/f38Wz4neBmGHXwEjX7ZAjm0SJnS+9RtOj43a+XGlszPXONyur9qWsJfDw4vqzbiG5y5/qgp8UliyDIqKEIkMyD/5moMh6NkPmoIKc4YB1jRSVEK5RFIuPdRvsVJ3UvZ6vC3s9tFYzZtW1m8gqBRNiwqeFNEHGbvae3GC+P6SrT3K+B2UlG5LnkmdqSug09hCIUWaxsj9pdMZnBnSLZhD0lgNQ2Zxs0EFHhHeYq8mmTLhsNrtqfeB0P4tImZiq2KpObyrU/vU/jvb2frLtCk8titSleKR4wGEo27QokYnW4vD39IVeDVJvh6q29wrfOqdL+EHJaMgNKcexDtlvv2zomM126cyihFEIfA7/GadUpsYawQuoPPUah/N3SUzenqug4YWARjJG5e9B63XIBsNLCkoOW4wVR7k55qvi+ISigcKNAoLuXdFfgLD3qYw+OdilBqQjD+pDPhLbFQRlOn/2f1zURT6PHS1yZMgLH592OGIM14y/g/hO8crByePBwQ0C50MML2aqGi6NowoSkjBWVCyRE/XHL9zTVQwE6wpvxNzx3X2WAgokwrcjYk6O9+KAT6FCa1SSBeQI3pL4WbJe87GtkEtxiBwN5EozuVBxoUkKBHgAB0df+CGndozWGB9vW/9CtuU29XGYm44Gj6/RJkPelH7tUN6xd/N+OFs5gSkq3RPMSfnwkhhP6f2q2HI0EDRKOYUIhbD0xxwWQZPiivzz8BxjoUBhDj+NfZUiY5UwBuYZn9rzyVXxGu1i2ImICgRyhoWNI3Ey4fUhiQMxIq17dBOjV/YwOH2cuZvYyeGaPlBHgOjBkZNS1BWfGpOGUlPXQcavfk0UmxTPbbLwDEu42swnvNAPikKsdnD6Zwwr931vRP53CkPx0hUW7c0Io0NcFzgL2FPO8nbDchPeGOcmo1zoJ3dbEP11n8qWicYcRJbCVWKjxm0q4NhxP0erFRBF/p2iUOPPX7aruzgoC0YeoASOVImITewL3JCBiJurLjRz+qfdWr48c9gIPKVUewp+xOX5qqINdIqNQvJs/CoSXG3dAJWHv604jN2h1xUVvuGCuLy+PusQ2hWFLfNC8SE0tmysLhJxJcC391c7lWcrEsjsVOW+cECR1mmmYFmiUo61BxdL6p2CMuW+GWAwCU+DKhpzwAUjDirbzs79oOy+GSPLGzlalQwXj2UXpLsuOUYCvc6ntlkudTgt89wyuGzu06/unaKDQosxGwcAKBpkP7fuorvHdZz4GS8W4MuAprB4+RLHCMUkis9oLgI2PDVX0eH1hVP32CkxhvERjKwGxMPK7OX9u/3tpbY0BTJNNDKEE8QoAMgf1WjNvRQ87+NG7kc+h7O10OuAjLnBeWdVefBg11miDogHDhh3f+rs+7Gzms/yofhwIiklNr+B7Lov29g+rzN7ePqqA5rCYAw/T7KlTURSxti0U6HOiUYhrkio2G1F3DkcVAPIdyoeF+Ry1hZGrnS1KEQ5uKYz5xcynmohTQ69ooIwBsVSRNvhBHULilaI7ZWQHdAQMvxkcMoaqxvdP/6ROKHplH94OJ30GVHfbJYr++lxq835wsY3zW1fnqw6nZwzNb3ZerW1PC00SkZRS8EEJ0zoU8R8ZW5dd2DoJjsKvN1A1SiqQA3bplSwOVE7FDlChyaoM+Ht+dpjnE7hqSBzLBKSRA2DBA34wlHwh25OB42sDXoVdFLAgrCgOGpBbilAnOAMEkR00O5hKcQ1mSViOTPOYg/QusbqY2jFoVuuUdWmOlTr8iAxAOsWe5FFSramh4uLxoBDPocaqlpMXRknNaVQXm3whvEsHnmtUHBxO5VxCMk9MUbGyqekeDdHko+vv1lTlbIVqRnjJgt72OQq6EDOyDPV+tV+1ci4Oc3Xuh4zm9nhVNrLgbisyhqNWf1AgNzstg7+zj4v1Z+JNAsXi2IAFB/eS9sPQujYGyiIGVu/HxCKEIEGsugIgiwQSI+IM+uHQR29FLBVKf4T/DAFvkvx5YcejcT5gqeRFw54ZX0o5QJhnOeW/Q8k5+UNo03/bzfsdP7WsXEFFsMJnl0aBV6Xn8nIzNPI6v5h3ksdIoVXCH/GAYRPkWful6TbGYJ4Oej4YvTEOGvk7MhvSjYIgRMW6hXVhpi5SgHnzt2gh1hVMEaCn6cghBB4TFHIZ2Z8DblcxYqCgn84jes9BYNOYvAoflRQ8GTDEaIJ1O91gEHXRXxjH32JU/Y7t3huO4+afpfet39Iir0CCw48y8hADJOh0UdMKQFXJ3SzJlTMwZWjsMTFXgK0m9YPxTANt0jxuv7OrxuRTEb1jA7PZyLLXKQwxk6iCExjpwBQXKP0hvAvhxginsICeud++OOlgooijPXN5+0x4NZIj8IvjNRAqpkAhc+h9TLzz8CYkIKNNQlfm8+nvETaI8xd52GsrTwdN4bFjoJ1xciZfV4ImPaTu8Q8/Dx7NrnEc6QQGp0HjuPZFZFCaUOJ9WOA75/Jx+MUWZ4tKWNeiV587MoagNdF/cC0h4Je6wie5GwmuyH2PRoHwhlZrbgfsIeVDcgeDU2IRIJ/pqQdX8/70h0HtKb+06ftXWM+wpJDJhIHGAG0jAt1sQKJbJvn9rDJRFqW6ePg3Rhf4lZ1nQ4l3NHpqDV+wZ2e3LJlYleKJQ3gLzq06JRVWIxeQzdGOe9aLLvVo8i78J5QtilouHJLB/x/2nNt399q685+QdQV3EGWVva0K4QK/PZ2koVAFhNFk9inba7xV9nSpYJ7TuxpvRaZ3hE2OklXZfEFAbnuBztUV10P3NrHGTBeIl92he12jB4yR1Q4RJClBlUFqA/FvxRd/aB8Ra7PKEBAOk/Hch48UVyvQVg2i0KdLRAyru4X/TdFQ5oRj4J5Ya8HkVEQRWiULO16a/Tz+iwQxPlZjY78UDhxfxaIFGbq0F+PF+u458GxOMvn9pBl9rDbaMOAj0chlKULcfdABmQGe0WVx7ojM6tXlhzEWjrZStFKN9vFxJEgKwYdZKQcqwtndEyxywh3gm0H4y/83YSSLWy1WYmwzlrC/21ydVGGYoaIRaIgZsSBQgbLhHMr+wS4Tf2Z+4eC1V3fCQRPVrj/TxXZIqk0j8iF6CnqGToY/KTg8vW2Pzb2/vpsp3f4UAt7fCBP0YuEIstUxILMgMC9HmupBWuZtrrj8X/6aWfbVWFxspbNyH98e7Y9PqYDrum9Fencss3KHh5+Fm/r9P5ih7dvtsjXct+XQxobmTL5nJzpTTZdrMdk0bMxvr0OjRokDnFHzUCKyNPECgX/K9YGzffU2uOrGoftpvCChg8fMb7jeeOEnVoee7NBcsHhsLfnw8l+fW6tud1sm5j99JDadrWWuzxIC/SAy+0i6wwKYpp9SPTy46MoWGTKEKP4JVqJdSwLDmxUCLSOY61nzItFrGa3upB7ChoIkruw2zSS3UV52ItIj/O/cloHJ7KDduOxxbU67N9kiQHyCFKpEWrTWHV4kX+bUh8WmaUxUTQrIdk9AdwUAHWr90/BhMiDYgq7jbJrnMzbEMrOho4QyAsSRyLu+rl4erd//Cm1v3xda1/5/7+XlmNom4Txx5TNnHBeEGzPUGNfo8EglSORszmWFjf555GNmSi1glEg6xYOnftmSfnH3aa7v4I+zjTyqPDfOt8sh/gcuQs3SB3jOrcI8GbsWLofF8Rk/oyGl+sP0Z5DHbQKBZZMoWd3xRSNikcdqIwBFVWIqMXVjhRBoBV+cDpZejTrlN0JhOOzWzywRZI5CALB4crIbxyicU9RFyZTt729yfLHuW1YFXD4izQdriFjJxWbkBXvXGtX98HJpQDUtCQEE4+8Y2gJNM+MPMWJCrQPPr9bHXlm3hh9o2t09XGjmHJwO4M56RjoPPKBRrI1gAT8qfnc0XSKZRpTKDfuVcUacr8wGZ2Gayq3+TDa5TOD/tAMA4Tx2ShUq87J+UUS3OXx0EI8QBPEveZ6otjX78A4maxOz4kkA3Odu3qSNVgTsnz29wGveFPgQemFIO+TUSt7OvdCbgIkKkhQEpBCGg5+kWxGfP2w1kDfFN0UAqG5R24g6gIDLz7cuBRxBOtpdH6X8h5D5mAM6mgwBdEPSxU8u0BvsQABzfzhV/bDM0vFjWiM7ilGEcPrLhPP++T9UgzpHsgWxC0oWAPrxIPcoSh4beGjzrmc/D0/Gr4jo1Q57ePewJqdgJaRQzxXrUDNgBcmv19n4F++PmjFwkmAHMu8lgJF0s2FOyazYPCkWRe5J6FrgXKVuLBnqw50g618f2S8WF8Ev2eZd89FwQEK6bN1meRtsLap3B5AcCTweWq3icenUJDg10R3zffItK8+Wd9d7GGV6M0fq8YOJ+bzo/Mx0nAQGFft8XnO3WCbAhd0D5fUjBuOFgZs0dTWxdK2OtypyHsp8jCfpGI/Vp3GhBRbLYtjNJ5bTOzTqrAvT1u5WhO6iTSejf3KYaGuEzK7X3RUfYqCYSy28IG33PB15vnoRoZ1eAnhUcJsGnQLLoeKUPg3kcYtoIIUGKBKemhBJCUIQCLuoz+QQhaznMy7NrwvT3v3ObebMTYD3erdPm0ww1xo1EUmJf4tOvSJsmlOUqmNGzxo0Knp7bXG7RtDRrowaMbe0/H76YB//rSyP35ZKdhadh6zWL42xE7c8bKCcL0AeSRb06S45Mvja9z2Q5JxHb43u8sQ1MndFMsy2fRdQddcSCFmjZVn8SWMUec46UNAnzpSVZdCW7kvjJWEpsw8gJpYlxMh1l0r1+2HdW6fHx51TcTFQPI/cN3OOkw5iLnfjCk+PxW2y+H6kYe5IB3Lvr0c7PV9Lz4ha2y9zsU5xPoCEjFu/Vcij6qTTdKVnPW9WeBQQimK43IiLhljxLo6iT+2XG+9Q7rfjJHidQKBv7WXb38TOXwyhfBxtvXmi3NzMAemQCa/NGasbPZ6BI2Dw0hBdJXSLpqQanCXLxyjsjOq2QtmqRP7+nlrf/jlJxWH7vxCVFZr54Hnl+B10DEvnrBPkCXEzSO7QHLZmAXND3wuzFEjmbdqA6bYuZxt9bC2eZRZ2zh3y0dSdztWpawbQLc3u41lBby0mzdg6rKR1l+tl9VKbdeOoghBzkIB6ZjCrgsQKgpDV0Q7qXwm/h/GtwR6gwpiOIwymB7sWJ1tXzfBkyfI/oPrvXN6vBPfFDOJADapGz8vIriKnf36/KYiZ7PBdy/T+JlnlJizpj3IDBjEi/sFB0oA9ST9nVdSopELSQ3sqxQX8CB5FmXTAQLbwu+Cz4LsnetMuK4XbTRTFA1qyBinJXe7Dn5Y8flB+XXIUYhzr1GY6uCjcBv9hHzMyBfFoLp/EGxWloKfvZNnQkiRzzh5PLwkXuH5kugkcGqkSvQAb6wQhESpdfBR7GpOYeS5ew6gcJ19nGkqvhwxvMGlUmiwe4ERMi3TWRSToGxnDknidtwjioKI3wUiJG+xMZRZuXZOQEcZqAJSrva+rvg8OogVcuw+VSAoFJlw5X7v+k5jGjMZiRwFk3O50J5gvdF5UeeoG5l9jlBpfHvGE+qHzYbb5lDgesMvQSRYivbuqXhEi9jVl13veYMUZmnubuqX/qrCiwJsX09VvOcx3mtTXSN4UkxQKC5Q98lkmbSBOap17uFVVg88Z7wGzFbtFYrh83Xg6Rs+puQzUAjr7IqcboOAgDc+KgN572M+oc42aoig4GOtisOGAveKqIYM07udahfh2ZXC8Crkl9/Be+fLrUB+RwD2paov2ZuAUDJ0VJPhLvDsZ2mg9PDq2H+wHpnq8H7hIroh8MTuODMM/G739VNGKkrzkGQj5FNGy8IbZZTO3jCQrTk4Sq6zCO6iRAozkK31HTk6dghuQEccSWy7dSojRFAmRldA7RzicgBHWnyHHF76G8EyIYslUcW4041EGYJ50LC8g9gQRAygKm10SDMC4MKwCYJq4GjO6AD+F9J7wXNxIjWiG2Z6jAIht1XHTXaVEYalq3Wu6v90bCQBXRYLOWYr1ZxsPFyvzzfbZCjBsCmIPWATJVuE8+zcfns9SDHnAbJwsfzB04ZK4YhZ3jyyLPboF5AvED3QDpQTfE4VW4rpIKh3Ie4avYkKDBZZ3Sr0mAKKAGp3Up/bcO51DbiOdz4XI4zwGoxkxDFC6t8cpYTgcHWOGf0WP49ZJ1Ctk8YhOHddZSVB35D3e1QRHh9Ap/S0W9qf//hFxbRIiKrg4Ua5dQR8ImbhcGXgi/BwslnvCT8m5Hputl7C28ul8hJHbIL6bGXLLNUhphQlbWIoCwkEHVSYUlCjwKRgQmmpDU0u5bHLqKVGMqFp8jE7vGjtQASHxM/BM1xqQboUpQRnU3QhHgDJgQPFTt02OOZ7SDlfPgLx9APCrMsaTy53Jrb72X758mifd7x+qtHPqR7s7dQoRqasa7nksyK22c1+ftjY426ljVJmn11rh8NZvz+aXS1fFVakufiDNCXqnvCNwbl+6g7Ji4wQa0LN3dGeUVm5f1NKAj5hZ0ZnEMmVdO9NC2uZIp4xMojofeitPHy3KF0KOUWMvZhj/unQOYkE//YfL/a314Nd2sFmEcT1yLbEXqWFlRWNz1GvCyEargbv+WG3sp+eHm29edSGAzG8bQ42IUgZsQojskWhdcjPimZAUSxfMY+OUR8cF0K0eXYXKRmXWGMc5ShP8ZQXK4uSyNqqlWHruT3b8/t3fe5PT2tbbXYyrqXpwnvsrGdnLr821vNoNcL7Y9xMc8P4b7te2mr9ZPPIkWQaOl9jNBQIVGisUIri39epiXh+OVjJJvkR3suTZfa0Mdvkkd0HzBgX9lYipDD7x59XZtfIzoOjcxRxzjW5Wl5sLMuWih/CRxCZP88xoo60eLLZLJcA6TJUAXkOh+rN0xVowGgYGdnOsWyh0r13H+7XZdUJ0aHDVrbhxA2GP7zHOjdzJHprPr3oWZbiMWh9JIyANK1gYT8Yxa+CRC4He1dZw6mR/9R1Ysv8ZkmKdH9ibe2iKYoKihqMLiuIxb0Xcv57XOHL72FsiNfaWGQ5moU6z2wZT6yAWC30xMnv2OQwllogIqDpn+OD9WPUKKUZ1g4hFolzV8iXIlrgMuGaftP9pejD1oHvoQjTXqBnEod1HyWJ3EzRM44QCWRnTArBYAa1BJ7e6JXmBAkKn4TngH+fMLLjQAd4ciSJ96jCAwoFXCH6Q5AsjVjx7ZvIzoac0Wx+E7p4u/t7FbeaVBXWLcUOrv3yqGKU6ua4tO4gMBSoso9RTinpJGZv8ny622Mx0drle1gD+9InQKDsQJHwoFD6s274e5JN5GpA4aRYI7c2gH7C92gUGOZ0SieQ274X8SimKTCJv8NM1AVJqF+dLI6bAM8/zwB7ISavzle72lqI0FVEeQo8lImiigSLkFFZXvfuhC8n/b/jAvt1dn4aNUgCQhxRjE7l+6aCW5M1576htFQeMUUwHqNwXaHjwBlWVBw0FU8tKTJQYuLUrlbR1A3Ov1S+rwpsD7xu9QxBW+K++FjXDa0nNslm87sc1DlAl8R4JG4HAFcJM9Dwj7wm5osPd2A2GPyIhEKF75Xegd9yH7RAxlEBdw11Ed8vshgICDYLjAlBLIAd2UAZlZGjxryWUQFjOMiTbWVdzSgBv6pBgaOjoZ+UEnHyUQBiFgphlItFVYnZphRr89g+7wp7WsPVmIho+3ps7YDijlHe5abcRmb3OMTSrWAg+bjKJfGXC3rnGZBC54y8vCFA97nGD8D9guTTpUQAkF+Bn+GxSJ1AQRPMYSk04eqAtOgL0UHqpq4XZDsJFg2ZOlac172q4kDrrKs7FXo8ECwArZ+7q+mapvVIlfPVSsj/uNnKJM4T5788LDXywp8MawGZx+Hp1LMoUXc29nas7PXIGMXzuBSkTecyM9stp1JYwnmBVBzljz6G6/Eu8+KMgoYxhEwO+Xk5prOpEVyKanS0cnCYHfdg0EQ4SfyEfMb6VoRgHiiQIC/2TYUa416uU1Y470aXRjlqrn7hAaarZ9wJirV/d77OcOuFPuHhUneNbZZrjYAJIZ/drzKupcshTuZQw1ckJYH0dhOiCkRMbtd2s7Y0zdTF/fW3V420UbGBuBCE/LD7pCJbqs/Tm1XHgxPss1yGm6BuWKEwLmXjuRBGex3sNtCEeNYkXEFGdRGoAz+bxOLteSGTygOOBga0Q4a3oIT3iwc4E3ZcNfb8drJvh1qFJXLtXz492sMmtcmtUyNDQXm7nuXgzviPdRIxCgyFHTmL8IaO+73uKfcqzTIrNju7zRIhSl1FswGdAMS21XulsJrEXkgKDaFoUEPD/uECHKHc4qFFKpTb+l1K0tPRi6bVOrGvX3+x2SIXqjDw7GE7gY3HPBUq2HYna5vG6spTJpZ5YvmaQPW5xupYTdChXzq36hB3jwiarrXv7yd5xlV1Z+WASAZkyEdFXEtGcU/F3L4+YP2SCM1RExPF4vPh4UbDRsGEhx1ZoUSk9H2nPFfFcg08p60O2IeHz5YkKzUqqBsvFNI8k8ErjkIb30IFlE98P6TYwdMQQQfPNw3Voezs+/5sj6uZbVexGyzC9zyfZXFB3iQIEIdMkoMYTIWC8UyAYIB0aSStkGwKMj8wKFJQu1E4wKsBuX49OCmafL8sY8zsYyKptc5unQD/BWEC4yghbfOri1oI1j6j0pxYKf+sHzJ8WQQlpAdAfncrjABu+7hRgdghR09QhRdS/DkoH8iuqMJC5zzYm/0VHy1sBjhwFQsD+hEijBQuLqQJ1MZHQzQW4wiLtS/6B0qz3jmmSTSz+nJV/iJk9bEI5/2CakO0FlIIsgsqsnDrJCFgt6l8wOC9jV9cb9YyezLvDeVfRI5g4ZYGMg8V+EBRc5UJLMR3CmbG3xTUFLMUxVxjce5Q5oawY8aMbyWjwYnhU0uSQI6DO1Exs8iOJdOOsxU54zGug5Px4RHynin8eF13Pw9IWED4HB1mDYZszZBkIBPRyAtyuGSse01WQJfmoELOVypQMcPVhmOFYiFEHLmXmN9rjV4XN5vfZ7LDgF/b946GemLAaIvxcUk//kWB7VKV+igb4QUWDTS2iiIK/LqRh4ZvJ99PrJCiCWdE/4QMRalMfcQ7vgbjZyHGeLI11CwYVTPyBIxAQetAkmeLcs98QgVCxx7E+5ik08kdj6SH7dqWubtECx7Ez6d3JIKLDPqk0Rah0BfGEJDCIqFTPHTy4hHRD1b+aX+9awAAIABJREFUTIdYvKDrRYlIseGFGxsWvB2Is8D8bdsJOePgFwlZMmInJwKZl2zmPfYHVJMXO9ZAiM5rYZOQTHcCFOlGqvQiSFG5OHiwkBjOIIyu/3GzUjf86/vBnl9xUQe2c3M5Dssi5f1eVPGu159t87CzeHqzpny2v7282qXnd3hhBnEVQ1TUBnwebgRdIgcIMnwc2t/3h7BAIN4xxwb9ilQFp0km4rN7RSGDDTJwoPcLxclCYy75nyipfKYNH1XV8/OzPi9SdL4oYNvmrIKiRBrMZwiz/p+w48gRuV40znja7tQt17IDuCvglPgZ1Ig8UFg5PJeoQx3+5EEUmRoDwWVij58+iZN37Z2vN4mcM3PpvUMHoeF9UFQioYd3owI45EAS84IppqKfUKGqs5lZddp7LEwIzebwT+ExCfZno2NEQHHQC4mZ3uc2l0luIrWX3oPWBRtKY/u3d6vrRpYKchleYDcCeRffslrX/Zevf7Lj4WT//u3dxzbDxV4qLATu9pi7dQhxN/kCTh5u0hSOZ5vHIFqeFYkFCYR0WUEQTH3nftCNJ45ynGsdhqBIfGYaC0ZW8MlYlxTNDZFIt15ID5v16N4+KqLI/oRAD7eNhoYDAbsG2X+QE9i3UiZKDMKIGDRT6LHZMrvbP3xZ29NmJx6UxleKwqFAGWROyEYz8iKFoiWZSNxkVx7eX6w6vcvHK1896O+A0mk8bKhtcoE7hrrTi6jJIg8DZVej2aVX/wViSwdUN60QO5BK1mEGQR5j2qH0BgaiuwyViQnLbZYU2sD5kgDjeLT6BKrZ6WDHgR5He9Ax+U3B68P2ZbnVGLksj3brSykxX4+dRC77uraDGhHf9NUR2108q6+fGPkSdm8y7KVpoFjBJy5FeR3NpOg9VnvtV5v1VvceHz8OsrZ6E4IbxwsV74zI1QhMU/2c7G8ujfYRaAGebgFa56NCUBwKr0NZS6izygvFclHUgaDixfavz7398WnqaJsOtamVNdeQTf1uyxzEa2qnCpTOFYPKnEu94wel4j3RgWMPQXGF0pAvUBH4mAqilxLV7NMOMrWJ78W4ZDKj6fuhGHN1Igeqm4Tu24m91+biqmAoOaIQRG89FvBiXFUGEoLH0UDx0RHL4jYs7Ku0WlAY2OPPiAsgm/O+r+71JDNqEGPxv9z9m59RBJoikryJBS2Bl42NAdcIQjb8KQjsMgvFyX7wgodxOr+jg6On4gjk5sfhjlfWLseI1Okm7BtSfgbjWrnSK1vQ0R4SBChEKCYpdPvWUUCmE4x64VAhXmGSJW8sPpP4Xe7nhWIOwECxTOiEZMzrBHV4hxSleFlRkJx6z9zcIdIREsN/e5g1xbXbfyizQs/SUtQUR7zwh2S/H0d/oDko6mW2Cl8pCDVQ74urqLpypL3wbPrkw13/fZ/i2SHZK+FZVoSSG8zK3Bt7IsaLUoMySfKR5CbmHHQONkU0aCgTt//Tl0a4vDdACRSCIRuUxAlZ+3CeMrIE/IEQH2L3mCaM6mGaCKoE1gdFGKNXzpN1OrP1cq46gbXJ/5iO8L0gygl7jihHTJ4GoaaIC+CGcaMavPLktI+V083jetgsPvy0QAqwfqCqrCt/mOG5QA6HfzTzD8aXlEBwkOjegExRvGQ4wbOJeOd8RrIfCKUq5DCUnDIC886ITWlZbHQYclN5LUZWMoMsT2b3XhfIbyY32uW98m/h8YA3IALzQh113RLjMbFtsbBsQZfFQZLo+9puEJpFFiHn1IN4aJl+N4o0Cpv92zc7n68WpTsn4/a1HU/YHNQiBqOSYEx5MQpN79RZeJmiaGKrOncJx6aBC8zmrMJ0OrdlmlkUIol83EBsS6rXUSHK54Z3QdHCjJdRo3KZIFmfbWhQRb3ogC/iVIUh5qmoULzAcoIgB8fjOrafH1G8RUIReA06B9R3GHH250ZxJoxQ5jySwWMHV22sKHAmJ16Ggvp+nwlRgEfEtYbrQoGb5BtdszMKLo1jQ95k1QmJ0CGG+CDIp+Mk132VMeUFnyGIvxwuJ+savKsI7F5aSnA1fmnBVBR1loiXhDEzKrw5siXqpnhrkXPuWsZ5vZXNyab3ixUpJrVL5VVyIDHu5kEGiWrrzo5HRleN/XZqDZMCrt7Py8j+9PODrYrEUgq+dK0isHz/rmeEhoOG4XCCEzTYarW0NAQdq2sdGm2a7sdFgQuCBVkdlIwimvU611pn4ejghV+WFTYlsQEEtXxXoTM6FafFVnYQjFy13ujaUejdrlZWvf31t2d1UKxKuvvNEnL/2nbLlRXrtU3pNENkzySGeD3TgX6/dUIJeG2aqaHHkqGzlKBy/LFsLvRK3kAWWUvTA5oGJ0cWHDz/zrGjYJL3I0X1BDPC3lGSaG5xBi9yat9++9VO798dIVy6WplRkmwfBNu31ne1YrXWy40lOe+BQvwgNAhzWXyzlmliu92jFIdzvMcgpHaDtftXNW6r3ZNFC4qf3p6fv1nbDPayP9k+NH1sau44NbH14m7bzdyeVktbrTa2wuMPywpVB73MCbvGBTWg/nCI2J/gESnjM17r2p7PKE0bm8KhQfDw8MUWiFbuNyvfD/b2/t2wYs4S516NiRUghkLc5owoUPMetdcwPtvu1raYwJVjMwftcrNkRQZd3OCV/RMkUlxXaBMy44VfEytloOsrm035PK60ksFpDFfIvexA0yjAQPbIv9uXPib6aefyfEKrGTPW7d0Ikc4jJ+CDwrAPcxDqWJNqzrlCHN7jIelXeqL8v8eVo08cfhVxZhOMXt3agDgX9m/Cf9lPeQ2fTvjMiuuIH5j2GJzPB+fb7JYUMUwq3H5DXzROsgLwggBk50IjIATIE7Flh8C+B3n/gviEcZeHTtOogpSNvCzewXziRcyaghVxBWrxUODBkQLVochaFUTGMJK7yQh25MNRHLrQxQnx/Dn+NkrE0PjLRTEUZOvMR1oUeoSzsy7q3iOIQNDYG0HiumFmL8fB9tAlQGlIMlgBMMxltsl7EAqJUXgMQun2STLeBn2hmLpy7a8qRLBxwqKEqYzzyXx8qfc6wROLIhaeIYpQb36EYsPsB+bgPOJ3XnCYv9uqiCyOMu2X+D/Kq1AJDZxVeK5BL/CRLwjWCU7h1LOLQaBqiOnCDUdlu18rzn2o/wR3U1COQeokmjC1EX9Ve5AjjQJkguca959nWhxuvWdfM6xhinZei2IRFE7FN+9T/DUKMOcvYpvEuUjRzNlLsk4WXyylI5nFEi0JLNL+zrTLzWsn//2//Fmrm9ENG7n4VRCUBx9HMRaBS9UTo4HskUMW5RJZaQRadqWQIDpMNlbQKBGKZanArNQrdj0DzMApPGaR5WlqMfmGov1TtTfW386CzXkvHGS8UfHGDLSCGxY4EQocDhdesPvccgrCKxdxYl+f1vZpG1nbnOz5SEHiJojMayHLP2x3MoOUqzjvEfd1KXVebahLHwEwaupxRwcBIO4h96gWWWQg5b5K9i51xYD/UqQRHxwuNiGQMmWoERWR505EhmcTOCWCJJjNU8yEbsx3eLSjzuXi4IKHRFg04zUKmNfTSRlMmnmj1LOpPHBQaLIaKEwft26Zwb0kow7k6mmNNUUu/hCfjRHM+7G2LMttvV5pxABpnW772iBGKO0+nes+q9gLakkOZw4LDFjhvlz7OvCibjbLdkLP4Khojq/rC5yKGWhsXVPb6fCmzyZeCoUDhwi8kZzsyVQmoxRRmF0yzr1fOYBRGXKIX1VwzjFwzBmt3MUlgjtIc8Dhh/yfzQg7EJAHmA2ozgiUlaJVqERpb69HcdMYg7C50xE9Fon9/PPPtt5t5Uh86bnmRyG23AMQJTbLqj4qkoax1U+//MGSfPfDlvA+s5IRFx5aKOtoZOyqcabHKDnCy0adxRjtYtY7txZVY8gnq8j2zAvLVv+DrHfrdRzPsvw2RYp33c8lIjKrEl3dPfYMxo2BPYYf/P2/gR8MA/PQ05WZEXHO0ZUUKVISjd/aVGT2TACFqsqMOCGR/8vea6/LUnwOxj4i9EPqvA12OO6FyH3bN7ZrLrqYXzZT+zRashTliyOmo/ntKNjWAU7nyUiY4gheVAexHIm8UpAGK0qKvsR2u5O1HYVPojUrUrR18sqCCE6xxsiaBghkhC7YORakFjz2FAcjpNLOjrs3XRzPT2uJHBg5gq4xnmfcOF9sdEYwouOSJdaLvUAB09ZH2+524qkRXbRerxVw3vU0V/hy0SzcLMUnLc2kcHt/29mv71upRnVQ0p0bJFi3h0mj0H56WdrrZqV1zBlCgan3xGiQ0XjP6JJoJyf0otZ0AQfjFo/oADnlO2fpRA1bnD9bf3GXnwRftP27nU97T5HI5zINVsetZgwTXi7KicaD37dbkXh/ekLhzF51+wLOHS47zkTI8GeSKs6Vx5pNoVBAfCYNovSLCUVgWtipZsS6t6xwZerpiAUP6LuPFxlpc4597BAG0Oh5VM+ydFsIvrMQZcXt+GiVdejoEhe/84fwiBbpmnEvRc6folEWITmUxDrdLFekk9n5hjGqTwmkfLuyd925nUH5D6L7GPRM0cc4DhQGNIjCDG7SIqcYcZQI9aWjZ6GaYYl6QjevdPL7SOaGBsn4jOeAUrzz4oq/E+8wChOKKX+DrpRcJ9j7gAx5DA82CuJQpe5FxnpFmSa+0JRixoPHQab0bqDgonfiA96YUFA03hRBxPvl7+X9lLnbWvRww5RWENgym8jnjPNNPnii3YBkYaEBSdwbLMayjDaZCFDM8Uzlx4VSM2C9ukDLkSp41lB4nBubwGVkXaNYGnolo7BzaSoUkzcWp/UZag8ZgpznCC3cgBSEDcoKCKEQq+Bm61nsk5+Lo2gAIKIEXTjdUU+G1l6w7LnJTJknvj+jVPWoQHdK/B9/caJNFJxdoJwmXuyKdyfrlboEBas/N0CWhvqFg5acYGgQis6BlsO65p0zCaEYn6hQl6pQylyeBWkZxGe5mICrGZSR/FLqFYR5DwGJkiAQGyh3KFSTw97U/+VclQH3YMF/+ttfFZEqFRzH6Rjjwc2CtJoXI4n9DbKxk9wUAj11Dw2KHjnqEvwIojOiX1gV8LAZDewOZKQ5iZCqWCMKSSPc30L5bVSZKK+6VnNjPTBGHHQ9dasK/WH0x8iNbz9jvAL0KcLhoNEADxmCP6gSJp0sELqFp2Vhry9PcoSnUIeQzuskGohuafv2ZsfTu8jjSLDdlXrQZ0XR5INsh/4piTELxeyQwlCzbGwtSKyfYnVR6vAD5cimTlyWzwjPR5wIUDjno+ERdR9gBQYWixAp+YybPaKWO39XMbE73Gx7uliDpYasIon8iER0J7JFqKHsHjoLB97buGivndLQ4SpxcWq30LEj17+brdfPmudzmNNV1NVORHyyF8Mwc+4ZaCRjRpEIx8IV8qwQTi4vzOtSISEQ1yUBnzqf6hGSzWdDgk/HXSxfRObne4J8ZYgIgpGPdef30S7H8pFCrSZVj1x4BxtQkCnmKVYh3NSVMvmWq1f3L9Ka9GxINtOBTEpx3CCC4wF1s2UBgToU0ljKMZwIl8jS2dqCuPQ8t+ps7WnnfAysFAhMbzFcnegyplObL1/0vTWakFrvbqdjJU4ZI7I/7Ce90LvcCZu+qhAkRzEmVxAy5qWWtQGfA8m8SJkcQPAhUKANodXV2X779m7f95Xt4WXdvLP7/JTYX758tvXqSQgSliocViB48M0orkGjOdTZ20IaQHtlkniwCSRtLDOuF3EfQQKrUy3kjOIVDiXjUgXNhrlQFxAVyN6MmMMEzibO7RAjUOWwjqZKlyD7kPfPunpeLezl819VeMs9no0vJZKPbbQGCLInCQJLE0Zc58rOp3fdRDRRFCuMWlm3KFU5e9Qw0XXf7+KmgWC9bU+KhGIdgL1RODytM0UH6bJI5nqXjDA5U87VTs8brz+6UpAkTIdBjgm+BvwTEf/SKRLmjiEsbQIHfRJZXmxsNt+IrwjKIRuKnoItteDmYdZJSXNHAzXYdr+3j2/vir9C5MP6FUdsXUiYkMUoObGxIIpodBnX2P1u27fv8jxzVRcWBRetey5Sfh5NCQ0UnMVT3ViReiwOoxBGxfNZ4Z0+yECc2+nY2K/fTnbqnJ9FSDdTAXis+1PvqlQKHex2ID1LIefu8IhBftsH9l67Y7aXO+7SDX+JWJjNDCTMfZxAlhi/cdxIuYVrPvFEmoa7vYIihEAfalcE4qLP8cZnxizTx0+PTMfRWNM8b49RoLhheFaF2CP4BAbEDUEV46t5ApLi1hP8fkKqVfToJPv3Dk14fX0qBysKSRtk5omaGHwA53ruv7ZHITj+PWNkD8+O4oE76dr5ucrnoVhTbK5+O9xfzIvhl/rkRnfgiOpJrBKb/cdPmGrjr4dj+WC7erBddbcG/iDFWE5B5kWdImEMhSIFjueLgnQCFvgvfh8fAHTfix7uBiF7104iLxHtR+EZe57AacAUij0+PzxrCkeUq/w8EcaxRcLbWUpJMiuhADjPjv2Nrx3PWgItxnc4AsjrgQIHQMbNng91bydNjf79e5Dr+5g6gFKQZg0EUjF72EQoXJ116XmSFG/csTwDGbSLOz06sWJTQV6m8oQdKeWruOUYQAScOsa2EOpRF1Kwu/ec1ikcSEK0e/63k++hB9FQCyeB7jPSqSRdQ7wFfeJyteB/+YefB1AhPihdEIcpm1gHtOS7D4M353FxcICiaExIESY355vCLRVBIW8XRzMUZ9Fj6nX1BzDln0FM80XHg+G9PubyZOnx55ezUl2PXOvbxr6+N7IZwFhNvmfY+eO3ZB6iKyfjEKlra6eaeTdzcqDMQL5g6+VK6iBQJOwdIMxygc7mS13Yb9++yS1cxGrGK5j45bktl09WlH4goybETO3K2O5cqVjhV6eiqrUkShUUnIKmyHDvojGceG4yZf1DFcdRxdhGFguMXajXY0cGONxYWKAoOFm/vX+zfQ3Z2/1WnhepLRdujbFZP+t7cHH0Gn24L4+PPFFiANvyzIhOOBvjqOk0s1uzs0tX6zKgeJRMX1U/El43QlUmFlyjOFX3/CjeHpJ7bi1xdBSh4lEiUqREboRJ0jrGsNXpTfAzCE9OOHKcCaHiGafFTI7tRN0I8bm1NGG6NKIBfzSiNtwDjUsEBAa0BW8t5eDlhdy/EwjTF8QOBzsdW4WN1xo33tWNsBHbDg+l2D5tFip2MCslHUCyfFRkk9gadOyKayLzCtK891dctG5JAAF+JtRN33WKiu7k7t8DET3ucu9KXMphyO9nHSSEYOvfAZNDCpdkmMxDPLhIDnD093R2tSacPv7Jx/Fiv72d7G23t6ojouYuPtlPr3Nb5KUl+cqy2col6RR050bEzQJlInw45bxh9Fqr2+Kdq0CWhLsWb5BLo65OFlwHC2IvXrCWSItEfCV+LnsbIqu+qzpKT5lg/KWChxUUTh2Ov/R2PG3teNjq2X15/Wyb10+uqCOOg0IUBEEMcR+BwXtjBKi9wOdF7HHcWTBQbJsyKacRTurkSx4ET4AS0d3utnv7+lHZFpUQsL3hKWS2TiMJOVBxog7WhdV1Npuv5ZQvvtT9ZvkY7ifz4AF1qyuaeP4IFfReagQH34U0gHDl5cyKfGlBnLu1gDIdvfnszgdZboCQ8nsYg9P67A87e/v+LgTr49iLq7MuzT6/rOzl5UnIG3duMIX4/geCRvfO/ia8ncYLUjsFJDwYzps8c1Nbzk8aIMaCcAs5H+sWpahTCOal71WxWDFdxG+qcREN6xHFH/xVmlxlzWEYTEMk/yb3IYBIT+ELd/Z7ZR5M/LjI4b3F8LHMSv5Db4dtAvY8jHE0LvKCTUg6PlsgXSDIN1BHJ55LjIPfltzh4Sf6SI5C4UHSl7Ersn7cz4lMkrmkqwNlJaeCy5EJiOgqNWQv4TYQe2JpKABGK8w/K9uwB8AjcJ7flaLBHUXjRvgxJ8LDcJS+mLGTYlmIMlIjw93j6kX+HcV5EvO5MB31SJpHjqFyMXsn+PN8GNsxemKfUfzeJ4F9LlHCR/ZR3zXRkJVQGNimMFsVrolsWvwLncMsfqAKBiwYvBnhl97pJPTCrr86h0wO1aMiENrKyH8W4HLr5aH1UTFV6UX7YdQIr5kGkDHyYdeKkgOyDbLEvvWcT5SAEysKJhgoxSlMPWNVZyuTld7RR1f9ubUGI0xx7n4M+V3wpNilaSSenkqicS1SNHMPyvE+dosiBYIzwkPQcAc580LWUyYcgUV0oMKWe4qpxgQUEnQLTz34goj4fA1RNLLXHjQrmm2uflJYcCnguT6mbDwXpwI5X49i1i0iiFqaWPB//5//ZWhwt94dBGsz5uMCZpYqHs/oag73iG6L7DI+KofWFT6VSOHunSOojDRu+AdtK18swpMhy0v11nk8igoARo7IdZGvj87eBAljCknR4BA4I7DWtlUvlSAPhA/PY/UX4jAsVfYdHy9gATOb5wRiz2y1Wmq8KVk7GXMWa2FMQBFGr59vb9/UKc6zQpe9IgIwb316UUwOCBqXFMXA/riTJ9MwuVpOFEjsyjs2ofykIsawqfBilD2gVw/EBiQN9AS3eFfqsQm8UMUCAoNTKn34IWTNff3YCZqdTjiQGZPiI1bIywyCtQWJlIxst76FPIvtgBw7NeJB7MDm4+JTF4z4AOTs0ljX7H2UF6bi3SBRF5eZiwo+CZyg6iBiN7w1ilM67LRkDIJ60qMlQB4g7bIpISljWcCfhSdD0QdhnOIY7pQ4XynPmMuauX9od7oPxoMgLk4LEBozXFuNFHQYIBVm8cvIixHdzjl287VOT0UwHff267etfRxObjCaThTFAn9wvVjIGJXA7DQp1NVK7RWmGleqO+NUDGKbMArHGqCHwTXGVF1ahXoThSOrkijVgcdzpSDnEseW5IDxptIXsBrwUVpeYIh6lSKRbmxW8pnhLHgUEOgh6j72QqvsP7fwgETNIfd2OEt9i0jjZZ4oRHmWJ/b582cLokKHk9BFUEmOKcZhU7rgVgePcg1RsLZw9hy9FvetOWoPgCZNirkFYSY/Kw5YUCqNdLNMHDHPU/TmBgsH1pm8f8QldMNLikVQSz9szY7bD9vt3nTx8Fm/fP5FQhlQSH7RDPBZWBc0QOxtXTYU1ERxCSl25Aqekyz9Isa6nClnueZzQX879sqWdO4XSEBgn1aZvSxn7iLPZ5vSSGKcHKgAFOWgAGUCWblYfarcaBhUv3f+HOg035P1JzVf22g90wm4aS3Gwox0/GBn9ALfTeKfJLWUrDWSMrKlRlxfv73br+9H2x0phgabJTfbLAP5uc1nG+1nmhbGzDrfUHEOKLIhLhFLRXMxSCUMBZz8WSYM3rD5GM2dztnDg31721kY9GPYMMVXYEUOQupq4XLmYdt4yymjFnV2488dRDSKRkdsg8N1t1MT2LoMrSiu9n6c2NeDF1lwinSRS503sUV6txUKw9hHaCBZjOVAgUCGeFacv6jNaN7giOFrxruhMMg5bpXXh/oOY0j3BKQh4t06xQS7AzdsZd0w/mNUxfkVPUjpvUencRbw87kjGEPiMUURQ+MOmvPgAj1GVqSBgBJRcHKOMa4SOwO7ocY//yOkW9MpoZxefLH2H2R0uDysSQpaLmqKRMaV3HWznOJrovON62p/hMfnP+t0doEDd+q2cpsM0EapE6WGg3owkWcWggY8xfh7KDiA+2hqXYTj417uYvlpgdSm2KWAYqkS1f2JFdI0oPH3RlsARQ6iThAzDfxNRZxI6GOzyNkPP5S1o6KRwPlZrESS/emiBJECJWA6/ZFQwdpib9DYOAfKC1SKSThPDwPcPxe8fjKTHBBbSgFFYxd6YDZjPsaDipYidieNFfEmpaFoP55bKuNjmib8PCdkwN6MuZDnebpyURZDGJUKGILm5Bap7EcOOqG4eFmOlkmMT3nPMXuE6R6iCyhTQt8w+XaCPWhn/hhtSpBgFvzL3/4yoNjhks5kQOmqL4VUjg+YeSWb06WhFFOKgNUmlTEnxRkVHiMc7O4vVLAj4TlL9eEVjzKqGiDI1WCyBE8niUUgYZCxgUubs33sT+5dlTAO6W17pCBz2By1B7940ZQrO/xEqKbFxxjspyeiYF7k8t30XoQMmCcSxZBkUq/dZSDaiXT7tj/bvMyV/ceDjbPCFwkjTjgZyPfr2kngKGKSVNE8Ls2+Cs3yyCHPRfLPBq/LneNZZLz8vMzEMxLM26KoO4sIz98VTHN9XwK1v70f7NBcpKzBbuBlvdQsmqXj+XYUJoy2/HPybHG6HjDj4/P2J83gkwjBgeeRUWipMBT3BsM2abjdaA5TSo3eECKM7jeM6ygosNzoO3HTynKtQozvoyib/nEx4ASeyLmeYp13W10aO1UEm0/l1ZQVqXuuZbndu8bq6jBKdBmRuF2GeD4xo8vQguGiv4cCF4dwrTfEDzWXVSDH9VN9tHqPj1ht584VhPMitdfNxpazpdYT7wGUsal2KjKnaWnpjAzCqdX7d/vYHixEPCG5NSortydwN2xXzLhnl/9vvo86FRA9IbeB0Mft8d2i60XFLOsNPhDPDOTtct5JkSh1IpMzFcgeqRQRogyidg2FWEDkPradxt9cYKt5ZM+bUs7tFGpwe8SdUyC1NxuPeBEJGcbgU1AQd2tHNYYasrNJBOKK6ARV7cXmq5Utn36yKC/1zhpQJLpzGfBGY4iwm57ClWqJuqlrfX81Fox9VbijgiPYnQI2EZ+N9SGnedAxWbyUVjfb0STXEV0EI7jMUzBzrt36evTo84sCDEEimfZoUQD6RmTWWQ3IoRnshGIILmUU2M8viW1mcAtBepx/yc8AdZsEHk6No7/MItmgA6o39ouPd7U3MCjsr24/MwUBh9rABc0Ivbc4IfAb7zwfwZ6qyo7Hk9Ao0C+8+kAUlXgQZvJk+v5e2dfd1ip4L8PEFkkbPTsjAAAgAElEQVRvry9T+/K0tHlJRBRHcqKUB0QffnhMfUwNSqaCq7MkRymcav2zcSQogKDb+CRApPfRDLPvanvb1mp2N0uU0dhTYAsTaP9C7VATfaklRqLrhpuivFSKpOlIKNYzcxk/kVMfNekWXvycFIMzohfJYHN5PdHkuk0De9FREuegosBtL8jkncN5qrwA8DBu9ySCJ85YPCdZAvdwrAiEgkHkhjIA0g/a4grGR1wLYzw4XLJuCBntek6uy/ppwFGvu4M7P44C75ECImQ5QB1M8eNjTz4ytgNcqgBrxCPBDYQrxcU+1QXsAlkCuDX2v/kFzvOlOD1Wbp6KOacvM+4u7g7QSIqDqdR3PHdI3VnGaDCy3bG3KYUQYz7U/aiw7x4Bti7hKnmEVXtz3jAYEOcpI955ydgMLqTsB5XdSbIH6DwoL0IK1ps3RDc7nXtZ4axyBwnONeuW8ySRtUEwQV03lcDrUYy5QTGWJnC+7pYDMyqODDUpxZ+P16VERNyAOejdRWvisI22GArbxgOQtTUW7A9+nOPIvGMEAfhv+nkLXQibBoosEfjxK1NesX63CxaoSUZe3YOjJ8sFhdPTHFDwjQasRPRh1itSvIdHs6ZnMy/QjpUXgtQcFL8CLx/qfPh3FmosjbDCuexeoENB4r0z/eOzg2zCIRSn8D+8FoNic6aOzkymgZ0rZMdu9yDFHYc0DxKzUhY1hLnBFGmig1cQKIWJR3JQacv7h8gZSOByw/VKm4ns6VjLekBeUxgdRsmPeI398aDK8alMbJ6H1ly5zHqhVyxcVa0DSJbPi7cYcNhdhcnram5PT0/6fNuPrxolgRrlWWmz+cqSMrXmXFu9O8jdmvEVRcAURGNC6C5mZhMhXdX5JP4Ii5Vnw+cs9Z0orHxJqKtXd4mrNd8d/hKKoEjEbYox/Ji4eKf4MrGRWh9lNG0tqTjdBREMkNgxmHPJeWJPi5X8zih+G8YjWCsMnRVpYmQHgiTdJxDgj1afanmSKLMJOa4qcboiIN9EqBKLRvl5YaYi744AgsK4I/7dLC3gXHn8Chws8SIYsU09zuZKgUyHXze4zomMywHfXThIMUOFx0QB4QXBv76BQM3sl59f2OI+ghA6Aafmm/giiyJT0csIlWJxMi2lfG3Pe3UhjIjIAnwgMly2UoIFqDvvtphhkhl5jBGE+Hymi45CjQ2GJYfImFef1yfpTP8cwn192mrEJwXNuVJOIQgHG0vBxGkxckicrwWCCTImGJnQ6f3Wjrud9bdWBxIdGNwIEDvxGR8KQHgVT8+C0b/+/l17iF/4XJ3PjAZQvOGUf5PSC/7BvEzs5fOLrUDvBtz3PUPtEfTOuxXPbPTkAVkcRuSYIhku0aU+Woe/1nwh/gKdG2R/1kiaFZYvn2T4CaoNcsdaUFaZfLs8FBopNYU06+bSMOpjBOPRU6jvejhwQ4N81vkuA80D6r65Pb/8o4q47fFDh7yidXjPSL0VpgvS7R2vHLshzZ8ba6q91LKgT4yT37Y7KaCOp95ONwqfQXYVm3loz4vS5gTOS6wz1RlF8cdhiSKQvcwBy98B6k1zAqpK40fRAbLGKPOkcedJRa3GC4yzyfgDAZNVi/NTQVZcuOJS7nNztKE/2Gr9BLYjNB5UEsUzY8LzrbdNNrHPm6nsV7CCWBRPagRRA2NA7KbGqbwEm/pgYYQljn9PDJ05xAlDp6hW7JNCtuc2TRLr29qbgHHf0cypadu9+8WnRALGWRCT+btCFUVpiqjHrKoY0WIv4EUAvxTx3VF0+BnCGff3w2D/9uHdv2pVkZTv9jIS6ekFxYWDqJwzPXADbCyCuJS4OCnqPj78jFzMEFA8sl39HGWdUSlhygtZmZw6mug05XOQTMCF5pcaxYsuQPOzc197cUdcDXctyBHkcfdwnIxFm487SRh4/OJyXcHnm4/GphSecIgi+GyO8MN/AsVSXA5Gq+IJun+iCm9Nf8BgaGxRIbr7+alzegziJfGPZYHgsUYUhqA8fE5RVHpyKa8al/LOjp3zhCDly4NMPlChNbX7r7GHWYP0zKQXgFphFXTuIvk9gYYz3gN1Ws+4Wz2gmueBcM05pvDqKBwj+V55goXfr6z9nAB1zn+JVDCypuAZE0/goMljDD5v74gR1gZGdq+PSrmjpSzk3JJAFHsSOLSoMlF+/sHvc7afj90eaSWsd+UVj+pToUSyFhmVjz1h1871Zm1JyRmHbs+jMZ7bUmg/j6NLVjeFJk0MvHB+UWgJ52MaRVRQytQmtEOlFEz3N2MSNyENJB3FTIF156vMWynCFY93B+EHEfbMRbXCY2rLDzHfv/xlyUcTvCc1FwHNEIyJqalbzYT5ww6D8DtDoVGMVZyD4V06RZXcrTFDYyQ2Gq0BL3LQskXZPIxzII+CGgHryl+GQ/B+lecQsaB8YGC8Eyqmmq7PC7yH5YQMChldAEte77ZUobUSNyNKC13Wh/3bWF2XUrnF+czs1kgVJTURogJ4ETfIa76I2YfEt8DHYgY8m5VWyp9pqr+Pw1sHAlUxPBW6nhYDThRZ/mIh2SbZVIfddJKIOK3DWaNIL7QoApGSt7ioyYAtFLJWlvBSzO4KpyWcuLTD8V2H8HxWWp7NRrl7os2qUGONZ3bqsnRJjoo2jQfw8QohxAIZu1M+3BguV94H6COjE6k/bhwuV4tAf3JGueMM/36zw3Fn2/1RRzGyezg3rBflhzGuiGMZhDI6YNxCGgEr5YFKodQQGgdvpq+taSubz1ZCQ4XAEGlOhApZXcez1ZfajthHUDgwcrjB6UDFaraZJfb500bxNyARiCpQRuIhJY8qN78Z7TP8nXA8UdCR5XeVUSn8Imb9jL+wnah1sWYzfL34s6PMuYHTBIfHjWcxbj03lVABAtPpWoo8tyl5fBiV8vN6Dw2PIJdHbnsBL+b3tzf7vqU4G+zW3ezC1gmc3/Lzy8yeFmu9H7rsOF2I5Hs+M8b7w0GebECKIfEhleTgZFtxngZfW0J0FFEBWtRrTAzvrUWxeetV+DGC7TAr/dh6zFbmQdcBMUcho0zUyQDuEOsvNvSNinMVKrfWPva1CmssNSCW871pMBhbYtnwCHaWeARUGfPLbOajC+wXKNpQ+tKg9Bc1MF4QnceopcJ2zd0+tnvZNbCWGGUwTn9dJraa5fKeisJMak0OZt4Tlzs/H0sIfrYXRxMh2CBLWQ4yRQfuymvGgYwR2R9c/oyrxCu5YX/B+yCuCSWrc2r0rBtHuLkU+gGuHmTbie32Z4XVczEhmMFQ8ssqtU+fvthy80mXy7m+2LWnGPSRL0g76NvDeNULLJohiNWXH2MuqRLFfe3VtNFA8S4UTk/xgboMbqOF9pXopnvjQfMXbyZoOlSs3RqnCGACig9hRlPseLbOcsEEFALOI5LjeD2ocJBAAc5T4sgAHJ3nBeM5eJueAgIvyZE2murBkdVxJIPyTBY4nEEGuRvOFdy0MV5lysidd1bLmwpUgfcBmoRikb2u6YTQas6fmzuVtzQ4FDOOUKjJDAN7ryCTO+FcaPCf5CrsZbhbiAcYcRKzAzIznTKS8wKEvUmWK5wfkB1c87EyEk+Ipgj1nixHsMwYERDW9+CNBM8XHloBWqT4Gg831mh6BCyUkYlxLT5TDQWIu9Tzi5EslhuMV0HKiSVyvlGgmCjSUdw7MFY+4PEA5eZme5SYwU2mt0RsyTuqJdPXK2Vl/MkGZ6oz5NRC6/hTpMxYhKRTklIYZxN871zUR/ElDid7TubjrB2P1lHBM/pGPsxj4ebdg5vtT062d/zIo5o8K8TLd96hLCYQrSXT0TNtsHnm5Hn+HXfjg4PGne31AHy4aMxqhnpwtSJBRe82F36/gGR7aocQppFT9UC5AG4ookWchzON2h26CTE7EyhJeCJ6fcA9xLvi/pW5rjh2bsrLecj+YU1K1Zj4yPGCJyXxTP/bzwtKQEeX8NVRuKwjVD+kmlGoL4DtAQc9hyv/Xhd47LWoxkiKumDWzUJww1MyErksGS1VlY+GgCvpch+IxeOBPPKoUDUSkgknxStODhQkpSw+kt3/iMWY0aHmpeX4ZcGxIpuIKBd1e24yKeiGeKH9Vgfhcu5ZjYwQiWThQlRAdgBxMLZFUYofxffkJGEcJa4RvIDRtkCBpKgqxJlhbDG64kocAGkThMGl0yL6N5gptuowPZQ2ktXAYjW3NJ97p8By0Djhblla6rufjl81XiuLlUaoCn5tW40auMjIeINcPYdPparfC1MtrjEktDvDZWL8k4q4/zAOhZwP2oY9BMjkbLE2izJl50kBBpNl6N0TCi5cNrN5mYkj9b7bi8QNkZr+h3BxjUiJ9pGNyFSqKBWAd4qvscPDiVjS+UiFSYM1gCJTevv9/bt9P+L7hZIIQ9XQji1htBN73SykpCqKta9Liof71eLZQn8PP7OtzoKXaQR8ji7MxOIMP6RYxQajXd5NnhU6hDWmSd3oE4SXzy7uzUh0h2OH/B+kiCIRWQYwti6LcGqJ+D/kDrpM+nSq3ex3Vujw+/j4EIdmry7MO3K5ZxdTIUCbzcbK2cqGO9FFjsIofBgzUPiQ4ie4usYiN0pV/iCoaZHbVaiirxkUihxAERFZOK0LudpLkPD4xcWvLvnSOkl+9ICh29RhIsQNE2H2Xm9TdW143J1lSErQN0XyZlHK9DNKspHg7x06Y+mHPQJcOPYVHK5JlumzHXdHrc8kulkHghT46PZ6nSiLVNFI7WW0NTFbxIE9LSN72WBdAsqaWTTF9uGmdSnF5Aj189mwKyCEGF4c7xYDWz7vcvWiM+503FpTH60A8ZvEdu2cPyblIOHSKnhoDlOrqqN+v/JLw6m1l7sdjzuRu2dFYVt4dfujPJ34PIxNCLF9ecrtl5//YvlsI+8gOn9+wTsaKFgv+1G965xFun9GOUJ37G4NCk4K9tGTD6RZRR7WNhpVI8ghfcLzM13Ye7cd51t/UEyJ1MFy/G7Mwl6oBL261vfFM2+LMrJdc7XJ/SZVGtDGru7tgHt8BUmbc9O9r57yQBYDoACoUJdFrH0w3Bs1ANNwPfopNRKRgJ60PU0J7zgQ+iKPowvHpfsYiX5w7/QeRPTu4IliQlq6Yai5utwrRZCf3i6M10bXdE8RcfNPxjf8bFSGKhRRjP1JIalGGCNopWcFNgWBxX+XYvBG0+DIkyLVrq68vMPNjad2PA8yDuU5aDRGZuIdFMvj3ghGxsxSe1NKNS864F/xPfm5FFt8Xy5dFOWcI6wbJkgnmhtlMhI3NIj8vsgdkaNw02cfo9nkkB/Cg821hml8KlT3KPlbTIwDRe1BfKcQRMQWgYxhoNz3lgKHx7GizNSwTZkS/FFggq6xn7LMY8WEbopLi88hza/z0yi8eK+3O/E+XqxASCdjkULr2BDJM9okkNPLCx0tNR6llptrjIIJeWY58go2Q2oLfGt+ibCPYXUU2om7CXRKmZa4w3sOI0UrNAmmKPKthIPGhINzbHT6B4V8RNxRh9DIU5hSFB9rp4qAZFFoEbnE2gNVdEsbii9yJU1NEw0R/4w1yMcUHYhCmwIag1wUjCkUK3hzrN2bBf/1n36S5sqtG6h/PTwYSTMHVnVqhJA48hNqpqwuSBwiv5w0+4c3BYGQiz9HmceBhdkbhLHRN0sWEePDxZUcYnDLeNIZ/HR4mMONKljnZUkZ5EWEOlCgas1DGT8Ct9LlRKpCxTGT1J1h7FUcovsN1KS3Fif8/m7L1bOgbi5BFEx0CiBKXGiMkSDps5g84/Eujo0Kl/vN7oyskHIqV4nOE3JjJuIw829GkRRfTXPSuIvrnv/GfZoii1oIWwouKrpKPKCidGbTjHy8ToHOkO7kCyNfJfdH4e8V4oJzOCaLSL+Vs+ZxKzqkB3ew51IAtZNzNJfY5SjFIyNcFi2fUU796iI8gmSYJBbj9zSJ7bj7qngbFiwp7xx+IAVFCt9tamGME/bODtvfzSajGMA6ZdVpvKug74ulZWnPLz/rncFRo/uRlYGeLXyuQCjnt/3FfvsgUgYEBw5DZC+rwj6t1xo/M8rC24lxMGsRyw3eLUU8KACNwqMjcu7ZTYIBxpOYc2blTOgD42M5tUNApmOBm0QkCDmESWrvb7/aYX+yGZ/78xc9X9bAA40EOcJ9PmG0i8EoDuxjajyFNN0O/83IFwT03DQaESpHMmHshbEjBdbSlktUmXi2gbYyMiE+x0n1XKx8vwePDWQUCP6mcS2eWKDHzr3wIs/RI30Wno14gJk+J5Lx49tvQriK1VL/XFwaVIMSJ1wl+Agi9rwj1SRGYBzL3APfOIo6Ogak0zRWhHNv5kvLi5Vz+Bi9gGB0N6ESIBCgOKhYFQVDPM3pIOd2shF///13nSWvzyshd/BD3k6N1Zgv4ieH8sjMnorQvjxHtp6BEBY2zTb+niG7RskPxA/5N+77FqY2RLmKHsZoEMRZ54wBeVaMwS/1yb2BMBqWoeRNaAxjWFc4TfQs9BxaeFbCf1XInBpQQy4QIr08kBtCMKMgSNDE2SwWM3tdri0r13KMZwR+rivnoMFNZQSkfE4qicjwUzPEF3CXIrcYv10q0RKETJOXiUXNtXcD1diFR/gHit8YF6IT8P3OjN6rrQ3GOZRbde6sxr5DuXBcPI9LTfMNTSsuV5ojRl3e1L6dbvb9NMahcToFgS3ywT7PmT7crUhSuwegqJ6aIW4fQhdOuqBQSDRj2+E2NlKXSm7axBdxTkuoNAofECEweleCQgOv1ZWynFMYo1Koc/nCb9KehitKQw9fDN7RyDPj/Wkkj/1AN9gZxfIYoP3gASl6bUqx6M+Ad4+IiiINVgLFBqNDBBUPQ1VGmfgvUbRxUXK+gbJJDTv6YtHYBdwfhXN/cGmHE8u9RMFAnI8sHhjdTlOrcXLvrkJXKK5A8uvR1BRQZJ1h5cAYFHQ6FioF34xIOTjwOL4/yPz414knZEQ09T+C0ZfYDA2kB/CsO1kxINqBoM/5RKFGQ0UxAq8IFAnEiGcC2lS37Q8OINQHRdeJwuNROvy9FL3cKSl3GIa4FC4PB3051k9sW13/p8DuBwFe4qPRS4sQcExCcURgxKqR9Bi5xprHAP2RPcq6oxkjbo2zQICQCj4QU4xGnd7EGSB7pzEKiHOIdcIZx/fg+VMYUvzhDUaTKACIsGpMUcd7iukavxdBlIyxJ6GmYNzpmo5QvLO/dHaO9Ah4liMSjjJW6+2Rjfi//+3LwB/GEFTclzjRIUr2F5wldWSoLiCTynNiRAGGm1RYGqFRCac4tpNv+FAF9PLCocCBU8FmVeEFWkXAaB6pI6/P+IeMJHeZz/H3+cZYlHC+8EgZlUHq/kILrlTeoBWRXO7fT71GiM+rwtLgKuWL4Ga72Xb/IUktsRk2KXSodteTbQ+VhUFqr2s+mzBDwdrwYniRUlvKZ8d5E3x/RiosYGSw/HwuLLlro1iEw1HXKj4JykZyLQM1iJrT0NaL2GYZRm+FyLFYUPAip/nSfYoU0tWro2Uxkhknqwyu/dH8kYO37/E48l8qyMa8PMHnQmhIOI8tpCpF9cjljJv2iUPfOSKonTjY+I4KE51kigayKzEqjVUE2urSDiWLp4gVgVzISmCH7a8ao8lLjeeFzJrWEEUYpMAMuf1MXlugV4zeCODWpYy5Yt3Y8dLb7tTYGRJnhKQ4sL++LG21WlkQ5jLHhRPAZ0fQwHj3z6RbiQOIdvrhycL/uismiHdAIbZYrC0tczsfD7b/+O0Pd0EDcaUzQ2KOhAv34qPVVSXn8c36VeM11HhC4eJYvDtGcnz/RlYbrRqPur7Y193edhXjhG7UyNKVczjG9strZl9eniSk4CLRvwkzjVnammDlVocLBTfFkNzd8VmTWmaisQS+Z7IOAc4PfZSvAwHnBPzIRgNi7d/Z2rkKoMn1VhYJXNJZudHfwcV1gX8H2Z1YmSIXr5BMP/yharzFBmxEgND9LIBrlBeMlj0aC1HBJB1/FmPBzr3VIG3fO4jXozprJKDTlX7stq5s7fGL6+Sxtd2f7KKxJzlyN/uyju3zZqYRGErPYrG0C6ooop/Ej0FIk4pj0lV7KZ5k1Hjvrb74weiCCy4nGrOZj+i62q7dST8jZXRY11JwcpaIWxoX4kU9aAr4aeHAjUEk3xnbjY9j7UaMHUaevVCO9SIVV5Q98Pz0KkRH4fbQJC6N9q47gft+VTPEyAKKBUVyx9lJBiYjSkZ7nVDncvnkdhGIGzTGcqsYuIXdZS+kLp+9yIyZQuO0/92jqApc+Xt7//bdqnrv0T9XV3CDsoQhIxZXPnIhycDTCjs1V9uSBwqgzepC0RsH9td1YPMZI+lIikkuKvzl1AiE7i8ng2NGs1eaXnhtndD5KAlsPp87N0+h325e2vYXUREoUj1lxJNJKDjvdxfSuBs9PMbQ2nMvFBa+lmgcQ6TAa4jtPAeMMDlDelS3ILXagc4BIrdvld9sXQY2L1z9jieUQoKFXjo7Rugu3m4BprrE9zBOxHjWL1CcQQiYBsl6O/iInhEfexHSOpQAKRKZDYUe1UMRwRiafcqlr6DuhjtzsBpi9TgCY+QJYjhPMWklBoh9xAQiskNFpqgnpsiMdFxI4qtRZMAnG4O1QU1xaMeQVQHLdzf7VEM2xFb3d+tamlxsQxgRhmqeUHLSwOvTP6LiRsGS7F1A6PDHVBoEQoGrhBJwi7lnoeEI9RL3ieIVl3kfKf7Zt4y1A6+YkGkADgQDShZIsLDAmHcqaw559JFdZJdR/R1r9Mxa050tykBgzflmjRpU97yiYAKdFwrITcCagrsJHxF0CsEbprVEvgWcr86vYzSs1I25G21TTHPG833YIxRKGrdT1F+wPOl8TcT+HLkbdG7Q7FJyikOJQMDFEaiD4fixp4L/9edXaZxQ1HDpa+SF+o4Df0oUivuVyI0W2BZfE8wzQaTwHYrpUOjCPAuJogP2vcZGcDlk5uZd85mxAodcDLm9t+MZDoOngntRx8ILtTEIO6ar+bY7qCpnrPeY30NOZBHLJI1DqzcZjzJbtYTDi+o+sLbeW7X/EIrBxfUdleOttTxEdp7b5ulJnTSmlxQTiiyBO8LnwpMocQRB+VocWEC4ICnYI+BpxCiVKlmZjWeF//JVdBEyCium6iw5XFRVM3ZC1QTqh8knPjaoO+ms8XEaXfwfaiMbGK+c7NI2uqR0yGHIh4cUYySCMdWVPcj62BkggQfSdJiXJ4vLPx02nSRconha6nkfjh+CUkXsE6ejt/ZysQ71VTD1YiXP3Y9oPHiwCIB3Ba8O9Z9bSCQWyQWYjrkQhwkpLgpOCMMUISBXb/uTyKNayPe7FWFoL+vEZkVsxezJ5rOFNijGnG5D4F2te1B5eDino5zhw1gkY5SLkLlVRMq/iy5lKv4Qocr91XlP/DtOU+T0si/Q70ehRXbWaMwbgNCh1JRVvBOPE2J7Sv2MU9PasQK2xxoi1Hxf8UCXXs+PDrCgbp+Yvaxy++WnL4rd4eBE6Uhdx57hz0ppV+EyPx1J7BDR3dMK1OymMG5HBLnQHvmfjFPYixS6HmbtKjMaGsalIIGMjlApMWou5xsV0vDGJA4QuR1SP2HNqQplufB/fFPQc164874O2DiRChWekO+Ls7hWRAtR7Pq4FQ8lDoaR09SChrcuxhCKQC6Z2du+sgr+Je8XFAxuJjLuaWB/e43t5+eZFeWz0D7USxRWjDn69qQGTryMKLV7lGvMGcBLUg4njSKXS6uRKYVaWpTigrFehLKCVrNX5GMFP7EXn5CxHD87jHM7N1RAmNa6XQrn2+G0t+OImuieu5llmY+bZmVmr6/PEjEoABfKAnyvixfiei/yFeSdg1pj9JhZjxEm6FTj7xcUFn4JxsdYOkQx3CtQ3JNNJ73ls6VV7KExqiinYSs3ns/Zne183OoMQzWaFc+2P1X227/9f0KT5V8MfWDq4yyyTaGKfPto7aMCjSCiBITZrGF8R0B0Mtin+cSe5jTQgVSYeNoh6IHTSbHKe5BZLbzOaSlRQtsedbmAdtBQYojMs8Zegz8Hb47noiQNEDyZLqs9s1NzFsqYx6wr54Jq2sHYmWZcuvmbRoTJBLsdz3hkDPeIqtE4cGxCKaZAsl7mg70sQQ3xEaRpBQGGw8Y7mbrVDXFTd1IOLvoMNGxCOUEtRs4UY0cuZ85W/MUosrigZYFEHudoj8QeAOkB0SiSqV0giYPTBnf7OHT2fuxUZFEIyi4jmdg8uY2mpIGKeZAnaCkoC+EfPQQZTsJ2800eB4WWHO0pGBFsySAUQ1ia54kVGgZN7HDm3u1tcu+tyAZbzD1VA5BDnCSFXpuQWwparGWmE5TcLpbQOUgRdiG/sXPVXsDdwz7C3R6kl3Eqa0lR0aKBUGo9ii0ws4TmTaR8TE9JgKG+ACdjLfjn4LlKpEcDItL3Q2UbW1U1KgrFthffGFK+hzzzDpQaMHKsqDsKOHkZj8ALUCgAFLty05eowZsQijHWLV9YDeboN9ZcnIvOuUOhLDEPRSSFenoXzxp0t+tDL1a5r5jE0SBc4OK5cI+GAIGdvET/4Xk5aCwxxlCIEDrKTtVNPtxnJ3RHfklQwcHmpxIWqx9SN9A740KFX1PwwOAHmvMvpUBGOhYM34DXQbnk3OvkRQ4wPHKW80SqL5RjGGxud2+a6eO2CwGWUE2FMnOxj1mMqIok88bXKY6F4oDOSN0Qobqp7G130IMgN65I5zYXPwn36KOq5q7v9Gc8qwxOQ6yDhRgeuhw56zLq7KmOW0H0p6oVXE/hyFGVp1Nbr1BRJm64Ok2ciwXhWooURnG5CkSJBIDUxyLW7hcVTfg/yZgNPpLyIzt57oi4qiBv2s9O6jmhYVJQeKixchWJmSGPUmMmDwLnoAa5SyapPoeQugZeW23FbKOC7YqyCkQPq4jJVDYNPPdO9hl+OXDAsr/n5cCuqIEAACAASURBVEz8qZzRSDJXh0TGH342/J10kIe6tsP73t5OmIw6Z+/R3T9iD35aP9mszDVivQ5TjTM1OpbKjkKrt3OD/5t3mFL9YfYJwnBmJDTYegP3xtFUjTVQBbKWkfpCwm5PbgUAA2T0t5KcGOdqyOiMyBMQT8bhZ/H+nCSv+sE6Oswa9SyZl50KBvgHHJlTLrlpZJ82U3telwpclccapM3yScrIc30S35BxJs8dxZ04D6mrhOjk+PvwoGJcpUvm4pxDRY2wdyj21VtScNMpTcXz8wupt5wMQXxi8ENjjCMbFzdRBRkMprHttu/6uymgQbgo4OHeURBzkNPGU+Sv11+cJ9Gf9awJE+egQaTB35cWC+/WMTPkAtCDmnoY9vGkQkgh1aOyjY5aIckcDIwkJmabIhBqTY5ZlsS2XDx7gVE1IvNz4HJQobbj2c3nK8+CQ6INIfd60fs6HE4WBleNfpWXJ1NSDuGJDeNIUgf3SIBlfTAyprhR4YmwwGJ1xI6wuqoav7aPU63EBn6BLpRxZItiYusytgUj93hmAb5tWSmESiRiRZK5fxPjR5THon2OSCR7CoQSCsNOgpOLrYqpbTbPssfgDPOYoN7279/tPoBkJkoXYF2r8JEPHkKUVohvjD0O6xcF432icS0j/jynCcL6gJ/BBwM2iMUh+3pAnKDDQvsdTCILJ7bK7iK9cwajZMYnkPOIM0R8Fnh3AXJ/ODrOf4TfyTjukT0K+kEiBt+Zs9RzMxFaEcvFhZY5nwaVqCKs/IJi7YGS8L1QqsuSA6+uiVvndHf2uCdJEGeDI3crf8Y/hlOcGxDfvyxDW89BA7lD8RRz4Y6ifNlL2Fp0vfL4HmpF/j5CsguErVKegNJjoQAw4GR1DzF2tSONd0hsC88cl3XQsAALCVfL4QUFDHOs7rZrscNxV7/HSHORec4kd40no6DDHKdGIIg/UCznAyuuZzTu5PuAlmA9czhfZObKOYBoocwRjUysrjr5PXFeFDlxeuw9ECQQnVZ0B6Yb3FEUFvhTUaSSpasRtTjEzlUGfAB9xPpJ5zANPrF1rGCQrBaT0j/idR5iBFaWnsXEpPpkvysuTp5o4/iNslNRYQ7IIPZgFEuVgTBJlkryshqpTiSoMPtlIEHBzUhv5JXxmVkO+CzyH54Zth0U9peOApZxI02xCyDEY6Z2ubFmaWrdnf6Pz3JVEYklB+8ANBC/SxnyKoLHCyueiZCryYjw6fuBcLrvKO+nQ+H7y2Y+KFhWJwW+PE7qppGj+qZ6BuFiXMGGQRXDrFrkSw7cqY805FrMw+WmVaAoJmpOJoSYR2wO3iK8WJadEg9Vpw22LBJFVSzLzCWhFE5JaX1ztON26z+Dsd742eheF8vC5gWdUCx1DguWQ649ETJ8dJ5VgPtwpc4d6atMQfNM3WNA7M4NgvlR/Cu4BkKj5jONMBgRDpghUtZR/HTI0ms7NrUI5Sdc3YlUiICoQXkKwebL5Urfn4ueLtbuXjH7BeYbjoOJ0RBKRuWi6nBGpcQGR/koZzK7B6mc2F26ig+QE5TTuPwRgi0PEQqqmnBo0AgMUukeMWY8C9mRCakIjhctNLhHdCeOFiQyRQSVg1xMXqVP7x9uvZ5hV9VnjSme1yt1b3QxLG6I2APrRzwzs8PpbO8fB/s2GnLyThgz09GgJivz0NazmYp4CmdddnRjHOzKjYO6AqoBD+Ogi55iLM8zK8pEnRDFBpuNi+nhkaTgT7gUWBxwAMALg2QegpQddIgnIzdAiB/NA90G49JsqbEoqISUXhbY9tAq0w/yaUXUAgoi1FRRKGNCRsOfXxZy/+Z593cniHPoQcB3nyuKcKA2CkBGiHc9O0je/H+hyNVFCNft7qpQykKctikg5ZINj4gkAhH8ncuVE+wcxXY60Ci0zuUhNB7uQkK3RhSQ87MohGRb0LPWT/p37F32CHuD8ft8sRI6Ap+EgtkJ9XSZeIN59JEKhqmPqRELcIhkEktUtv04CLnkAmP7gzRhtaB3r5xDs6fZVPsc0cNqiXUJNh2MDLBI8aKXPQBqQnYqe51nJFd5BWdfrDnthKAgMSdAWRmZmRuQknkJMggvSNYPWWqtBDveKKHCBY1brDd+mKMWw+H/ehdvDEoESOX+eLZ93ah5WuZTm6UenryZ5xaLNhDZBAuQMHVj11GUIGR+dNOH9M3nuJ7HFIM56905afJxi+ABMbLvJJLQc+i4UJ2+MKiIGmxa0ARM1Riwj8tspj0Cz6lvQIoq9w28hXY8H0QxoBAlfWOeL21fn6y+QKaPNeb++7azdhxpStQyFofYE/zT56k9z9mLKLegO2Qe94tqEq+lGDY5thTwpuDn4bHmIh2EGrxP1j8IME/2IbBAtUfDGkWlOErQAaq6taqp5amF/YuCtG83225bH53Fd13MD3SLu4TzfN+YvR1p3FA2+lWu84ILNmYcBaJMk0wGIEKCkePFKToJLEldEAO3FG+uwwkbGTJuaTChB6Aku2qkxOgQFLnuOSdiFVjQQ1wwR6i1nyEgc5zrFLbsIeXmXXFYB+UnMg4/KR9VcQZyAYM6sSeSDJQOc2LWoSv5mf3dmZZozOgFgdSMI22Efw4CClf4/djb9/ej7i54yPMsl/cTTQf7F4dzLBzEUKF5VYzPVZ5VoOB8/qZy1JB75FidLQEFTTI3fcVw/O75vozXeEccKaw3KjNsN3wc+u9/iRbBGJVzNsC/LdRYGoRV05nAsxVdIej+kXCwKbYRfDEhw9sNBI/z8OHVJv6oUw6duI9BOQ2rLGrgBI7TNzfL13qUJQVFNNxBpm+IG+QHChcays3DZd/5dfJrA8XBTb4lB5NC2uO0EEHgLeYjUSg8/tkUCQSH7O4WJ/6+SNjh+5ImQN1jFvznf3gdRPbigoJoxyVBZ69ARkhnHlEg/qiyJPCU4mDr9QJR+MhAjIqfWfIEXyTPAwJy3J87RRfg9KvFg7N1hFeOe7hk09ieVgubzXDeZoZ/swCFE4Gy1U5d4ERzUEfP+DOLxcpWy43mt1fcwDXKigVZ4/3DFmi7xj7edxZEHgSNvJVFojBphVuzaCCbn1RWYoaYgjbgBXRHdQCpHpTP5cRVUwkhk4RZHivYNeDRMrc51segg1Ghw1TKrlE19lgYIvcqE4pF6M9ihl1CPJHxJao/Qr/58yId3q52apHaUwPzHT0ihY3EuJfNBqmWg62V30/nOWNkDU5zGzD+IyR38K70x8GV4kuUqmNFKaRLgcLngpIL5d/UisRJ1lzwUvkRAUPXBtdiirdXbd8/tioa5su1Lil+1n5X27dDJbk3BoV43j2XUysKVCaZ+F985rt5Hp1m32mutQYpFhTFOQauuHuQGDVqK3m2HLpsZHex55C5tQgPvIsUB62jOOgV7Gx3Umd5gJ18cxipgUiIj6cYHThkNztUjLThW00Ukntl3ZKDKHVQYKs0tCKfSvSxmWW2WixFFMUslnGENrC51wwFDypUNgRFNUf1lcgZ8ggpuBv4K/AfHcVSFmB/1p8HrocgyjPmHdN1ykgzAxUD+xbZx26sW+J3yBg0FHm5q2E4eIjUAvXi2wmJ7eThRjKBJOd0bpC+MSaMC8+7pHLV8yMYutF3cy7Ow3Hex2IPywmlMIxk4vfd1j62J9s1vdUojcdzt4xD+7SJ7WmO/Ulos3RhKfYPWMQwxoW5y5jAXEQQRblQMgoGCjyKZ0LQ+X34hX39/Ve7tHvbLEtbz2dqrvg88HncPPiiIoSRJWMvKXmrToo9POFAGhLUe3xuRW7cDU+/XXURBUBrRtA/nkuDPRWR/cd/3NgEPimmuSCEFL8Es+uCpUNn7AxvI/MzSBmbPiJ5qAc5H6EjyCKmwex1aUU+175ipM0ly3OnKFbxNHQ2Wz1ZXG7EvUFcw1olhSNOE6EMp+PeggkefpmsLna73ZgNhzeiK5YpaLASYMrwfhzs+9GzYN3nelScxRN7XUzseRHaar6yiWHB4/xYJ5ePJrxRYle8s+6B0ggY7apouXmeJ40G6E+EenlCPubDowuVFvmqpZDD9+2HzlAQptmoVBavF4d8G+zj2AlZZPrARUujBT+nv4W2xcrh1P0wJH0AARiR5impEXBzuI8yV6QK/XQulQjMBBGD9nN/gXT10F7gJLlbPqNULmVslRQaLT9HIPaJTe6Q9qlMe5GzKaywCtnVdxm0rpegIbEsb7jk/TykXXbvqKcysOcZz51GkHfkalCe2/HsfB48pMDt4O5J+Yaogwgr3hfFkWxJeL4eSF1VE9vVZBH3Im/j49YPoZ1ONO2tFIn4QuFXdqxrD6UXn4ymFrQ0EAJGUYHCFJsUF6B4NqViZ7COmWBeHWqEy93FeoJ8/z8XWTSKHoUzS4iH4pzhHoNz5iKSR7HDd2OCoJgj1qQI5jQc47kPBYC/H8QockUm3xuaBnuT4pZxM8g/a/06RlBxhzwAGb2/seaQYz9ibqx5aLTGAlHZm8pghi7EJ3EBF2I5znLEAtQwEjyGo1IRdT2iEPhsGIRj/i3fQLfPUL40DSfPMwAZpRZx7nbwX/72eWDDc4HCqRLMPpqXqQO+Uli5VJ/ii5mneB8UBCSdh4zlxjDJG/Dv3Y7dzY7I+Qmw9JQhoTYYlGGkpgcPARyu0uBIxSMbUF8YBdF9sO3uuw7SNATahKPC35fZYrkW7IxDPB0Eh4PojowQgLfPXhjB2SlmqOxcTfjIORMEj4z63mmsxyiAiw0FG07TkNshoz4KJXg5kIpBSfJiKg7WjPgD5raGc7WrKWPy27gElPF29zy6rhHRm+dESryiYOB/JaAyvDhhZ34EjjyFMzlnh7NgzzxnY9ytbiD0cxHzLNx+gxfIxYt0W2yDO0axuYjbfNbTCd6MFyPA/ix++At0oaAGH29beQNx+SZ0mYQyE72TzyzNCx235/PJ1VRypCczsLO2v9qxxdfF875wi+ez8o4ZtTwtMlvmflknXJgKCPX0dVX8RMBgghhnQshAzQa4WGPR0DEqRYVKtzNm3c3KuQ4CvWYyNRnB6nP5uOzSnnQJwG1DeSUn4aFRYTsrFxampRAU8aB0mcNPu9mvH3uNizgQnB7s0mr3PgtsmWS2Wi1GHgqM08Q908QrcqTnoSKEf8N6nYaJJVzwKIOEAlBQPUbAQNLuFE7HjwEpYgA6SYouDnIKJ0bOIVwpAqQbj5ECvhbqxQGB0k9mmxxYkb437/iB4LBHhe7dW/mLQWovl2svyGTA6FWR+JndVQ1JniUqRC4thSfdLJ/d1w1/N7A+yljQjO12Lx8s0gvgVPInGBGuitBWWWR/+esn++mnn/Tez4daFwdjYkj+t+vZTXnpEOE4kS4BSkqTRfrCpVKRlMSZCovd/rvc0ssMmkGpUaP7+1Gs4pOF4KawaRDZ+/5g//YGSgivhgK5cG86EKnAlc5YsLxtj7Y/Nxpj8eYZozHe5sJdlZH9/GlhZbbWs6fxQeyB4pFEBUQ5/P0pqEy+UpesEWXhXS8mvx5LRs09Xpgy0HPXf4RQjGlp/CaTcQwhJjTNJHsmlX0FqCHS+gK18mQqegTNIeo2zoHbkNlhdzQLT+JvUtjgDP7bt71VEJmHqexHKEA5iRnn0OS+ruCsOtKfxXAiSQCZKV6HMQ4j2jCeWZyvfhCdWbIIdbpLa9f25EHWSWbna2gU3BTNGDFHmEnpMnMzyKvczr35RYTAO3h5etIYXOHe9VbnMDyv6zWyb+9vzs2BnDoJ7NTc7f3kaAS/PBrI7GU5tZdZqKw+JlhuqulnlM4MphodSmjfF0JB2N0Bdw6jQM9rxKOK3weNZbNyi4/vu4vt96DcFDyc8VeP3QmduoLQib+zJodXOS7Ylkxse3ZRlMQxvG74PbHZBoVh5IYHGb5RUWpfP262O16szO+2WCQW3J0fzF2LJxzNO+iQqADikV6FtNOcCdUJQGooHm66+GlzUHVqgrBInVzOXurv9m27V0G1LmfyUAO9Y5+pGcQAGyK3zKMZz+Jd5pYXAjcGmqFQP18WPUILH/5YrhxkbXGyExiOypO16GsfLiNspYdqGRsJFHyBzWKsabBm4t/d9d1YJ2q827PHzKl4Iy7vLtoBXD/nsT7c/D2yB06VU2gookemGKjajdGp+CJqBnhuOl8JvpYAgnPNHeYfqBlTM7z7MOuWfRA2FGO+rHuJgTfBA3RhAFMXGoYHCZ4ilqIPiwiKxz8XpQGmpiAIIq8OvgFBeLgkPo4HVcBZylhjqgIJt2vyj/DjcpK0d9TIQXlJgjHlQjtmG0XMT0NblKAa5GL5RTMEuY/b2BjTWOqQP2a9Pv678h9yraaJPpOrcmIdrIzVHlE4Kp4wTxwhPfFPEpzbZy7THkNzqTYv11b5R0DTcI8YAelCvOIKvrf9sVIBQIXMwmesyYG4KjNfxDIpdddmNiaFD+HKcmlnZDOapTJ27BsfXXFoqNIW8kHeIR5YVOleZT8ubHK2INaBRBCEzPhEhQdFYUqGYanDBi8rza0DOGnO2+GXCtgQwh4zeB+lZRlO4+5HlCeZDmDGkywQuB1nPmM8lR2FPuc9tHz2ZDeeU9doNCy+GgRpRsCK3rjZvupsB1oyCTQfx5vkde3RMjIYhRhN9w9PA+Lo4OMwigGsQnDKBtL+71+/C1l6Wc1sNWft5Y7YcGBzCmC5cR8sgS+CxwtHKqHmKiDxs2GtRXZDcdaftHl5bvDnZCnHyHEyFQLyvjtrnMiP3Z/xE3I1JkhoHsHHYU2QFIDXWi77E8jeqEucwDmmAFw7fRdZKYzRFAGIGGOckeyptQixdLSqYATHrSyD3ITvSNd9VvEK0tNezuKQ4fie47t1M1lRHI/f1UkxoqYgghQPOV78BkbDXIAib+Jy36uzxBYDg0v2h5IRQHRCxu0eHs5hBXqmHMbthy6I5eJJI2HFJNFggbboaWONgFLuIoPhbdXI7BiOB4cpHA/MGaeTm/30VNrnlycritIm+ZPdw0SkZLhkcMT4rna7iDMWEuGDqOR0VFRKAnKTwAcDiCSWif0Nl+8mvyvUQMv5wg2Bd5Uu7eWCKCDnWXW4jLc3cTMhwr5uSgls4DwRqYLylXcNpP9xdPSV9z5PAvu8Se1lkdiicF8fxuzTuBRfT2aH/N4wUfFDZqgQFMKiGdWPl8JssbQoybVvsBnBBoNROecChYR4Y11rH+8Ha6o3m5epzQm6h7ZQzIU8cpGizpO9BwIM8iqN0ah317ceq4xG6wBrCtBfLqNZ6XQDjZX2pH9w+f7hlA5a+jxzlBl/t+VqJvRnuz1r3rJeFDK2FR8K3hujqwzrFeLFML3sdQ7x/uQrqCfialnOA5pO9qFR3CGOYnHTuEROgQBtpvCIE4o6l8ILwb9Cc6DgDa2ChNwGdr1w/qJaj62CC4eMfqSd4CK+zm/280umAhRFGuRwlIwgiPRX57rTM4JTQ0GiaYfEGqOpJ6h7PNWa2J7IuHWiOhYVNCQUFNuqlrk29AZoImuSKjC8JiEEdAzPKhHCQS8mtj3dbd+4dU8aO8pGkdW2E2vvN1tkE1sXrn7FnwsPs/fjxVblYE8LjF0RIPxxDzz8+BSBJ1WcSZgDzw0fKxB2TJQlRiP6Dc4wkXDJxBYFd2WmohMRF0gyDQLFAO+HPxNBE0AWN3lMBZxXJHW7SPbeiEkBzSgOdR52FXL49/fh/y26NrZdGhWmIeNS53UzosOrULFYQ2TnfmKHhkK4E39rMUttEudWNW6roigdrR3eqSs+yR+cZ1OJdqgB+Czsf3l7yasPnm8gZItzjfv0Ar+3w2tvfJ40GmM4NYcqhRZFHEglhSz/XyhqT5YoFB4SQjy4mrs1E6Vp6kW7zkSPYeI7YX6q5BbucUUSktV5twa16bhuvcT27xP813/ayGgClRhscufAwLmoxeFg5AQJEyY+6rtjfdNmRqmywCEOVdu5t6p9OIBgNkYljzFbaHlEsHOpcQiyaTr4CZwpiKTXVpcBowKk+IwPQAG4IBWIObR2OmK4yUtTloD4PEjMQdhuGgcx1uOrhpqBc4k44R+iuB8OEDTprFi0ZTG3pEgsHLkckIl3h6Ntjyerzp7hJMql4m5C+W6s53MrmXFLuswCBPbNLZ+VUj4xbqMzl0Rf4wUCqkC6JE/QxTF0xCSAaoxz59EvBgRB/By4VxRbLWTEi8iWsh+49jpcl4u1Do7zcW91W4sThlv3fJGqaGF+rPEbRP92vGRxyYaol1A4IO9nQVNsMi7GL8fz88Ip5qRLHeY8SngzIAayaqDzAEKms2JUJJUGs+2bOHY/Peca0SB8iDmgcSDX+LKzO/YWKFBDQpg3nhZPAS0UjrDVo3372Kn4pMhntAANHH4KSATkedyaW40GMQ+ESOGMMo0bsbLQ2BcODkRgMYt+jJtBfS4dPLLK3qvadhUoxWOU4qOAnCT7OBSnaLZc6Z1LuktoLZ+1c1Wk5wGiZvNNin2GDFQZh4G00e3TTgc+BhUCxyF1qfW9yQFU4LI4e/gQUdTAr0nFBWNEgW1DmC3EeULAcG0Jt8YvbC1Ekp+rZwsCenfVIutAIwdUtnkmc1vI5s49QyE42rbwTEFEFb3UyHdKRTq8KMZjKIS4TBTwyztm7BLZ4XhSADKcJlDSHI87uIz3q+xMnp++qNBKQkZKSzAAXdb+XEAkrvLrY72A+sD/AellrzEK5eCCzC+agA54qtBa3CNH/+aOEjdwJCM71jsJCFaolecz/UwKSwrGt48PFSwvm7kVeWlv7ycVEMfmZv/2vhe8z0XCn9iUkf3ynNlfX0p579kkkdhFI075mIXyFrtd8Rf0wpbPBtpG4YwQoKlOWhsggtOs9AJXTdbRbXQIg58WKsjgcV3PJ9t9fIgS8OWnv9h8vVHO525b2e77b1JUchmznj2CKlJmZlW927x8Vi7o37/+LupAEYW2Wi+gndvHvnWvOvyFRi4WQcygkYvYL/QvG0bGGJ3CbbkJub/2Z1svNzabLdVYifPCyISR7h2ja/c2xM3eg+JDa9vaI7a4DLH7yTJxV/cH7C6co8Y+4LwX/w8uLJxfUTccuTlVezdSLSKrWmxXaOBcNYdtAKgR/JfHL4jrXzahrEFo8CeTWKIL9ldZlhpTU3A7ouWGvb4BKVYggiMgwuSUyDEXeDGK4lwBZcHWgkub6C/xFofe8gy0BvRo9EoKIiGYMh3uUaiRQzu4qnPgUh7sdRHYywLPton9toWewR2CHRLCAxq1qX37aOwegCRD08Gvz88V/sPdh90P0wX2DVOWswjwWBCZsi7jILWq4fz2pgmERfSFYZASNMfSQvFe3uDzHNkjSm24dXp+eBZqf49h2l03cYQPk1PSESaMQhGjgGIxdB75Y9IB/vELAKuQ/5dTjaDMU/CxBjyezaNr4LC5Az6TJyfYU9xTmMCXZBrF34kymL8KMARHAsjqojORbINtzh3zUZqJ9kcYNX8PiBdAQ8NYHhsIOLM6+73A5h1SRCmTVqHQjET9jkfUJBESilLQfHno0RigKkXxbuKaU2MwMQpQTDJdYBIl+w33Dn2gq0wHXderBag0A9w5+M7B//VPTwMPldkuYzYFzPZ0rqA9Dr3yq0Y6Scy9TXTgskgZcZwZKeoCQyo7tadlYpvCUQWhT3eifVCxuH+Vk2yHkVDtD+MHWU4kQUeuuGTJSfv179+EpFDNzwonwtMx4QvEmA7Ugw1HQaLLEBI9oA8RF4xVJOd0RSTfD0iWTkuHd4fCrLGPE9JjJ1pyATNOA90giiWHTI6ZGqMDDF+nGIDOZbTJJdC2bHB/UXSAA6RCzNHgeEjN4VYDN83EnTin3L6RTCtynZxo3WVeag/GqGPgMV+GRScPkHttl7aWOo6u8mXxZMtZJrQOPgXPBjSLjaJKH3UeBUhcyEj02lduxYH6h5HwGDo+mZQapRIW/LY9WdNRYF3FPWAxSfoAwhdisTHV2HgzK20188Oev5OiDEQLHECcG3VBV6F9im9ihMQmEBRLoeAKHnpwXWCYY1JE3jqNshnrJnkmbgP8kAdZHIjZVSrIcT1uCPNRxiqIJdyx/64gVlAYhAysUUpcuq85BVY22DzN9H6JwgCloqOiOOOZ0QkrDuncWEqUDUVrnDtKxnoFatZmvVsAB0kB325E6We8I0iKU1IMhI8yvIB3U1k6U4W4yxyStsdDrNv6qOBoLqsUw9V0rs9SHw7C5X+Em8uuHZFDoSaDn/FQKDLO5HtQwMjaAuNMiOc6PPDroohoLZkh66djbEXmh++nHECRiFt1nP/Pf/u71Rck92b//MvGZkliddVoLLKYJVKzgkpxCaHOJUOR5oN9I9EKly+mklkp1FcI+HEnFMKzy9wgWOt1IBqnFfke1BA1J+8T5d7X7x860NezzNarmcash+NRBZkuXDySGo+Uut4S+76r7f141GHJ2JuTi94HJOOfvsztr19WNssX1sn6xBMIDtVB/80z5sCloeIXuZV6vsXS0WYUcxIkdLZ+2miPMN7woGtUx8mPppWxzb33UakOdyxg4sjK2VLKToqM77/+q1XVV+Ww8n1B1eC3wf0ku5LuG8HGG4KI4WabIrbNem7HdmL/7e87O438Qj4r33FGOHQW2hokq/R0kGFSiDc7XB1xg/8FkZxFQmEFv62q8LIz+arhk8dlQbPAWaXxcgNX62rFLB9TAu52PF3sXKEYbmy9LGyalHJRx4JE/FIEOUWh84RC9HLv7LQ/adRyv8e6Z/jOIPHcN+7s6L/wqtrkoX1ZTWy54E5Y6NzjDCCjMyfgPsQN3bnGD7NZnhGIDvwqimaizvg8EMAPVSNUlOQRDl6PSmQ8iKGqoxAPTzKxrKJU3DnOQm45+Ep7CgTORlXunCVmr3zGsmDw5UpJFNb4NKLWBWznmWPuqmgrtz5ivHUVQsJ9SCHrHD7uKbwIaZy5h3Ax18gQFWdLoYB1CckS2L54Jimj9WwzugAAIABJREFUUCY4rBUafN1I42ekecPpHj4hAInyGCXgGexCjBRB5WP8jVxvEL+p+fkDHeUpgWjBmeL5ZJi5MnvlDlHSi8cR5RLbwdflczC5olijcTFxoCiAeNfQIBi1MZ2gQOP7wIPmn2vyh/KSonOE2R4F6RFKTwfJnzPTo4eYNnE5PYyluY8VBTdysyioWA+PJBQ1Az7pdOGPeGAAQSS3uIAN3ipvfHcEbe4Uf8QUSzwy7DJujFXd6ko8VIpZ5T16TYPVBY0k4hO/KwIL/o9/3Ay8eJArzW5Bb5B6oyxhPstvpNvBiJTU6xxSeyApJogWl/w8QVWS2HxRCoHh0ODgAnpk1ktHxqLk4Sl5gap7TDV9kJ4fHREvSiTzobfj/sMOh6OI48vZXJJtUCLGUNtjpS8aR8D/uQJBUSPx0oWWAS2zsMeXJlLb0NnpdLSPXSW4mw0DkkUe3WqO35NfSMCDXNwJNgAT4PydLvC8XOmBgwYosPVMgK8jC/CvgK6hBWpkpKMKQnsr1RicL2DkPC1E9kYFxwUF2sUoju5IRZmCTkFEsKHoLJ/iau/OyipNLvgV7UX+47KQcR0yXRb2zdWeD2RFl3/Q2xHfow5+AJ8OpCuWzxjeYoRLN6glkLieanuvHN1DsUJnXaLUEfSKm/dK8K8UWIAxdEi4xkuxht2EEw01FqWIYcwqFZ6TXbnYBjZBy4E/KDhaGWM4oIPSdEDlNxloImfXu6G4ZpQowz1GGk4257mT/Va38HPgWeGpFdip7e2Aaer5kS032DKd2qenwjaMS5JY3TtS2MdzAv1QNzZuSOX5jTmLfBfGQBoT46CPspB8OcjkHFhSinVCCDEHxZeMDbnbv6uQT4i3oruJMS1NtDaIUnHTUtycyayk4Gls9/67xq04kadYRUSxXVo8ZQgLv9qZEYs4duRyDjLHZewotSmREATNNpVzS4iJuBC4jNCBIoq4nF7/Xoq40A1L2aFCKsVh8AIRzmPd9fb9WNv2UEvy/LfXpT1tXqScROXJ6IoR3XRaqNNszzQjKC0pEnN5mEGZZuQW55nUikDxMky9c1EuvOhGCHHlGdBguMWHFIVhpnXTXns1VVXTSkTztNyoSMd4FJTs2sFlgdLACD6wnYqS2k4KuPbjlLX8Ogvsl5fE1uulvb7+s9V1b9vt1pqObEhH2um6ebfnCrsQSMF3m9wuavTIkxymFGVYiji6mCJKGDNbZYmjwnLkc9CACuHJVMhe2rP2/2wxd0dp1vBAo4LX1oeSHrgwmLR6hRcJtRSHykJxNrEeIcEBZ3GUYNsT4h4/acQ7iyb28yqyzYJRM1jO1CJ4klMMmmK7XWjCsJjB+yn0uKf73b6/EUvU2GQ42+a5tMXiJ6HcFJN5ttTZ5Lm1xFyVQoH2+6N9fLxJlZghqmHEHZVSE3LmSjg1ksl5pl1T2RVl2+CxOu9VZ0wxOQdC5dyC8TseAEpEpNXrKrRPIEITfLJAaj0+TY9H7ROoiHx7Rd5WkSCbBM6bi8v4QcKCyI4Hmq6zLkBUkBDpMXnVJIKzTARyz+hj/4cjET2K5lade9vXrThZCLi45CFtUwwiMJhjlQHpfGB6A4mdewn7BWgYNKyYyLZW5qCVGO2OQdKgf5ba6VyP/nrdDzEYz6nIIjW1qOIpMM6XWqpIGlC8sEQiB3lPyJ1FzYchK6NBT01g/0vkxVlzu8kbCxQWw17+/8P+gkKBYlLPTe/B+XbCjOH/gsqwluXEzrjVvdAY5dEQ8Ay58hbE02BjgV8YtlAS2ADI3FRcU3Bj+fQQnXF2kh+IaSh3tfhUqLRHisQD3eR+5F5W/ml31z3FfYIhKsIlBDFwzZi6ycJDyTJ4ULrBLZMo1jD3KrxxARdCQT2GR6eE/OhIvnB+F8Hg/LtpTH3wsPugMIaLxVTmKnWmvBH/cHizWFFUTt531aIXryCNwb/8shl4IQdFhvAgnJD2SOXmgbOJZ1lks3z0BOqvVp85BCJ7Wab2tHA1FBwGFhZIlFRFnJ7jgxPSNFrac9OwIET0ZQzAg1aB9cgXJCTzbE1ztiCKVHDQcgEAc9k255MyoeApMMoiyNpRBFAhuDQEr7rrMlUqyEPf9prlMy5EEs4vXuJmWdjn57XMFeVVhApRFa7zh0QIh5wuvhiLh0PVXY+Be7PCjSGBf7louAhlVqpOq7fL+egGcigvEy+cdKii5iSHbQo/BD6GKw2BVCnAIJxiqpflK+tuobLp6Cw1Z+ZtMtqQq3Anc0cvIDC0I1AX1ASu1F28DxUSoRd3XP7YXwSTROqZXdXYoSGPzvlQdCvidZSOfnkoKy8OXoTz7CDiK3JEcndGE3RyjcXTwgoOELIzxzgGxqLHFtsBTyiYz9wwk+eQUXRiv3H40GfnOUhNWa50+L19/6pREygJ/58DS1ylEWpmDIAIA+L7XpFI7uAOvpQlka0XiaUhkPTMXp+/6Nn5OvHIG9GGNSrlDIfc6mMTJSpG7vPFmsYDSYiq5L7uAcRa5GdAJseLjJ/D2puv1vpzu/cPdX0QuoG4peSDbcl6H9W+HDoY1FJlHA9buYqvnr5YGCVCe6RSg6SJ6lZZhShZJ56XiE+N9gXokR/eGjPDN8HHK8buA67bzObFXJdSC8KFH4xBvuUwUtqRkYf2fqzssN1Ze6lU9JP0wAH0uizs589PNstLIRP8O5kAhrFF2Upo7mH/XeMiOc3PlzrMzpUjORQYrFGiadiXKPGov/luRGgprDvizCCzDz4jiAjfwa0R+fyM6ykdAANoDE8gKTg7J6mItd/ft1br313tPMrD+YhlHNhPi0GF9k+vL4oYmmQrqy+Bff/+zfrzSR5x7GPGauJhARSMKBT/DJ5QWT5ZxFmgrFH388IkUirUUTlJM+R+VhNlgbJvDHROii9G9nd9f4j/cGzamrWMVJz8NniBHqSMRxlWLnp2k8jO2K5IKhdbfQttXyOmeBSSbrC6zCdW0AhYYKsFKSCjkKmlCw9stXqyKMv1M0CBt7sPWTCwXztLbXs4WmoH+4fPMyuWr3a5ODE7yUpXNp7xM+PcSawfItu+/2ZDV+k98vNBR4OosO3u5MT/cq7RXJInSsQ4nnbOL8Nt+4rRZm8VhqSVB9Y/flG8PBdmX9aJCPwuIppbd3We7L0/uy3MKCYaRFIehJYCdDDBcFNghE+ednA8Y7EB/xY6gAfHw42l0OAZu3cd/kp4vjGCxP+rFw+pKBJrOtScF+2HfeU5lvBBhSpPAvu0jpwbbPhVXXQWEA4Nyf0q6xn2HQXaRYUEYw+R6EPoDy6NwiZFtILhatEAyjOx+QwKRSzCN9+PSJuHW3xd+34HGOFWXJQg6dhZeCwbaCK/ZHHw4ASDSGFPoWLSqSxYccCZ0r0qcQR+Zo7CSIAj3hQNup89cEpJVdAzxg4HbQDGr6MLPv+eCRbNJIpxvifnAwUSKTAPkYM43qO9BVYK/H/8q4qMxv0BmrgyGHCDghkkFvoCHmzvHychxdxTojhdGYFyB3maDQ3rn60zmGvw7JnoSAWCrYRyQ+HMuJE6yNqfnwl3QhIxOXChF2eeHPKvWEKYOwU8KjVGlUpVIESb5AJNQ53veXdVr878vyzi4SSJMSMeX/iMBKnmWLApc1l8rUrcmnv7ODJe6rUZnpYL28w8iBeZsYcwuieHFwP+Uv0F+4yZBURhIpNGpbh7IDW/x4stunQ3mASe0yXFBTs+JGKE8LnCTGwaR7rcKX64JOdwfHgpj2rydtMoBPt/YFS6YZYnUCeEfUjhz8/PUphgbsr3UxGobEjnyGAcCL+gw6G6qgRbp5l3jPAtQN3YKOKYjM+P2TuEYA4aSHbI2kE04DAoeRwvnfHCFboCd+pGPA2HL4axpg6EZ8ICErkXh1rkq7GPSyVpGkmAIDr8OQ4zdZia0aMhQTbrXCYOGDoF5P4UP4xZtkitUSmRZ0kXtYh1kIhHJF8/YhFaqyG0g1JQUJLIDmdOcCmctMTHX31rC5C/LLbt7ihkSfylvpM3Gb82q7U9rZYimYLmyLiy3onrNk3nls0Zn+QMH3Xh7t9+td9/f5MprNLqx8BTmgLGvs0oZFAoqAwDJ/Y6573GynHjYveuHMKjf3aKKh1GQSjeDciSvgsRI6AyKTwb1H1Ee0Bgv2nsQ3C43JxVzrGZ/YD0cVOswlRjcoUq35UvCMqh7o5rkMsAmwDGx/x8eJEoXw8fcvjncJovngR97w97cfCwFMnEW3PbB40nGVUjTnl4UI08J7e3Qz3k3SbFcBSEdp1MNcrwouA2cl6cpIxrNp/h43CUeIDCdUYI7iyxWZKJnEq+JNYGyMAZNzJKvStOxDmUGp8KyeCwAcVj7NJo1EMME4U/yl+eN5cnF4zvF/YAYnfyxnAYP0p9tUY3/gjdjVPLso3OJQjkpBF8iLPoho1CwYZQPmjOVaL9Y1Q7sXk82N9eI/sPf/tk+fyLna+ptXgH3Zx4joebx0ylKvj98rq6UWiB+TDu0BdHx5NUgg79fZfaLs1RiCwNoOTfMv8kNggxC+geUUaDCnsQu9m8kK2Jk8Uvet+g3fw+yL/XC5xXzrXaOkZPrHN85npUWsSekX/nUTSc0BleTagPURAnE1vqmcV2ONbyU9vMM4WEw+1KFcf0WcbIFFgEgdf1h77rx+lu3+u7vcwD++dPqa3wLNMIaWLl6hfr7omdD28au4FAIY6CqM37/PS0sYzCRXYd2Eow+qqlmlN+pZTCI8Xg5tYx2C18HK62JYngfyiyFllgn2aBfV6HlqUL5QgSBo7tid7LGEuG0INL0k0veR+OULAGIZzStLK/QBx224NI5RQpNKSsUeX/NdihMPaNrKBxibEEKkT2Pjd75esymjpervZt31vVwHfy7ERGhqCek6G3pxV7E/uXid6bjDFFCHeVHHxPpQegHpWJLqcUvCDc18kojbS3SS/g3fA+pwGCh8iK2cKaJlDUGYU6VBumF4wGaVwZuFJc4xafwcNEBYdTPP5VKHtjn9JQEHAfKcyZwmtU7XFPM8bDbJUzkv7dER9TADnmq3gJ+hjP7TFQwDOm5JyR6En+kU62pFhC4Y6JqMboEfUCRqlXNa4qYiWc8Ei36oxrPaGEjiau4Wjxl3gLrLMKOgl0gjtjK3OvTXwJHb0CFUOR74WgzmQsjDrnlIt3RcA2KJeiqryYYs+DSKlhvyG2wj+L8SCTOig9EGMGt8QRj1p4qkaz2DioOFVusZ84Qv8m+LzR/I7GKpp2eLPqBuVjlqLGySOhSygWUDe+QqlL4DkcNVqbDCLJ7isMwkL7vCwkXeagYdapLw1RefTRQdLOZS8eCBshcO5AMHXlIocJi12p3WNBJln0FZk840nKAPgmvV3xIaGLJ+vwsLftwYmBaYwbdCAfHQwvmfnSdXaNKzT2Gj8QHeTZTsTC4ABdgIZNM8nCnVzcSBBgRiZbMfJnsMK/CVYkV40xAMlOebG0NOcwHe0aApMTMqaSGjMRro2kHDItYc6pj55EolMIq393udtezuI3sbnF55lii0F+W66RyKHmMqxUJcvHZ/Qv40CXr4yc2yHEdwrrpdCKIYjqIsOXJNKIB88Uj0mhw7jbsXFOXpqG9nmRaiQUypcEOXSkhQZErK58uFrTcjHhleWO4gHkcClQR5QHQvVgIrmjZPu337+JDAmHASUnhY64BynjGijsFB9XoYZB0CvCiAudA4LDm4MHPh2d7P/7r3+3Q8Vcf+xieycfkieXwRGcp7bIiWNqdRis10+WglCAOoD8MdKu8ba6aXTKKJru54j5bVuLZ0iBJNSIoh+uk2Fy2ThEH02EXoJ6PEjSD4dhuluKV8ZxdPLaWGPQsMKwOdxwtGc0TORMmou8rrW53zvHCOI6cuh8PrqH452FL0xu87IU50oHNIq+i3OxOMxcxDEWHJgqRiBwbvTq7vs3FXwcCzJ/lVO1o7ccWP/9+5t9bJHiE5Lsh1GZE2G1sNk0lzLocumkHOQ7MKNQwSbhBsgU6M3Ni7Gpq6b0d3YgsGd1pFLhhVjGxLqAGTkzMsSDinXAhXnCXFUmjCYBxHI+c7m7xtGhNefODli5EKzcOo+MovD/b+/NdhzJsjW9ZRyNpHHyKTMyq+qg+nQ30A0I0NvoefQautG93keAbiRAB+dURUa4O0ejkcbBGt//bwv3zMoqVOpS6Y5KZEWGO50027b3Wv/6B5yr33Ixze8Zwa3rXePHu378sMzjOwLFi0+xPxD6y/24xHG31brro1Sk+G2zJfGpQ1k3HEZezMxZUQyTvZYY6bEu4NS0mYVZJxdfTdFCbN5n3zsQd0jyHJKzxb24dxT2u81a18ZB8KDCQ6G7f/2yiq8vr9pvUcCCdKCWZWQle5eUHzAfd6TkelwOtQ+hvMWDTCNMHQxnHeoTYssaKzHZn6Uok4caFjZYdZDEEbE7XGJ/DvFR/rCgiUprCn5tdxZNAz8TQYPVqK1tC3vq8QxRvaexLFygcn/QGQAqA08TDheFKIRjjIG3fKbyJD7peySL/f/TvBs/LMjipEAr4tZxbBfoKwvBxs6mRzBK8kFJYPJVv4v3p8NcprGE9nVij1l1KlxFsibomDF1XHVgKo9RqR88L6D2qG7xlqJw78XulMXn10Mc6pOmHjhzoAejaDNVBUd9x8C1vosACSBWRyyJIOIjipBXlsdKjKl5f4ypQFruHx9VgP2/f3mO6/UYj3cjPYP94TAZfLIHHlWEUeBJ5amEk77ORjd+Fi7IUFl2HxTr+PRxD0BKsdVhf86U+agisM1y1NqiATMgwjQLVBMtrCJ2MCbFkHrUFZFcFCB4cNAUVHCyCV3E52Pqg3XHTvxLjwOVITkGWOnH7nDQKJR7xp+VkQyBX6N7K0THQ3jf7MEW0yDskkCL993AsTYXj7Em78vcKyZGnvSs97d4IeATnBFbJgAj/gqkCyW7Iv5QL5rAn5FnCYGfAPOKz4rwzybkTAVUmchcFTCqiaOKLEMqgou6Cf3DHHVgG/AbzaQKVK8nfl5nEbsVl4w3hM8M3AzM0QqMFLtkubM5OyeJ7gXLAbo1yMUgL82t51BNhsXiDzJmwafFiyofjWIy5SBl1AQHDOjuoIe+hflAkNjgVB5LPYjfh+M6NFa73MQBYeyEeedfPv8UrzvGM3ksilxETn6+JbZi3UBYpEnR3Fbcq4u4W1JUjCIfTfSrKHy8qZukq7FeitXQxnQ5G80YKuPBirIeBpxsMj5scIGuyaADouawY5xJN4OT93iii6zfk8ZPjHv8jyUPqHxAklDr8Fl5kJH481ngpIEOicw65BDBsM9OykjlNaFtOEBRYtH5YekAdEx2Hl2wR2Z7OCFwucizPKGoiBiPgWx7MZuMYjwYigB4PBL8OlIBrVyrG4RHOu9R1MeNigN8bCaTWXT6RG7QYW008rAIASfATGhJWbkoKMa5RrXyjYIDk7ymijEO5xRddIJ8rjYg+RTlqTKZHzuD5hp/WZUWLwixsMfNcpHHbEJ2JuasfdkL0GQNchy3/WCx8Sh6Ctd9lCQYhCYyOiNuZv56X3IXZ3R+leO++DRyEDbETOA56jn+iJKyPZAtPrDDO0RWxl18SR3YBUmzCaiKCgW1XkQexzxQz1G1luKS+02UD+sH9Iv3sy9LRdew2aHSlQM8TuB9iNWPUsexRhnFwRdjnMahz/vhMJLvMkiyxlGOQ6HlYGz89XkldSGk3+k04oflOBaLRcxmhTpuuHvNFZUwHJaRdivlTdJdMj4FIpd56CXyPkIGlMqVVIvKbpOxZSOyPrwwjaMGE3X4RISAJMKRZMuVYOLG+BC/mpM6VST9dOzcD97vy6YUEkLaAIeBe2k2QliETnCAV/inh5EKekTLd4u5wpyv2VhFBZ572E9U1Uo/MynmMSjmGhlKUFNtpCDOeqx/Rq7cJyvupKLjQEhkW42AsDTAb6q+xmg6V9oERSToI2plRW0NQftsgEi01KnGWNbWICiYuTY8j5hFvux2spwBRWM2RwfPYdR+TXpN/JdPI5l98pDzmk2f95nZk6xncQaIJhmZfIH+osxkn+KQ5n55pHuJfWnxi4wcNfukM/c4ZZjDj0JotFfzViw+aW9n3fMPBT9xRp9X9tZbTPCjIzsUF3X84a4uvrGIOTaxqi7xvCmlsHVsPFSFiKdZTx5IXH+4TMUEagN8H4op8yltkwIieVWDztdobMEK3R3PAY1bVZK5SkOIISXmvGT24oPYi932oOxS/LgQw/BMHo8endGozqfoyjhgvedtyl583iBowAqgidnEhRi/D0WbaCoDW4JUFapHGiUQLgp38wzPjY12secgPYWmhMIRZXvnNlBzTBE7myeF6ddnocagukTV1QjPSB9ozjEfOYKOwoZCX+j5cKCQ+NYAWugVHOQ6BbZHT9dAI+qMgG4ibyiuzZ1S5iLO/tgmcB3g0aHik1razSxTNVA8xBg0+SowQQYRfOjas6fQMPPf7X9J0VJd8GLjuUYUw9ixG9mVArQ1TCdeJ/EZe1gbYShrURtCSrjTnh9wLjt/lnfJ/g64CYdMgehJ3UzBi2kwtcXr2ufYoA8NiHPA6JsyPDly08Qa4YQSM84IA+yXBZ9tkjvKCUWsplq30H5YKvkleTymVAynASRLJ6ks3o0LsbgSXcTKR1lgIFT/btpv4JQQnNk6oIKIYE7XVtBAmWzebYQLc1wIX3CgQF84iCjUBsyEmesOMAqdiMxpo7ZKuWynmkzAix1ZpTzoRw6qwkMm3kly+e3YDRzek0xCu4bED4eXeFkTB9GPx+VUBR/VOygEPmEVXW8aXfI8cgg9LSbxeH/3jTBoopyVDhQIRpiAwe0JIq98pKgKpCSipG+1HM833XuS71N82qSP6IORqvBDCVpS69pRTUMKPYPw0Rwz1tEYCumhR0H8fjtT+4ZnXRN1DwfCm0+Gv1PuE0Rj3k83gMPNc+vkM3HSdpuX2JY7xZDAl2IzXZWMWi76/dJW9LJYzvpxP4EsnWIGbja0I5RZiAmdMDL740kGrUI04Z3Vh9jtPAokMJeZPJ8dzo1cznk/GW7Kp9jtk8IHzpyiGlhHXG9QQhb0RIafECcZR7D5g5Dtj8dY7fbuCDGnpThPuWc42n83H8fjfaHRmk3/7PSPPxX3QgaxMN3kKcPntXIEvoyLkFyCDSkNT3uHN1N4ixxvNSheLyKXtkW3+FIgUYbtscpgk6LwVSxPA9pIrBNdk7s+mcISXH2j0DN8jG9aucN8E1+6QrYm6v7waxrYrJUxCRYBxCatNi/mRsnTx0HTbAZ3949Se12qVz3asgsmJ1EGhi542TxpZrg2XFuiql7Jy0Olqvy+TBQAfM1+/O5OYo36DAICz2ot3gkjUcYY/cFYB8pZ5qjIzxmvF+ICWs10dkF7OUW53WjEzWeCeE1h26pINX6jgUGSTkHW7ygLko2D8T6WIvw9zzoEVgitm+NZETN7qcD8JbPIYcjFX9wuImwG3fjj9w8qGCmK5X+DiokCM5kdHk+l/LGux33ks0UMJ3dC2ih+KBRR6Em/ldS7iH+E4FIMyM7llCK8Rto81SFD0JbdSkS3T+gyyD5yeitO+cyMoUE4WYtcOzp0iVLOEc+vOzVTypMNRnTwZN/sczRuUdRRFv/luyJ+fFpICccITAalcB5HjDsxf8UbCCNVK+A6t0uMi7mjrqoXFb6sPfYVigg8DdGIbfalYkQY9eIzNRex3lmYUlP3iqhAyyT4cR4hDQl5mnBupDavIfYPpJol+QLBTX1tYnukWD7Ko6n9ovH6fsZ4dxizYhLbfRUlmZR9rxe4ipwPspsA/ZcJ6ChqGXeeQwkWjJW4ThyG0cRhx7reCEHvsKczcq7Nj8M6YbMjWooiNCGr5P5GJn4W5GqUdfBw9qcmntdc34sUaTwjeOcxnhQyoWIA6wl8EznTQFuwlejLA9Dh9fjc9UVUp6Hh9yP4LDRJAUEjU9JNBtxJPi+Db/b6TISOvqwp2JDg/VGEUvCyjZnHd9XalhEvqKyENaBDBi+gHnB+lLzejbBkUBZUcye7msvbz9eO9U7xcYDgnaoQzinWHLdMhVaBUS7jWfY4FyBXRnMozzVCZwSI/5b3vjbSh/dCgYYitkXdhIjd8Fuj7aNog1Paie3RIADIHQ25RnrNTfF+0J0YZQ57PFuACskigrOFgobzMc/l/r9WXUBRi0CF5gAur25VcgvgZ+ziL57fmb3HSvHJuKd9hIqMmh7nBQpQBX4ns2vWsNE+QClQaT6/rTDERb9wyMOhRJTnwkuFbe2mhj0j+/NT0RCHg/JMFSBxH8ndVcjM5eBZsGAzqwx4fIDxuakcCkDxY3lhUIzSCRBfYxkkcReMwuBskV/EwtdNBQZEXtntqVqGzWTbCeIUTIRWAniEIGJ7YJSqNBlHMcrhEETaj2oS5A50jowoPHiA5zk2ddFVVXtejjkqBqGu0IH5bKsP+XuUo+hwVhSHuYobCrMsdQ5Awoq/cn4cHSMT3VbdALFSUlyujz6zoWo2W3N3MEaj+EId4UBhK0BTlp5yElG5GFaVnxNFx7nW+EZ8KRR8ypEjMoBMw40QJrpMKnJIp/hseaocMeo0cTfry0cK1EAhtnq4e+KbFdOlBsls+shwhfbBs0HxtFsJUenBGbrVltmOF0LqUJuWpQ8hMuIOR1RgR+VI4eNCECfXEk4EBo7ErLBGWgibsQMjR8JNcXCnSBbq0O3GtOA9QHhuJNH+9LCUQo9uR/42qMVA09h4rg7d5qAUhN5DGUT0k3lxirGJm4oOOn1UhShGdHgru4sqCYGDvbUcZEyxYmd4lF94C1FQcojCyxBXLlk94F/WH411XRlPgcjAs2O8o4IdHxxQwz6mnLMY5EUSFaS8yyZUeGB7Ab+OUT2Gs+I3soLxnxmNhdZQ/ICg8Owob5EPAVwP+gmkgy/WwQUWalt4UJutLUvG45sGp8CWAAAgAElEQVQ8gJ7u7mNaLB3o3R/H9lDFbv2s52konzM8sozSgu4y0sWgVxwcRUSNdfARLdOqitBqHw9Hjcsw3h3mM1EBDtUqcRDJByOKq9I94+zuJG84lFjrCg880io8ooRHYhzDXeF0cItlkeufuxmo+ih25S4O5SqGvWEslj86uL6BA2LxiZSSw3EcD6U4ZKibu91hdHP4ZxajgDhRIIEuU+jBudJ6J1xdwg/inyo9D4wKJdEHxRLp2JxROmaPDbyxw1PTa5PX0pysVO4XilJhjHK8EjtzjOfXjXyBpIRN46DWMZtx1XyCWTCjkEFMZ/c6lAkOx5GevU2iISHQuBMMhbyB/LPGQeQJvfYo5ByTYhEHsit3rxqHOTf1qAJ8Srj7kAMKu4qxUzV4ZnqPUdVnOPWKUkHoI66pIqGuWmNcZ55/xmbQPBjH/fvzKf5KIOC3gQuoWRP3044IzZ/uxpH1KOIJozZ6zAiaDDmeWxUtIC6JhE3jih+VKBrsS0KkLkIqKQplkNoBpR5o7F1WFB42i9bo6nqJCYIp0BAKjHMtDyeEVXDTntcUvHWcE2d4OiQeZyBvqOMhjcNJekjTEIpQCmsKrbvpRDxF0EwaMfYEDnh4QxRxtivK1ZRx793At3Ex5vtBwREFNhHWEXNhG0BBLDU5Yy+ENJdKv4NRJXuIIvRQgcsywyCGJwiQz2udB6h/hWCyTjhnSKPAKwxKgGJuTC/hS/FHqPV6jag5jNOwQEJIRbOHAhj0iP0P/yyKCtY941gEYDLYhhuKbUMPC6W3c11RNkmhL24kUwSecf6NWSrTRSHwADU9vQa0Ad4ditI+iKSsM4wuUkOMcBlIFknHY/p+eQOm+yw/RJoVF8vaTwEoNIngbEEYRVPhQkgkexVojhjyuBDw5SbCO8MOikFGgwPF/khRIGUoEzTcHOB/cdbzpXt2FhHK5zhF339+KhoOEtAHiLTAuC6yXAAwQxChXQ9ZipMQibgvld/pkAKQ6SbTpsE8kwMYJPAmG/6rLr4Drzsil+u1M1zG3aGwqdxuB+Ws8aGJxNFhh8mcUCBUhSZEijArCalrOirJ5XwUD7N5jIpc3Rl5RZv1OqotBzM2A4UUDSgGGTvR5XfzYRSQwclmosyRnwHGi8rD+OadRcemgijNfYV+KNwXBQnGkTeRvLkjUk0JKbNag8pemU4ksYuQbQdzMAu6XZASkA95snQZvTG7xnPlqCp7Viwja2pVyf18roMddKbc4USN0vGoUcThygjPRQTkQQh7QKmL8TDm81zzaXlQIfNXZM8iWVR0hFBpQeggOcdmQwFXaqNmwEu7w6ZaTBYmNB/2sdq8apPk4ONnN/tdrEoHEY8GdBwDPSh0Jksik/pDKUF3O1yj4Y6dBbEjNaZ4mI97cV/Q8fowpWZlswdtI8ZFknspBwmB9YPKfVGGH5l/GleZ+G61jcnpPJCMPsRt4QHswx3LhViwcciM9mLUkfEFodtSyXaHkpkfKxRF5jSxsWNDILPIRaF4IXG1emNtpmW5EjEc5A0yOM8Uwgd2OvIKKZJNKgU8xcbiKtLxuS7NPem5uSEkmkd9Nr2z9cjxqN9FAWGTXsfK8OALzr+5i4L0+9Mr46qDxnkodRifcE3vHjCNXWoNCcmTqWMdJWjHqRKSgxUHa9DPezcO5TrFS5n3ZX6K/eswFtW4VqO8ga0CIKZP7zWOJKwaA12aG55fUGeaG+Kn6NbhFIGYYmqLxQSmittTOzrDXsbRT39aDhIaCF0gIUYU6icOn1rO7mSS0hyxDjC41AEiY9pbNAR1p6xV+IAU+fvtVmgWXTZ+V5gDc89ZC6JBXNhf9u5GGXlyGNdX8bxAUIVqKODdOXXiNqrYAk1FIYtvmQswi0e6sTkyoird1OArlaxvqJvhxz5NB3E3oWseyE9Qytma8TM5rUbdROxovJZ0eB5AbZIbOE0Am3x6XZqlnM9NVMnxKEd7QuAZY355MdqzmPZiATFcrTfFoF3DWSPHC5L6q8xpX9a7uCjhwIciCjgh8PU5RokiwuEIXebLxlFJHFeLYRY/3PXjaTmJ+Yz1S8BxP9Zksh5PVuzJWLmM2WwR4+ndN1sErTPtVT57+K1CDCjEGL8mVbH82DhAaRoOZWz2e/Gp2JNlP8P7rE5CtrAIYjTn56YfX9ZQHq4xzjOnBkBiP1/ieUUm3iWKaVfXp/WlEo/4RiOIipwjopvyc+H+cP0QIZ1jOh6IQkFBzN58VaEEkgQq5UadM1DFCrwhrivvF2Ra1AcbseI5yV5P88YhPsS0dFzoPrMexSFEVYnZZuv6zubQYI90jdctjeM5ityxQ4czFg9v0UdtkcW/GSMzRqOIohhVfF6H3+WfrSkoO5cA46TgRvzG/fd748xku7RqT+v+YpQPNR/KP5pX+IHwRVlXrHkKEIocABSKQvl6pszVNstS41uKz5yoP1MiOgj3UP53aCicCXw4nTRqZkdSIw7ok/Zt2ZkSLwiHDZsjLGgkghA2FMdzpgbvvRkp6w3QY4IwQY72ngLx8wAlhGyPiA9MfFX2HMCIb+sWEUEyweZ3iK7y33+cwyiS2kxutCJxS9ieQir9i7iZLIDpdKYHkO+T+V/yq/BslA8JmdCFkvPrkNyadOxRGTcRl2Q/kJC3xY3p96SS+brioUbd1ZWcE+MwmnY2QgjLxzQmhEg3nQ7k0MtMG7h5yAEZdJaVXIrZ6Bg1wovB50hZ0OrKDzHIcH3GhA4RgAnrfriJEjGHzCiWDVhBGyQVTs68Hv1dnP4O0Y8ulWga5tmQXMQBaKXR8LNwDPe1lVEonASlnSd/ETpMxe3guMt4BgL7xKGYPHCMRJi9E1BdlrHeV+KxAFmDAtBV3BdEI7Fhw10AMLWKTh2hVEIm8EfjjDtBicntnAdd8S2bVxeiHEQgFZORlTj9QiNPbDAwmTywITBuRg2TEwJ+E89MaB5+bPlUGYnA0nREL9tDfF6XUYEKaBqP8SLKm1E8LYuYMXZO3kz2LqLjgfWJMsTjgdYaRGMX5PeMfeTbU2mha3TF2gVFHU40HgVhoQu1ms9dJYWRVEqgDjQOaWQMQopxFnwPqcEqkBibPLK+2ND3my8xmy2jmN/r4YXwrHEtyjXy9eYz8ZvkrYKP1GGjNZLDE1JcB58DrgOO3S7YOcCHOYc4I1uMJR22PRiBEB3jeCTSJldhiSJPHANI1lJWMTKu4uveIykcw5+WNB6gu1PxJi0RH0YxW8Y1Y/SyEedIH46NG0+qrBv9bj8mdOs0Bvu9vgd1b+uVppEt3LEhaiN4IRCt07WlKRsMYzSapybqaNQHhHT/qq4STh3o5OF4jtc9fnGVSdOJD0UfCbeb6BzWMcg+40FQ5wN+QehUu41iSBhliw/HMwf590iuJCPVIs4nr0Ocumfzez1HbPKr7SZeX5+j30FJdicHd7I7GQHIVBXzz6ZRM0ExBY+GeyGPHzhrKPrqSuiB8hyJT5GP2cSHQAOCSuHIvchiVR7kjUUPxBqhOW2RBA6AqTgx2GuM4rv7uxih1uwOFan1ui6lTsw6eC/BA/L4gzWvRAg2diwmgvG3izopUmnuQESQ7+OpVB2TYzlFwzA+//QaX16+xNO8J9sbPrOYrU1fRRW/k9qLdUyUmUZP9UEkeCJNiFiCjwbSCir95ad1VDc8+i6KcAMNWExC8TQ/LCdSe0tBeDF6wD1gf6HBglfGeHwktBIOHRE8O11Xmm8KKilc4cYkvh5JIhych/KoZ1+WNsjxd/vYVKfoEsU2UHKw9gQcvLmH8FSlmj8hZMBf0Y7yrds84zmK4rI6Rt5HfcdZxpmIBUAm1JYRNaNnhDHKXkTBn84juZwP4aMx6nTzpaYE0QVZfOxgmD6nIGSKMtYCIzn2p7Y4RFjE+aD5EWfEgLMClTBCM/biLN0jp2h4LdI4pZH0mSbLqPzLBhWrHc1BYtpxYdIQyuAXFE0q4MKu7ogR+B/UmesNcQW8JviUKCf7Ue5roeFSC+JBJd8qgBefcYzX+DN7Bmc0Yzj4wo7yo1lANY8vWApzlwE5a4uxHsbpoIJWN1sgZz8tcmrbODrOSLy1hIihFuxZ/Ue9IGAnGb1qtKlMzewbYr4n3BwhIMcja0fZitb5tgNvABxMmxmDUlBrxA8yD2+Xpj/FR7XqSa4f3qNAHbKT4ORVr95xHCp3E8udH2bDhgVZTCF/Z6rUTe71mE2HJ5LPIQjJXKMKCKcmmGNGltSEdNqMy8jFkzLGUmoeKtXg8CCyjpAgIVUgCnQ1mKWioMpuCjTd7RgBABLhn3KNgzppLzzg7pEgzsRXkJ+IK1YWF+iAPZ+QIDNCyqOYzt2V8x7IX8KBnIy6IaRdij1nwOmSJHkoN4eCcpKPtIgYx3D4cg/pjuHp9LuW1Mr9PYyycYVlt6BcLeT3LF2xcLWYWld4F23EPSAmwJx0pG5Wjg43EIuhOG9cfzY/eBB26q910yugao1AGTw0emiIsniYTVT8coh/y9dCuQY/oDOIE9EtcE4UrIlZKYRWUAmsJxh/7YS0wKvi+uPS3R8zTsHI0cUDXl9A9doOUuYh+Xhw+MwBIWaCAnsoCTo+SF83lQ5UljNhpZDcKcRAvEZDFK10cGeTy2WP0NOYgIKIA1Wu/SoevblqFArZRNmAldBXiJI2JGRdos7x2uW1GI8xDlMRiez4dFBHTiGRXT3L53shHHOPtSmfUVdlMS8otIq0ngmsPsCYEbGTQougZ8bmHLqgfxQUh2oXpwPO24z48O8CYmcc7BQBPRMJoRqMiMMik/Bqw9DsFpPxXH/PJoU6Vf5GSJoxtiRmpcl1sK73RylLr7IAibif9eNff1zE08MnKckUKdSl2LH5pTLTZB0hM4oUGYTnD3RzpyxMCgerl5u1ZNkgs4RFa1w1wEkfTtrInnqILvY7EcoxF6ahgV8DiirUkJSHisByDs2ROuvn7UEGpe8DWhEC4OuGX98DETzdbuy3a10DnlOeFyw7KILNzYNHaZ5P3Zx18DLy5hnlUAI942d5hslf44Dcb19VHIJK3t8/xvz+UdYCp9LXRi7bWMpgMHmuhKJx3eG0QfBHucqB3g1GZ7lHhXUV+XCmcSUqVhDhLy+v4pudb10dMBpJaypgexK+MOz8w8MoHqZGqUGcH+++i+jzey66x9hDDBihgKIMp0qXIG4LxJjDqCVHexTuYktGqzkK7cIjOu2zITScx+X5+TW2m+coRrVGyhSht85EDuzs6Vyz0WSmddyO8jwqsaIKpFlTPgQ99SV+ei7jC2ILCO1xU87kf/p+Ipd/PXeDIqI3dUxOuZOHGz51GsdIENKN6bRQmPe+rGOzWQk1a0OUW8Qdrpb2IFkbOHsPvzD52e0RMyACsvUQaB1ke84vvnjfmpKQ9oFAi+dcua3mL8FPxfeLL/pQxcRMuF43Gb0SFL2cM8J3msH5WMaZBAHUaVSiXQRYvVgsZlqXN0myjBDqJGAdMouVe4DzEUW8Jq+xSSkKkIOwSOj3NMJi++YZIsNwnJ4HUCNQc9YG1ESQHSgTfD2vEAjsxQvGJ5EicX0kEeEaFcXbO94c38/zRsxOyz1CVCA2U8tlZjIxLOJYneMETwqCf78fr5ta1+SakdGI7ya+WCaiI4zAWBieNHs6z4OimSqyUVkfiJgc/k2RCi+KtT2e+DUoaNgDsTsB+qGuoKhmPSBSKBh103ArDi0TQqtrBnqGzUR9Tn502Fj0VWQxKuQWUR/IrBWjWArnHghfpqzLN583G3mPU3HOaJd1X5/tFYq1FckI1AwCWlhbV+oUK+UBfdp6RjoXFKI0QfTvypa9Rfbnx0VDRcvoRynscqLmQCbvCXm0/bBwx1ZnBxTOgTyhK2JMkvKHRNpOBZpIiPiXWCari4aJIgd6qoq1SuCBDPCwgXuErQQeNjZjS38t5Gk8BgLO9RDxoTgYZBhGsUJhk3X1gMpfCt8k5QEWgmUNS5pzRhdIBBBoB/ElVrOYW2Z+lh/Q7mAsdI4D+Kdnj4bYeCmK1DVyqCuCQ9bFGkviggdqx1MsaiexCc6PsDMx6BLSXK6NBEDMq8kQhKTZUWYdhz4IQLczkm8V5M59haIFWFiDSVv/pwemGGJoiK0C//jBU+6Z7jAz/+QtohgQ5OuX6Mp/KldhKsKlDDc9hoPHYRXQUOgQiDfFmKBk8ehA8vAaIXbBm4no5IqvwSPsojHCKwxg+V51NS5h++GBeZrPlO/VH+A7NFZhAwcLvg4bpzoX+Gh4/cibC64BJpHUsf48FGRwfyjeeYPcQ9BL1jAbrjZY1gEeLxoDJSUhqlHGksz6u5DjF/Ju26xe1CC06BZrWJCx4o5sHAqs//X1RUR+unpEEKwN/I0m2EnkhQomoWqs9zTSEecCRA21Ky7rjL60dtyITMdToU8UKxweiJ5afzcZi+J4PSh0z/cHCq1KB8ahspiE94pdSDFs4mk2ieXyXt1vpkLEeY5GVEEmjVRr/ckdH55VKcuAHOICsSkpFF5dmCTa3djvNuKTcQCTn4lwAj5IjdCA77/WDuSGABzEyqx0aLKOKVp2NEw10ulrbOVp9kaYJvOOjEJMR5eMZVMm3+tupTFTMSu0o4FoA9ebC8ieZJQBjh4F9Gazk7s+XEgSGriubHBtQcI9Ed9wNIwhhzwRLDLDPJrM3oRsGba7ZwkVQFnnSzzjphIOcP9EsD+dxJ+TiISCGl++DqSPbrxs6vjpZa1xhkxyQboSD5XrDlGcyKPHWU+o0lKFOSHZCEuOMV4uo7kNoj7utYcoE5MGIvk4cRDJR4zRGJxQLHFqk8YZlXON/DkxIobP5++PbBTbXRVfXn6KTnONp+UgFkuuXz+O5VWmn9hiFKMmHh8xfn1UhMt+8zWai41IOQw5vOB0Mu59KS/xutmICqD9uZ/FJ9ze70CoidSxASS8N4obDkdsTpob3K7c9gzym0NRRyOB8elGHLnF3X0qtncuslmLKbNXUUmXc+y2ZezLvbi8cntPZG0QrT98T6D6RLQOFWVnc2Yk0lAeKBQEDK4vsaeyuUYM8ybm41wNHcgrdAzWFayE+ZS4nEJKuNMFm41GakK6a8ayszEc4JHH+SAt7JnJMgmzYNiH+YC/Z9THecekAsFIEu7ozIQK48Bm8eTgeyFGoRkmR5WIGynzQVoxKs6jm0G7cbTUelcqa5RzBcrKvm5NN99sNlRMZk0gaF1OTRliA25zB7+uTrJdkhvBZGFlKGdUfZJ4CREL1J3RwLxewAMoB5zpYBSLGSNDAI+Jnie524Puy+uSvcIO7ti/sOd3s3M8zCi4exLZUYywzqD8UHAxAeCLuBtQSfjYWlVE78lzAg4V40sAln4cSlt/MJplCkZ9ANf8Arqk8i2LyeCm5hWnmbUyMP2MIrZhREnxCG+N4xP+cxsVREkG0sZIm7NJNjcU3uILOuZP1KCujV9ppjn1eFbgUFIvCJj4n//zHxs2VjZ7OxN7ji6VSw5J3EZdChGujo6t4bAegj5YzmmkJxEXk9qBRaU8J9FncALm+/cyJ+SLYm4I0Sya2O8OUuaIhAfyou8IkfTuZsz7C22KfrhMdPf3eFYNH4gNhwKB9ys1IKMccboacXz03Rc6163GU7CrxFMZsaAHJk9iOoo3DMTB0zWq2kHEo0khFR6jnfOZzQnZPTwyDi17gmSpsLlq9mujPR4MdXg5HU0/LiJvUhxymEPmxpBuKONCkdqT8y2GjaBDdISCgCWbtkMtho1U0oR8F6OuHkqR5ZXF7QUJ6RAVmdA4gjqR76uK7ETeQyVKwcPIhAcAqHygqpwOkcXEuICDV4RfeANXFhhjMkcJvcKxOdBV6HkV0ma+yjU+b0G9mijwdSKsejqUchRvs3G+1PfxueDqWXGK8R3GkawRArBROVbqbDwW9ENEzAXF1m77qo3Hpn1s3LilU7BTTDsoGtm0OjgsQSKLA7y9rrt+OXzr96FwvalThD/BQytZNYVnrzUlROGKge5OJFAgbeTkIkn2hjHFO4Fik886tNksCj3FOfEwituTrExucMTYYPtC7XhuiKyhmFAEUY8MOaJ3bvF1hemm1xjIIL+bn9VICxUlMRXDfiyWM9lzaJR0xuuKQ34YfUw54Ycxfie/MdlQCIMl9xRUBsPNrBOTGZ8B1OCoTk3pcCQbjNjMO3HYbrR2eJZ5Nih+CU63y885sPFgw1zv9jLAJZbndbXRWoOHwcYP8tZ+Ad/PxuaG4Ol3N58orYERt3h5UladhVxFbxSnahNxrtTckfHJ94CqbHaM6BjpmMMmiEF+KFhSQKgnAcJ+Q70+/nDwdWzEKrIzYxysSITEbqPXuQYo43gyi8kIl/uew3u5h+wOZ6wrINSDAMO3czHHmOZlX8VP6zK6TRb3c64TWapXWwaop7wFheV8nMXTYqy9kIaubThQoDIQZDTLZs265GesxPZI2yIaK1zZJ+XUPhqIc+bnhPdkpZlc8BWJBgfRyDjkatIbpnkRq0PE62otfiD3YTEv4v5+Gd3eRGaxoIC38zbm85micngGduUlnrfHWB8qfWZd8SzioejEnx6n8bBYmlwssjMNJWg6BbH/jK0PBUUny+X9JVrI2ZYfhLDPpngwUnh5hEZTxTiWw9W0lH5s9nWstxs9s53mFMNho0YTo1rQG6wxRliwpKBlVLQ6cDUyZN3UcWkwic1ET+HradaJ+8Uoup08XrZ1PG+OMeqdY7nEv69QLB1pJSCO/R4gBMUUvM9Mhdjl1o9jRdak3czhk0HQpzFDIQrFYr5c6GdoruHYSpFPPq2EWjQg5qJVWP1kdRRCU8e67+yRLc+ztSLhfWO1sd3WUdZMmUCwUrbku1F1+8yBZI3ziAmeVL2blJjdUZEABqs0N+u90ksmE5B0fObwlzzHFq4ram8SK4jNwbG95j7THJuLTCHBdMxjWnOalANMYXWmqGUic5G1y3gEamUOKKIc2S+gvA/QJhI9SOeAg2pQhU0MqyOMt6Um5B6kvZ3fBwixptBKUyLuMyKUpFn5tk5BXVHt7o8ES+uJlrqQRmGWu8gSyAMogW8bvC5F26VQb0XCUWTiBWrARJ8dLhjjfYyR4KVnjBsZkVsVK0EL+/WoF9n/9C9PDYRORnbsDYq6SaRP3hAFBhwcjZqkxjEywAhNcs7W/FKk37MKEYWpogpTsUbBwZgw8QoU3plptg4Mu97uhN7whqk+dUFRG/R7kgcznhExGd+SGsmslWO6EDn5hfz/VJ4JnfIoEY8R+EnwUIxu1XGudlEDRTNypPPPjQCwWPflUc7qVK3AySwess9UZMkRmngD/I/Y5JGpO8gV9IZFdwMqpEipLdHlGnFYyX0X1VIi0isORllTbFZdqcaw0EACC7fJsDOwJPLlnkh6XgQc8qBe7oI4bF1Bs2S4Gra0oJDgAV3tsIKIeFjMYjDGXsDkd4iTsidgnie1Fw8bhGAM9BweXTH2SVJcl3kgNnRc5hg9v7KBwycgRojx2y0elijZUKARldGN+/FY8U7zO/Ik8XDC7dgkczmM6yE+UymLqyI/I3mroXzDYoHRb6brScHMPVBHpRHxVd2rlKLwIbojQ8xxjtXqRQkDFCEUYw0RK7jt01nK0oH4B9sl9OAUXPC88sOqooSMMQQIpQsiDG8pMKWKQfmXLEv0oMNXwm17vrCbNoUqI6vq4LEOhaR4YYVtNDLk2efogDCp2zcHsVB+IHymLF4gjK8YW/tAM6fuosQDOHRTvI/GI8VkOBx7IpPN/XZncjOO6ArM9jNhk1OyNuGpMHqlsLPvnUuUxMnUyBBEE4uVgw4nUAkZTZLjRwmtQqjR56HQpPhGZfjy8hI/Pe/VwbLHogBrN7vkqRzfLQdyO0f1TNIDv3+z2wUMChof7yNuo+hYZZlR8pxdRWweERp97crUmLE+15dGRb50jTmBFJEPRRNPd4wS78RZvGW2NaE55JAQGiduKQhlGZ8//yVmxTTuv3/U2Kslu7c0iFpcMUvl43oU+X23g/91iiO5bzw3DU1FLx4X47if5vHT+hj/97/vYky3nEfM8BsamEA7nS5jNJ6o6GB0giISlgTNDZwzkB64Xx2sXuC3CoFjzyllcQOSQGFeIHyZzVRY0ByLgiICNqRpCnuMn1kHNJEJ5TmdZEqNWGEwOMfjPSrfucxkO92xipiavFdQZmXRjeLruowvr1sdaBhW8sW45dOyF/Mx+x9m0QvF9ZzOpcweGe+gnpTCU0gq4iNMcCGSD+N4gSiPit2ehfJkRKmMUvP1WfeGc4g8SPykELuhqi0PGzVw47wj0ceEcSFiKfZseMAgMUf2X9MkFO12dMFyvHbiiKntEf5SE7NxFsuirxQRxk2M5EGs8kETjwt80EZCJvidqN4ZP9s30MVfb0jCgM+lPqP/xSzqOovNaqOzsd+jMeN+z6PXn0R5JJfUkwO5wSfBGdeTs8SF1VGHMokDx1OmwowifzxzqLvNhPHWO2l8CprqgGyPS9uRWDu2duvUifsJhb5pGIwMQRQvTV+FEYA3fFEUmTQu7HE1sTRwlM4YLmM27DBsmhqeaxVZ8sKro4sYJhmZ8z44P/leuJprVOZERvU8altMvCYoyuFJiq7Ne9Lojr0E6gTXLosMzz/GizXiOURXKBPf9gkKG9YGXnzw7PhZmasnn7C2GUBTwXkkSxC4fi2nCs5wco+nNpHpOBYOPOfy8qYWsQVIXXdkhCuBnGSKnlZRREngpuAIjxePJ5BFzlHGmZnGtTqX2V//9ftZAx8Erg83wUiPUQo2KSBLrjJ/9k2Fb+KDyaTQ9AY5Euo69kIV6PQtH1cXR7o64xV1PszOT7JsoMBxfZlIZRgUDnuWloLG3FDxOOSXfYMujIUENMeI8Oluqc3beXfISyHy00rZ20LeLXLTNpnVaBY+UUDjcLt4H6BtOD8bClR+W864sh+9PNf4hCKPkQE2A+ENG7wAACAASURBVFZ/4P/i69S5MQJERQLx+vBmInk56eGiYMWbgy8Icy5nGJOhWjoLuZBvCsBjP5Oklc9PsSfjWPKqRH719fZYlgXvgpPCDW7HEC4LULag86N8sIb9Ydw9/RgZPmXwrU4niwBUlCUVJagGozzGgmRZaRzouTeOwy5MIaGe9PCvypOinTCYZJHS7cC/eliSX4elBEn3o4iug5fhs3BvOARarhqh2H4fmdR8ECpvN8ikHhuAOoDqQNomLirruACCowyipLBf7dIu/OmCMZhEul8d90Ji4CcxdgK1Y8wFZ4vPCH+LQ03joIbx9VbxFxQYen9B4eURKfA/XDoaBxSirHl4XYrhkSP0RYUHr8fhBoG+VCFwMD9jgCnuWNmdoAyHU63fByrIwXJQjlpfmxkQOrwLng1geSTerArk8vNpobWvMYT8dYqEvt1EmuceaSSLZxQpDjLeozFygUrBCpqowk/Nk3klIsYrQguFj4UUrJ/NK8XTi9BFUGWQK6wEOM7oQsmawx6Cz/D587NMLuFgnd+NCFkb94xZJgS7Rzw+FDFFviMECusBQuE3sd5fFZROAzHk9+NCDtE+54AGJWUEitAijwtE4sR8whuKkZrUxUTPrF+j27vGp/u7KKYPccKyIykgyejTnlZfVURfb1UM+9x/uJRVFJN72SdQ5FPgsKfREPAcneE9aaTRkSjlp9e9/KNA9tiIp8oRJf/SBpvcz8+rMv7tr5u4G3fjz3+YqTDFCVvxQPlY41xGykp2uDlpAm4m61h7JqNrkB+GiSDUONNzP2WMyd9jtMw4Gg6mI1oYwYMC0ehxKKhxIAuRPW7zItPUqmZNR9zdT+N+sYxiPBdyxj0lpPpysWcdX0Tr7Mpb/OX5NTYnjl/bA/zwmMt8EwpDN/qiLDAahNcjATrWCIyERBEhz64XV/FsOKjOen54bQpPEgbaQHb2IIBJKbzPEORt4fG8qZTNiAEq1xrjWplwTwhqxyOutT4A9WMchYgDTmKKjLuiciX02n56uJRz3x5n/Sj649jV5CeCYJeRT3qapDDOfX49RnneCzmbz3ifoDY0EaBYwxh0nAmLESdICIKIcldGdkP5GDEY4y+IiGWg8RvqVppV9iW7iltYJeSZ6YwyTzmYea7kgpX8maBQoHpk1IqatdZkZrVDzf0W3t2S3vHDQjDCqUpO38Oc8pdrlEmRCWrWdHryq2RPfZizH0xjU5E4kTKAsXEAvecs7g6l7BdtI9FuONsbLBtqlP6oZH3mUovzeVrfMvih0JMwN8VnjO/DFoN9g7NLiBiI/sjr43CkGKIIx57EKlzWuL6/60kQ1g8WRdjGgv0Kw1RlKrZQXmtlQSoA5wPfk/hZ7EvTPjYjBHOnDEn58VlABWda0w9x0GnPu3rPilrS5MNdKgUzzgHsqdvS0Vp8H8UobgBwzIwGugiWwONPD+MGuLwXjHEGDmROlbLIykjSu4bO2NTYkHVQv1PmUTFLSabAYvttUAxRGgpN0ejCP4+yAYiOhT8csPA5aD36orMuxgNFqNAxwjVgn4MUL+mriG/26MAThoJH/lvJKRsuypANGMKfuiMIwRQZlcjeEELZhFabtTYf5NBsaEVRxN10ZrUYkSQQ7iWFd6fLQSw9l0jaVi9a3mxFCJsgSAC8Cb7UfZCx1oUrlXgy+KicmF+/xfUIEk0RAhIpFCg4PHq9JeLrpTqLf4KiU4HTdPzivblTZsMajwpt4hSClkDa8wmTyS6qNSW622dEKtLTQb4jPKDyrKkP6tg4KBjVinvfNJJRH28UEjwEkH0VE6D0dx5kfI8e7mcxm8yFQvAzGHYyYlE0Q7JfwEPHaAsJA4xlmLd7DXncysjGvljqQI4edXH/jDziAYaCaWALhZRRSNHDi2Eeyz22cszFOgnLcN/ge4iLeNyr0MCjiBGdN1greHiv3DOoS4vpSPEy8vWhmBxOXFSLx2WeD79UCDAHQhIjcL935doqQp6j3EUNP7PeHuSizXrWWCAIs2XsMZb6lYOWNcVzBi+RZ/HrZit04BPoQ5Hih84UYm4Y2ORAbl0kcZDj7WIOI0Aefk8y6WX0lwx06SYQObTwtw05/fzxj3NHcZcvxdMaDSdSYYGoipPGvSkhUocCzBknrw825WRdYLpgKwM709/f30uNyvPDiIhr777KHjWMWP/jeRufX3aC+Jco+zA15cOQpZhx6FKU+z1SjLM3zOZ3WuslQdY88yliw2HQeVy7uZ5JUAGKNSlOewPFFxlV3YlnU8wY43bkU0djSVHUocsnHFxeRMS+vMbX132sy2ust5W69Ptp/xvPDJ+vw24r3pVVbyCYXSExbNifvv8xhpO5swEvWIfsYvX6Rc8dXD8aLA6M/Xal9Q5lgRENdAsVLBCRp5PoYs2TCnCaQ/ZLWZRIDeYoNA4LflaNx/UqE1MsYkD1uc+T0UiF+2Qy1XXyXoVXYWURxKWOzf4oztJaKIPdx0Enn6YRPz6MYzl/UNwSFgXysNOtv8ZIIzbGg86ylewdRidWQnBoUHwjmqJQxwdMSK85vjKFFJcV5L6j5wGeLFFNcBWLohN3s7mQXE9XGPvjWF7r+WUfE9dNsn8rlXmmL8pzzOLlYJuYH+6hNMBXBZW2YvxwwLzSyIoK1F4/ths88mrFjfX702CF41klmyEhKjyZTBiGUqCv1ozQ92om2D+gp1BggpjB79T8QZNCGuqBnhSe2dbhvzUkBixw7A7gAo33UAUVuZkU3aCqIDO8dQqgnzOyXGlAG+HcWeRY7sA5W0TdDE0bIOYGpT1dK0h/B8FTxOcXxsygT0aREIcQvUaRwCSEfZJrK6qGmganoCi255sLAZZAWawqorXwtItYTnDEh4LEZCxiW3ldMq3RfkqWq5o93PeZfHD+YHIN/4c1ZVsn4rZY7wjPqE84I/Z1puzKX/tSakkyEoVnaBTffK/p0CpDidEY91JISkCAsbROKPO703uUt1gCe9grxP8CyEkTvTLZRohO1QEFZCwJv9Tnhc+39M+fH2cNfic3KdRs8cA3CYkBfk+btlWJVuIxrkC6SiWEF8hg0NE4T3lFKRiShbbB2R349OQQXBVlMP77+CkVkZOeHg78Fd9EGyydVhmb0oRhzOeAQzEnBSFoDz4+9F4bkqMFZILKSIrDSu8FxMSqJBVImKPW51i9fI3NjtDPbixmzhMcghRQ3Jyp9iuRYoejhbyS1P3LZdwQog6Cy1mfk4NcuVB0mQ0Gpreoj1Zgib/DRo6SUCRluuWzDkHI4hDyVLLpsjiMk0BUbVIskMSd4b3L8Zl8NtkcgCyQ4cbGPFf0CKorLmDLn+M14GqA7MhQrnMT0sjfb9aotkzOVJgxBSG8oj6CgSz++uVFPBuZhybZsCr5AIruxN08jyWB0X2bh7L0xU0iogQz3GEee/ym9puU14dyjcKFeTbdUSqozs7I02sjiZZJKYSPVNSwiWKy27EBJXJ3UBy4FaCe9fUszyQ2AnKz2EDpVIp5ocgV+WeJzOhYJN7ftRnoUHyG/CvlDm78yPIp5HrxgHJV8Tw2NrTLs+OauHaMeijQKRwpxFublHZNyoz0msV+j4DAXTAEZIQfdG6TQSa103IxUcyUiLfYehwxT8QYmFzOa6zWm/jp64vGoBQANAMiciOJT+kNzizN5WXHc4gbP5+Xgkpr71tnjPEmI26HwA7HOHBjVYFXUZ2uH3wEGxRCzFY+Gc/Lgegd8AyvXxNeKdC7CoRe4Q6o8VUT80GoKEQxvIBjSWhuIlbDyesOi2+jVTZzfgON09dnhyLPaXbIzoxufHld6RmCg6NAdrhHl7PtIwagYtjO7C2cmS1iMJ6LJ3XY22OMIgBXb0j8XA8fzvY4U8NxsTcgzuqYj55Ouygm88gnC10DkE1Q98/P23h9fokTYot+xNMyj6e7hVIRVNgQeHuGV7dXssF8sRAfkqbL6sg6uoNp9HIEAA/6nM9f/0MKSBXcBTYPmeKp5HTdRdpvErzGQii1c8yWC6lepX4GuSLSjNF54jky1AGBE4q1w75hp3ve7VoQgohD/EBJGBxiTyGF0kqE8XqvZmlV3WJXnyVxb79QOv+np0F8ergTWr3ZkMCwFeKpMyKuUqB5rAYqBe+T6SY8PH8Onm2KbCnYBxDKLeZhr+1hfSAbBaT7plSU5UYRRL3sFlMi5GZ3so+QJQKHIMpWvLrOBLhLIq7X7vUdsQKVgZEn8TTlyTEwf3rox/2M8TV5sbWuM+vBzaUbE42YGVn1QvmSGD/vjiDGF3FOi9EgricyU8u4qph05BLiFygTRF6xX2R4KoWD7uEw2r4xiwlFBao1GVVT3LZJJclcmf0aOoOa0rOsfTYiftuUFJ/J99mSbU6fiiyh2R3t0fOc3EaSIsZx7fKZ8cBM4iya5T42FD1dny8vjI63Mr5eTu1ZxmJXYDsUDrh3kOnFPTSVSBwypWakvNpTRH0j85H3jNrU8TcUjEqhgft5rLXnDCjouAaAK5xLacxG88h+Xx4g5CM8uSmDGa+9w7EXL7sWsfWURIgme10623l/oHmUFOw9PFf2BLT6HsoDDR2oJlzxk4xVyVilCAYZplHBSokJEuigMxGb60U1C8+kCjKBJ/6H+9NyzGnUWQPK0rbfg3lrEsnw873I/vXTfSMkghdVD/PmdCuuQ3JgtdIFxZEjbUBbrOLiF6TcJNQqhzpeiRxR9AqEzZuUhHhiEW1ANz6g80wcIipu+U9dbJXAAoTUiLJsPiliPiPIV9qWGON1IiNU5smMZCBrQi01WZXvn+LSTTTDDX8QCPfkb9nw7Ho9RDe7iNQ7X9xHbzSI5sRFq+OGmSU3X4RaHPAxMSPXyS7FbCQquFKVKjI/Fb4yxmwKS3HIZo+zPoRK+Exw3SiqCAkGxVugaBw2HmfI+iqLLl0+XVPfGVjy5RCEyWI26d83j++hoJwqn5Drr1BoRkJwFSBHNpco9xsdpHgmMWZhzAnBnRGWnIb10JsoznXeV8z+4aRdYoW/UhsiRTxP375N88KjVQoC7iHjYA4bOewSNjw2arhjTKZis1FR9E0dJcn4m2QdawS+j/Ekn7RNqceuQxEPdRVbBUjDsQsVxQpfPTunDiI9Yw+uPZwDOFx8HtBOrCvs04UhIONix+AQaMyBRSD5/fJOKAnkXEnehVSZZA5fBqfzVsWEjF4hsEmDwPiEA0S6UzmIUxwjMqliu99/S6aXUE0Cjibu5rNYFjMhRd2B0YvmSm6kRSgsAFBV8gwhP+tzDUcacVP4kdFJ4ahNT0KWUGGIOg8FLkVD20Hz/ToIRQxkfMbvukk4AtLA6Hy7e9EhITXWeCLujtA4JPJVLXQBK498PNQ1e1kTy2L+k80M2UTw5yHPbBIz1FwIA0ADhWiDYpylUpQnDoftaSc3aMw29RmgF4CG67qCinSFOENHwLemO6QBgmNDx96TBJ8i62X9IpTm8eG76HKNQF0Rdyhc2E7UPKsUHxpl4VWXxr8Y5sI9o2iTuvqwTzl6hZ4BVNGvq538oOC3UVPQGFLwUvCfhdAjZ2ftVnoGuU/z+3vlYx4PoKwEzKcNl6IXlD1fSsld7Z/1+7ifCHfgjXGvxQEE8YfKQBGdaBkgQqCRmJ0OR4VoA+zFIsUzaoRmgc9YdYzVZmO0D4HAbB75uLAdDvtqMl1lHZPxSQOwrZKJJPE6jKcAe1KCIUOfp0Un/vzd1A1vNhIvbl/uNPYZK8WDQ8xG12eI4njf8eceAcLOtxVPSIbViY/aH2jNgupfahDwWua6oL9GevD4u8h9fTYdq5Dj4OfsuRITdbopP1W0FwHbHIwu+FGHgcSABO2PVjnT1D7Ougqs52FEZQYdkkMYB3nuBQhLdvPavl1KpZCwr0LdkAHw1c3cDeJ0SQZoLT7voO8cSvziuOZ3d3fR6zLuhviNavsgE2S4P6R3sD+ByFLUadIwoPSl4TUubCEShrhEHZ1jV0F8x2PtvUXBWyGcTgoVh9aoRjzMIz4tyTOGQZvLGNujSk8uWK9MjV7W5pVC9Gfs9U11qsB5xB3km45ijAL8Sq4iRH3QTMRUIJVNXPHFqiL27C83Yp3MlcuJ7OrDyTJRnXvGiB4uFtUsRaPihJLSk2LyCHqnRADwK1zqGfn2he6ty5uEC6xitsBWkd9eCSoSGAq5sj5pPGk+vLYxd+6IXB8xljXVTVYlFFbtF5xlK7Dd6FNgcu+lAGZIoix6W+MApjGhoujlWWGIimnsKKdg86i6LUgFnqZMUhVbT7Nxo3BVqi86x6Q4QEIqB+4uDxIJ5u6YxeOic4SH0thMDdia4scyVAqgsxpuMocW04UIfkM6ZJ8p8gyC98GiI7eJMZFeO1XfPJgQ4+me2DhZiuMB3h0UKXtBovJzOrBBYJ/fxHxKlMdSXJz6coo1tgllUv81TUyGvbgrJlJfDciXk88QC4vuAv4RxaSsXePE7B+2HKR33KNx902u+FnPhq47omxScrx9PzxirK9HjUlRYUD8W4zxLKEgRbLO5oRHDd5DZKb5OgpBgUcVJpALrHSkugj4yh9vejEYF5EX+BClA5qNF5XNqYpqv/rmKhyXU3T7E3WbPFx2Goag6uxKCtvdbi8i3+5AlwvJXce4PsMwa+J+3o9lMRBnbZxGaRS5fB9sklON8eNN0SyyBSFD8LgXb0mFZ8/jO4XJYoFA8aI0TqINjvo+TDIlJiAqhg4+BTJf1RXu4z9+ehYqiopKqqOGmI6ToGeKKg5AHLLZWOgyD0npqsiK+qaiYs+IUYXSJYjiuJvOY1xM3cGxrmkysC0AwerCfUrRP1dvijz8hoGJ3oEfBqcLo9FaWXYQW2Um2UP1igydEWMiqWNLge/MyDmTdFs3LAsocPd7dUkqmECrTlVcTqXul4wykxITgq5DnHDGT/eH+ypUYyC/se16rSJDKiPWGPcL08CUviAETryBkIv5Fb+mkbtOlEGsr+6QbMEsdutVbPc7Z+3dgO1xamb8yDgbiTXik0sUkyyW03ncz2fiSdZXO4LbUR3BCL8Pg1mHcLNPTMYu2FEpXSIdOjILNvrEBg6ix6b9/eNC6xSuBY2JCrvlwnYqqGrlTcY63qiY5sCC6C3FKff/hDUL6kZMg/n0Jn3no5l2axA78TgRuoCUXiL+4/OX2KwIXD/FfJbH08NjGrl1bUrKuPloY1e6dridPFOMz7qjuZ7D8+kgugKxPphuIuzgOr6AGG8+y0l9Mn/wiAwEp8PocWr0J7Nr+h7uD/w8tB2pSMI5HEyYL23cICtJzUe2K7wmrjMoOKKBNiid78NGhmeXi6RCujrF676SgaSauIQPLAhdxiMo68QP84H8suCHwYA6yX37ELfzQWIQjjFNMqRC5zmAKgA6Dm/LwfLsY/AG2dlkk80zktTAkKQ3JcXb2u+hJpdur3NjMR/pvjjI2wiFCcygX7X2Dn8RWUbeHsKpngx+UeVR6PZ7VxH5GaUhQKHgv2ScGfZdQtzDsyZFM24+urYoP49qJtkTQKmvIqRX4kzxHHU7GGXj5cVYs5CCj9G0eWSIODqxWlcy7WXNFjncKT/j8K24Dq0lEjF5IKy8NkR382ZrEfhXB9TwttAwetMGyFBamOnsYgKHdfytyAzt6v7LB40sQdTFDWdbm3DA0u8KpEC9SjTscDDT9bhhqHzyeJDCYTkb6fpLPHaoE48uebpdMSqlQEJQRjPR2BGeSYkMyt087MRV87kzGhpt4plkqc8mbmirui++HGeprE3E13JDweerLsPYI46TKthfbVg2/59CcTSEF50sfpTTiL+c1Yfyv5IYLbHDMShHC4AiskfxxITMfozKw9T4z7QKBV8ng1RyFEHXda3SO4AAjy8XDQfjUtuZtfQNiwDacaRCvufDPnWULgheTai4gO+U8M0tpTSVs7kLgYY5Kj43oFhIgsnIq0ByiOVxQCO8q8WcUQnkYeSxjIJYlL6ZypfT9OMS5wpuE6pCRkPHOFSobboxHSWJtBzWB3GD9b8n7sWZXKg9JOyDa5EXOnxv3UZhyKggQEyAKBkVKWomN9G5yfx+rB5gZ+GGuDiQHxI8nnPtLucaUR43ugEQs1nuQN3I5A+n0unnzUC+U7i749xOocFnRcJ9P+NBRtrgipmbxKYHqRUJrd+P/Y9aybYK3oE5QsFmwII8YqTZVaElmwvI14KjQeQYHWzliq9ga/5e0R5ZvGzW+vcERRrEfGJuzsh5q3jeUqi+zf2R5A+J+RkRr8EobmzjQSJilLbpgwAiuMZVjJzoCGQsm7Y+jZwZBYctE1BqKePSZHk+E+PWage/wtmX8r0iwR7UE87HrYn1eht/+foqeT+qOzK6plKeatCuA528N0jb4hphk3GuJHEnrJfgc+XYdQjsdYE76hGhweEx0TgWdANvM+T2tx5EVjtAUWDdGHtLoeLRt8ZyyuLEPHNrzhu+STmd1/ibAIJnRupZzHJZo52+lIoUBmosZKzK+0OwwcbK7AgyeE8dUqvsxWKCbow1wmtRKINIcu9ViOXc40Fs16v46ae/6nosFzPx2QTbdzB9Pcdhv9FB3/rHUSygdON7QEm4RuURt3U6RpR+W40+imlfnDw2azbVLKxo3O5LqaD+/N0k/vjdJyEr1c7mo9jB8N64hxp7aLOCUwMC5Ly+fEyR62KTzRUTUA6YVkIu7hnXu9ONx4dPuoZfXp61GaMEm8+mQiQucioH5eD+OCyYNcSzxONUHc+x2R6lvqTJWt4vNbaVui/rR7lbyal8PJrK2R8j5fX6NQ7HF3nQ3c3nMZkU0RtOhc6Ja1pxQDnXlALdY9+hDjZGHy4uktI43AyxPuAWsWf95d//H+2ND4/f2yRVCRenyCHXE3mTIpjwdFtvVtoPQD1z0Kw0JjPsjb+cxTyg6iA7jBBRvuKdpFBsMmdJoBjQWGWxKzHhZMRzEUleNgjvnn0OrMdpFv/yOJV/F6g1hRbX83g0ckVT1HSvik6x+bNLABzoKUwuGD6mz6BCSUU3nDCjOOzpvA6WLwhtNnvUvrUiYigGWIMcksU4YjyayeSU4lFUBWKzeF/p/KCJEzLMNUJckxEeTINr5e5UvBlbD5FEoCKTaYgCnRkPYW3k0Q4EaAp0EFidd/BHSQ+QGScUBfYWRpOnGA1v8fgwjnwAyg5aCg/2qnskFTdqxLKK7WotQ9L7h5mmCIALoiZItEXGC+74oPMHWVDAk8PaRbYmoG5MKmQU6xKr/eK/0MDzbFKUILAgQ5Mma57oM6/rc2xrJfaaW4qQiiMmhXcP+gjJXMjq/nIuK6/XhQH3iuvGmSu7GxBEEDnOcEzBNSmCM+Z3NRjeYkTB0YfbTY6w1wFcM8xypaofoBh1bqRUnflAhRagDIHTQvl4nwQBixPtZhn1IE3Q+3h2lzMeC3ItUDm2jvGM9AB+4FXi/E7TDYfQFAoj/XCtlOGIb1zyjnO8T9fUE5oSMpRBqSj01fBdRd5vPSNRIZq/hkaLYvaW1hNjc36RjVe/jVzTZ8pGvazhMJqPIcXh1E0mk9n5FBMctjZETMHNybgUE7U9Ia/IkUHDBs6DAi5FMYNxoGb2jLZEwob0zDhDZZY+PBcMNAnVHL+TAknk+dS9ASGqCGrIqCs1BgKqRrFH/hQbKUmpkAZxWObGYeA4ZjY7Gem9TLCfkKkdaoeLoGU+LwiYjOkv3tSkLju7YJTaTZ4hPNRW57CxaU57xaANCwWUEhwMzIKxYrB9AQcpMCaybAJSKfyAIIVCkIN39sHDg00nIcVCbssKHgAdhKkw4dCCm3CsdnptEJJ8NI0+mnIg2pPVKXJNxx4BNITiQ8ifyc7407CZsHFBgOXwJXw12cwo3uX7+2nMpnSRLOCRulHxv+jY+xSdIuy4ohcgRIfqggJoXapDrRubozL2qErMMCm4avGbxEdiE7nh/2UjTKF9GP5pXIqbsw+1qlzHpiodiowFyGgit3k2A3HQIEyr7rLfiwxAKzIXT7buGGQKsB7xO7B/kAmwiyYVisTnULzlY/lG0Z1pg62PVt2IL/emwOUz0dXQUVMscj15Xf2bYpMAZBS4g1wKHwKD+Z0zVG5wpHhYGS9XFiaQ4UjxwvPAs804gg0OAi2opBSKs+U3FJDRjwq+lOTACJifXb9+UQ4akTYElBMay3rZQa6/nNSx4z5uO4gmLtVe6DXvjc0clQ5dOUgTTY78piS6AJm4iTdJnA7E4HtoAJBdg9EhiDNFFRmMjd4rMT2S2KculWaD91DWx+g0vRiNUcQiMy+k2GT0AiVAghSNxXqKrKEIXO9tmMo1O542MS/IRRw7VxDUNjiEWddjuXaDtlpkU8V2d5AtA9f36W4Qd4tFTGb30e0VGnHXh50OUBWlTV/xOkjHQeHh3AwnCGVGHs0da42QWP8UqSoGFUKPuSPhzw6v3e1XkUOnkE8c6CYCnkE0nYHVV+fS43CiaYgsajiU/B7az6CilMLuWkdFJI7WiBtcxjkg2AoexqrkgMr5Ji80OK5CXtn52aMb3LivMjDG9ZqiBY4S6DX+Q609AKVSTv4k3J5hFt8v8iiGI4VTU4z0MsZ9o9jBTz2fohiPNZbUdQYlh2aRvAqF/sLf5c8tJ0fPkDlhoOlqitiXQPT2B61HPKiwfVFhfj7Jx0hWFmpMsHAAMRlpXK+CRdJ3LAX8rBcKlJ7IluJlZ4HL/cR0FV6D19coXpYVBDRzEDMWMpesRZkofi+ZOZH1IeWFgvYLyUpjyt4t7hZjeeE1Nwu/ePb0HCtT1ZQRhD8c3hR9NJL9bq5nxfuiFXSoTik0WF+rA8gZyBxmyLzWu+rqG4rjOBgXkfYv5Pt4ze/vc3kQlkcMhX0mM4hDcMXEx6N/igtwhZuoJf3OUOesVOEN9iqI2WzPxPYICs0+IYWfkmAQzzDE8//n3KOJpZBF4y8zZtni9HUGb0v4w6D6NxmFcoYc6xRRq0UPsgAADQFJREFUB78ahR9WDSfvazRL8iTA4in5hTEGbM3NHXdzjR4oHUskY+1ScIGmQltwIUVBrYgj1IYSu4m5KroL0w32Ngo9CiK4emxsKqoQnXFfQLK6cOuMqlG87SuPoyl7KVxxn8crTDFJIt/jZWl1v1AwcbU9AWy57+LCM1V6KMYNviVzXGnhWlDtvfOiYXZt5aGtAnC7ZkOXwoiuYDSIMVyU3CoPbaCJpCs5JVwRdZyYDxLJkuayjWecetjoZ6VWwXDMES0gVRApGxQnx9JW+EJVXOnSDbPR0kngg9LJ4CJ1lU01m9sUDtQFyP90OOl1XUAA2xfKU2QjoMKWjYAKS9sMwMUSpEv4pjChWocoxMuW6McDREyNHHdT0C2dPNeF85qilcN1s6sUT5NDttfvt98Jhw0L5LunO0mn2bRB0DiMepijIQ8vD8p4pONDicjGDDcKQISNS/P/FNUCp0VIXWPzQwiY4sLVGL/dopRnFCMdvJ0cufndfBh/fLqXmhA+FYWa+QRtLqZRLG2C6UuLKo0xyc5TjAuFZvpvFGOyqjgbCeAA4JpqjKB8NxMOJRlmXah78EZcng7yhcGskcOMWIjzEZfsiZA2bdbEqzRW4VEAEmEE8sFnB1Hloae4AE1sFzxKRnWpQeA0uZuYGELKZ8M5iFvAuFbIG+pVMrxa3zLxUc5aSxZdkK6euiRIvPDmMhQ3eOkjmS9VZIAG0UVvqpe4HpO4hJBhgm0HJs8eDjuNV/GkYSTU617ky0MgNJuV9AQdW2SwQXOQE4aswgs4+4ZRJSNDeEvEVZRC3igMiN+CAK4DOznHg6RwoDCiAo0g/4xi4svLRtEroGi6f2fWkBya4m7axHd3c6EN+AmBbHIjh30KTjpUj2BBvbabryLqsxcQnM2GhG8O6Dgwv2TpWUe8NvYQqTnxX0oF9aS4F5/kVO3Fo8TKg9/Rcn6U2TfJ9ZwTJEzxxjh+u7c5Z6d7VXHHtVnOZ0I/ORhF+CUeq3zVocYosTzc4mX1LLLz09NDzJf3FnrQBWOwKmPKvYQ/oK4UP6AUUrEpNDhUFPGcOWKUw8KHjnhAdLYyiDbng3um6B4R37EPsFEyz8/5yLOS1N7yncI80URiFRgykb1pL6MAACkEmTeVg/qE/XIkJAEERmPb8hzbqoq9UiucPmGZkA/h7xdZ3BUDje+K8VVChOrUjQuZsaAxBMUTb4R0HyrBZC4upxoEeJOM/3lNqperGxA9Gwh5aK4rxAEUkwM9T7vDNrpqmq/KnpwVfaGNhJazT0BNwBoISyCQQjjEFC6zCQ2N9w9Gj8S/gMZQIMKt4npiAwDaia0FzxeWF/ClRFYWfcX7GTSV8cQ5kIgzFMuG2z4UCMxij9j1gO5aBc9BzJRnNMJIOhdqaOPda9rHnWAgI0/WJpFdQ3OnPLrHl3AQp0tXxRG8OCYnrRIbpJHRKM85e5AHXW9YlkaE3U4sJ86RpYDiS8zETs/+V8op7seXVSnrGPjTAAyjoRFkiODwyGhsh2POwyzKipiWk24dR0a/O1RB3O9QA3QlJJPZMg3wAQeBg64PIIIKNvjHE9BkuJjwmU2a59FY7S3U4nvGAhEoRNyEK8NQ6KJtJOQbBpWHiQ/ZikxeftEQcE1w+cN6h2ecL84zUClemyoSJAtVL/mdjCA5W3SdJNbjc9is3D4LLAVztPh+Ia1E0V2wusDJQNN8WRvx3kD3edZZbwAj+hz8bFIbOobPymAlCKUMVaFauAiks5PSPvtvn+4byVnl0QLnyCiGHnQ4RFSckNxQqdB9gVThiIwHEcaGIwwrLTcWoVtiF0uu1ekwmgShEnJ0EpGbRcYDww2y3YIjOSAsMu/NJ0UMlK8Icd7IEgeUul1GlifCV4088FlAMSTThcsCcRzE4nKSJJvuofXxEul4lDtTqulGxliKuSi8HbqPfk8b3xaFCtlWch0mQJbi4SySvf2X8HsZirAP4RaExSsXwmAZx7LSJiqFonw3ICxamcBBwSMF1wg0gtHP7Uou3kGGmkNw9FsWF1Chaq9ryX9HZsziostWdAMtkorbN7hShEuFbV/FV5IbNNw2CMQpVonfLdLo3TTuZ4y44IzxQNDd2NbCG799t0DbBrmrdNnHinflRXdESn/YCSHSSA9uxRnPs6ves8pU/MxKTDLhsHl+Lqm6COgGhaVuvR4lo8b/SIeIOAwgTbUUjnAuOGTwq0E9NOC/8bBg36GwV5AXlKse9UrQAXoBA/xi1Sqbg7hTN9JoIWcbPqahUKNwJfDbiho6ddY/iABNCIoyQdFwkziw+XzJkkBogQKR4dl4jErBCckczhi/E7k9myMbAevYwgA8Ym4iZLPxM3b3enAUy3QCItXTOIznhkzQ/mAg8qcKLqdBKbZG11y0n7MdtylGkwfOBcd4VJu0Jz1bkXBAsdPSDPz15VU+WWz0aLDgQy/JmBvmsm8AHQWt455DM1BkRvJxIly33G2jPKxkOsihb1k3o+6B1I4IMzAo1udmUxVyYT8+iR9GjKxJmDhKlDKeTFWMvm53KmAovmdFrn9zT0HczReBL8W+c5FohPVz2O31PCGUoeClONB6SsRywsVXG+gIG23gT4tZFPMHjRBOh7U4RfK8utzkqq7xF+gRiiQZpCLPtwM/SNp4wrpgxApqSTc/tiFssulQ7BEmiCnHjnUh5RxGnnwvzWSNOtpZghRrQoFqrE+s2qPI0roFicQNHiQL2w8aFY2H7IuFDxjFJwcWo1QO+PcjGLg938368YeHsS13UlNNQcXhcqjZX8i/9AiquZX2WetNoyxB8ysHKsOvu+B8bn+oLgiOOIYmvFupZjRf4yKQzP1WCAffw+Gpe64oIjfR7DWHwyX++rwVzQFEhNfgXpMywIG+2lVxbc4xzU2YJ2MP7hw8OO6NGgsMmnGeB1nKvG8xFoVXw7SDcSGorTJClbzBZ8eexHYw2OAIQZoM9dng/YAsXm/4ZR3lJaiwEPZiCv5k9s3vZk/wAc91aGQ6+lLaeLQd47lndTapzXf857eMPisLQW54DonXEfdI5wdIEmgOGbwdFXjX2gR9AQkDUBa89OAH00x6IkOTQMPKe4CPyfgSVfRkVKRiybYO7KH9wVg0APi0nHecNYrMUuoC5z4CFw4KOLSAKAAHFPmO1ELV7BBv9hnQYZPW8afKIagn+ybOKIotcb8YbbcOCG1LkAoa4npYjhRa7Ld8aaxXsX+7MKLY4nrlErexH2ZRY5EhpMrFK+dOltArDmWZrJMQYTtHcdVZh/UFXy/uBzwv9ktz0HCSb6ds8oOkXoRSkNIa5Dwvfzveb4oWEt/SyJnOjv/lf/0/9G48X/QIpf1Sdh7v5J/4+vXvTb+E6Jz0C5m3/iIX89ury3biLTrNfBn4Tu/+2/s56Pu/52flH/sr7/f9z/zyd7z/O3HXkvVFqwBs31z7d792KSTVfXfd3v8O/397crUPlv+djE7lWfazD/2zX2Fv+PeT+/a1eKiTzD/Jcdt78PNr9PN3rENaC/uX7+ntvr+tB6w8fnlP/onFkL7lb99HmskDs/K5310zjnpgYmWICean82zNYP2Cb5fpb9/7L++BP8Pbevi7n6O5xn/9t/89epeVkLYUu+UNMK0H/9sPkGxAOEy+/dkPcvtz7WduIWRlLX67fYaTjRS7u3r/9fY67e/6tWvtEef79an3HbbN+EdfP7sfGYfpL9dPknWnzentff/yVf3+RDxNWZ1vr/12nVq6gO9jS2/19eL7WwXV+1dvX0ebYyoq/9Gz92s/+7Z/mZfJ/frla/38nv3tvXj/un5m3Cy9ff36Pfpn7qHXhtdC+6zx77dn01YBf+/6t2Lh92vw/WduX+sfP6nv3/+v3TMZ7qR4KzfRaVKpf28HWfxffxzEJfv5WvxH16c9HL2nv+1j7c+0z2j7WPzttvjLPfRN+fVrn/X967Wv9TMejRrIv38e/fJ9+c9/+x5+/rt/uS7+9nn9e/fF7zcd1NgxoZL8NTOtd+/jl3sBDZ9oEOl1/t5Z0P53AJGb7ED9ud7vX+0e8/59vV0DF5X+Hn/Gb9crqed/ubZ/+bnb12/3yr+9Lm/7vM/3t/3pZ2f6tzPtH6/4X//bt/vj1/Tk6e09vT2nemYppv/+cf2za/j+edYz2RZb/1/e5sfPfFyB/z9cgf/6b/9b9M6o/j6+Pq7AxxX4Z64Axdb/+S9v4ph/5mc+vufjCvyer8BHsfV7vvsfn11X4KPY+lgIH1fgt12Bj2Lrt12vj+/+uAIfxdbHGvjdX4GPYut3vwQ+LsBvvAIfxdZvvGAf3/67vwIfxdbvfgl8XICPYutjDXxcgd92BT6Krd92vT6+++MKfBRbH2vgd38FPoqt3/0S+LgAv/EKfBRbv/GCfXz77/4KfBRbv/sl8HEBPoqtjzXwcQV+2xX4KLZ+2/X6+O6PK/A/AAfDXyXfwZO0AAAAAElFTkSuQmCC">
            <a:extLst>
              <a:ext uri="{FF2B5EF4-FFF2-40B4-BE49-F238E27FC236}">
                <a16:creationId xmlns:a16="http://schemas.microsoft.com/office/drawing/2014/main" id="{63CD26B5-BB0E-4F53-870A-EAF0A873F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 MinEx ">
            <a:extLst>
              <a:ext uri="{FF2B5EF4-FFF2-40B4-BE49-F238E27FC236}">
                <a16:creationId xmlns:a16="http://schemas.microsoft.com/office/drawing/2014/main" id="{287928B5-C5EB-4E0B-9969-3AD53B0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7" y="5879686"/>
            <a:ext cx="2641600" cy="62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37FB6-CBDA-4220-A9C4-288AC88AD54B}"/>
              </a:ext>
            </a:extLst>
          </p:cNvPr>
          <p:cNvSpPr txBox="1"/>
          <p:nvPr/>
        </p:nvSpPr>
        <p:spPr>
          <a:xfrm>
            <a:off x="6733308" y="6473280"/>
            <a:ext cx="232756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www.minex.org.nz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F62E4D04-C6FC-496D-A456-8FA43F0F4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157" y="179043"/>
            <a:ext cx="4500151" cy="278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>
            <a:extLst>
              <a:ext uri="{FF2B5EF4-FFF2-40B4-BE49-F238E27FC236}">
                <a16:creationId xmlns:a16="http://schemas.microsoft.com/office/drawing/2014/main" id="{7A0425A1-B4C2-4E18-80E0-07A341005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00421" y="2678503"/>
            <a:ext cx="5237665" cy="28925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/>
          <p:cNvGrpSpPr/>
          <p:nvPr/>
        </p:nvGrpSpPr>
        <p:grpSpPr>
          <a:xfrm>
            <a:off x="0" y="5909734"/>
            <a:ext cx="9144000" cy="948266"/>
            <a:chOff x="0" y="5909734"/>
            <a:chExt cx="9144000" cy="948266"/>
          </a:xfrm>
        </p:grpSpPr>
        <p:pic>
          <p:nvPicPr>
            <p:cNvPr id="10" name="Picture 9" descr="Black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98"/>
            <a:stretch/>
          </p:blipFill>
          <p:spPr>
            <a:xfrm>
              <a:off x="0" y="5909734"/>
              <a:ext cx="9144000" cy="948266"/>
            </a:xfrm>
            <a:prstGeom prst="rect">
              <a:avLst/>
            </a:prstGeom>
          </p:spPr>
        </p:pic>
        <p:pic>
          <p:nvPicPr>
            <p:cNvPr id="11" name="Picture 2" descr=" MinEx ">
              <a:extLst>
                <a:ext uri="{FF2B5EF4-FFF2-40B4-BE49-F238E27FC236}">
                  <a16:creationId xmlns:a16="http://schemas.microsoft.com/office/drawing/2014/main" id="{287928B5-C5EB-4E0B-9969-3AD53B0E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780" y="6103059"/>
              <a:ext cx="2423680" cy="577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B37FB6-CBDA-4220-A9C4-288AC88AD54B}"/>
                </a:ext>
              </a:extLst>
            </p:cNvPr>
            <p:cNvSpPr txBox="1"/>
            <p:nvPr/>
          </p:nvSpPr>
          <p:spPr>
            <a:xfrm>
              <a:off x="242047" y="6174164"/>
              <a:ext cx="232756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www.minex.org.nz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1727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lsAAAE+CAYAAAC6FNUFAAAgAElEQVR4XqS9+ZNu2VUltu74TZn5hpqQShMgFKXBEkhCQoAGBqEWgwwEmO4AN2G6DR1qPPzW9h/gsP2bIzyF3YDajQhBY1og0WDT0JipgXC3BLQAyThAaK5Sqeq9zPymOzrW2nvfe76sKpCDDJXee5lfft+9556zzzprr7129nWvePGIrMPY9QBG9MMeV4cDxi5HUfYYmhzVaoN+aHG93WN/7MGXlkWGLAPqMseyLJGXBcYxQ4YCy2WGuhxR8b98iSwbMI4jhr4AP6sbByDj60f0XYM8z1GWJQpkwFjq5/zeYrHQn1VeoEeGLG8xtC3a6iGcrRc4XH0a7aHDwCvveyAvMaJCWeYo8h59e0DT7vhDAD3avkM2ZljUFZCP6NsBzXHEoef1ZRiRoR04BkDbjRgGoMhyDMiwb/geOfKM9wE0Q4amHYAxA7+yHLrfZVlgvSpwvl7gzrrA2bJCjgw99hj6FnUO9EOGbihQ1hWKokCe1fpTX3mNHA3aZq9/cgy6psHhcI1h4LiUyDjwRY5x4DPIUVYZb2cat7xaIi8WQMaRAbIRer5de9R4jvyEvgFvcOg4Lke0/P1u1HtXRYlFudA19ehRDh26rtG/y8UFsnKj8cMw6nvd0KFtduj6BkPX4nA44Ho3oOlGfX7XZyjyQXOlGQYcW6DvOHQ5wNHNCjTDiKrO8ILnjzhUI5YXwPd864ifel+OD394DdQ1xqbFy169xw//4IAqH/Cen8zxBx8q8X1/L8dbXjPgf/rHLfp8g3f//QF/9McH/NOfWKFtSmDBJ1sB/R7jYgMMDbC/xBseG/H1X5vh1iPAagEsylHjWsCum2OheZv57fqf9qCg73PN5D4H+FpOtbHPMHYZ+m5A33IAcgwd7znTGHPoy9WI5YMjlis+Q5tDHM/BP5tzRu8+8lpsnNI/+X37PXvG6fXyVzgv7Hf/Zl/xOel7+e0iGzmXdJG6Fs7P6V7i2sd8mofPuBL/Wc4//U4Gzakc5dmIsRyQN4wTvQZ77P252MD7+NgYxOeO+emY2OXNr8+ycfq3vj2MWsJaS+kF8t747Af7TK4bPmu+1uYF44G99/TZfCnfLxn3epFhzEZ0ba576FqLhZnfg+YMY8/ACJXp+WdDjiHr9Wf6XrqWgnORsWJAXkBrv1oOmhpF7fOVccvvJoaK15jnPld06Tl6flanmWPXxDjhz5J/ct1yTeRVrpjftQoZ6Lmu+Sfvl3M97kEx3kaRc2EcLcZnmtfzeKb3z/eDP/8sH9HpG/N9cyhjDPiMYiXoqocMQzZA84d7jO8pDE3TekCvz451UpSZ5ldecMwsfvHH/HeZZyhKPmvG85FblL8Px9m2ka4dUS8K1JsCzfWI3VWHIef8Yfz08ciAvh8x+HjZPgcMXP+KDxwPxuQSnfYe22tsHtgcsHvmWEYs8nkyPR+OP+ceo/kIzvuS8YlbbDLHi4x37nOYeyjn7jTR+Z6clqPmi60d+1J4j7meDVrreiePebw2fk6sgZgDen+OhT+Dkf/Qvp6j73s9K807zh9OIP3bYsfQc++1Z6+x5rL3KTvHHLu/nDfmMTquufcX23rkjds4cv+O17a93Sufbz9y7GJmzHOO66sHH6bFpfjSNTK26t7sZyNvxJ9Z7BOdrjmfYqKeJ+PL17/yReP+cInDoRFIGYcDhrHCarHAfr/F9XHEer3G9X6H3XWPqqqwrGsslzVWdY1qUWJZMlCNyPJCF9L1R4xoBVp4gRxUbtZlsdJEzcYBdb3mOkXetshKLuqFgYWiNhDWdwYMhk43pIeddbi+2mFz64VYr0dcfuFT2B8GW9jEHwWBDR8Ef7/HbnetG9bAdpkWz6IuUYwDjg3/Aw6KU/aw+XA5WRlkDkcLiJyABFZt12ti5lyQeYYF12gxYFlVOF+MWNYZ6qrAernBclUiHzl5WgERm2yKaqjKBapyDeQWKAg0OLH5Z9+3GIZOwBZjgzIrkRUVV6k9OD3AEmVRo16uNE36486efl6gqte6l64/4HDYo8GIEhmaZq8xJZCMwMXx4TqoixqMMDbmBGOlfS5BpcBdrnHN0CHLB+RZhaxa6vV8psf2gOvrHbaHQQGFoKkhwPA4ERsd14aCLIMZx6Fg8AeqajEF+sW6QF8e8blDhh/+oR6f+kvgJ95D0LggBtekftlrrvH3vs82uvf8WIGP/XmO//jdI171FT3+xb8ccXFR4i1vHHF1leEn3zfiT/9dxZOBHQbaA1Ctka8WGJ5+Eg+dDXjHN4z40peOWJ9lWCyJtWxhGuBKQ/vJujv9h3YpggH+Z8B9aDKBeQNdFqhnsJWj3oxYPTCgWmfI/gpQxMOBBbQZONkGPwc6uxgCnggCFqHidSnY+Cvu4ll/FIAkgu/8ohwDn2d8gx9+4z6ma/bNNMC/XZwHMgarMZ/CmuZcBRRnBigIBiYQ64GO6zKA8HPdDzcQm4TP/EoDdwRCriEba/u9ebQJkmzdxAaoW4235rnR/22AxcEHNypiI4L3csQwZrYBO+gOUCMgEsDFn1kALn2eH5gYrNPnzrtiXGM8LSrGzZFnTWhljLl+Nj8aA8MFN2F/H/4swJYem4NKzaA8F+jhvXCN8nqGPjdAwA1QWGsEWn7P57s2OgMLKfgSgBBistcGeNXa4gbhX/E6XqdtVvalvYyvZaxMQBvfs1BM9G3PAZdAzMgjv4M+grHkSMK5xXsysoCAyvaFkuNHoOJxiYdq4jA9An2PYIHxcES95n4x8rymw5QAC9c3UZcO/tzzOE4Zhs5AEkEa1z9/b9RYcn8wwCqQobmdJ0Ni4xrrfAagHM84XHB/MmDEUSKQnA87yQHEFrH2Bl2fQNTpugigMCbzxl6bGwj312vM9G+LNxFbpufsHyBCxUGz9i6CTD9kcAw49/I+0xgRmPFgOjjQirVCUKop4jE5Dpe8D57T+X46A/Hg4Ac9Oz85QI255/ehS/N1bLPCviy2+XhrHfCwM4+Pzd/TOJzOVx3W+L7+SyKGhl57esuVYogW2WtefDaSieiHAotlJSbnfL3Bep1jt9vi2NZYrmocjlc6oS/WK5A/0jMpSuE/DuThuLOTbV4i1+mU6IcQf0BZ8YEZsOAmq2WZL1AuzsVQHA/3MbQDBrI6VY5q6NGNncBOR8jQGRuW5T0Oe4KwjcDL1eEaTcsBL0CyqswN5XfdgGOXoekIoPigMxSLAZtFJYaFAG2/t8VVMQiVBIV2kmMQORwJuGzABVJ6CEjdWte4vRpxe7PASowEmbsCRdHr3vmlk5KjeI5x27cCKMvl0hi8gmGAWzkZpcZ+JyNjVqPvdtjtn0aR1wKjOo0SjHGhg5OR/16iqgpbhARmBHQCdQPqxRqH4xaX20u0bY91tVDQvdodHYzmqMsaZVkbS0fWsKr0OXwfHsX475JRW5PWgCrfu2mPaBoyhb2CcNP1uNoDh46n9kx/an3ZFuno3wI38WJdlQKoq5qMp30ef3a2OkNRlAoEu8MRH99v8c7vBP69rxjwv/xEiY99ZI1swYHMUJ8Bb3vnDt/xdS3uXWZ473tLfPSjNd70tgPe/LUjfuf3Cnzlawq87MUGmn/1N4BffH+JgUwAT7ICvgOy1TmG4zWy9ohvfn2GV30lcPuhEevlaCCwsIBGYB0g46/6MxYxCKx6P4EeMzvZMqC2tlkxWHOYyQwszzMsHwTqhW8qPtdOTrMJI3MKtp4ZLLUxORM3nbq05k6ZndMQ+9f/K8BWCm64jo3ZMcCVe+Q+vcYvjlWbx9WCH+d5tciQr2wcxbx4IAtmS/ca0VBAKDYQ2xgs3ttmYy9LTuUeTA3sOFPlwE8BMxkSvSbGNQKpAudz31tsdsEmEBDwv9aBBe+Jz5+sT2yS+h4BjVicmWWKecV4EaxhjDHXDuMhmTO+EQGDDgo574mowUAsX2OsHL8VAN3ZPQdGIAOlQ22c2n1OGi2iuMiL458CH4yxShbMTFrgbDEzDsDsWp0x4BjzQBtj18d89feIjc//JANhczplHCweW1w21HDKPdgvk/FhlOUGevKVj5YFcOZKm3YxCqQQEGu989BSGFgtSRX5OHJseF/1ggfeEUw8tA3Bgs1Psn4Cmtzy2gC1xowSZDEuEIwNAhUGWrlbEYQJ8HO/UWZo5qEEaScmy0Grn2Kn7+e2DxFIi1iYUJSBq/SZ8u/2vWT+8vccXOjQ72CLrM/8lft6MjLFwtLp2Ma8jT2A8zmAGN+Sz0QHqTFH54wxh5bAeuS46MBhAFSgS0yfHUSMaAh2zu4zYvQJ4BNDa4cEiwGRfjAyZgaGxrQGI26fQUxjINhina3JeCPOC/1bbK3FPsYYvaez45qX3KN5v35YTw8e2atftBnJnpT5WoCAaTAyNtmwQ9M0aAemATmZdkKYvO22bQzN83SRn6Fa3cZY2MSoMaDMBocTpMIzjNxMGXDavYOSnDwJyrLSe233eyzzDJuzWyhyMiNX+mxOUKb+OCEJtvggmLnjaYFjNXqQrIpcKbx4oDpZOJXH9FiZ5VgtbHIQgInl0oTjidpAV9ePOPYWCPWVF1hVJdakjBcr3Lp9jlvrEsusxdDzPhjELHWqUxvPlLG4xxJFteBSwvGw1dsRcGpjYUpO2QCCNDu9c7T4kNvmUsBmvTgT6BHbFnOaqS9d1wJlWYi9OjYdmqZDO/Q6GRDt6+SRZVhWtd6j6zrsG05OpsqWWC5vK3059B1GZw95nWQjxayNncaALNju0GPX9GiOnYCelhiDLtOiHdk+D3w6fGSoiwKLBZQq5aRk8Fpy/GqmRm18OBl5quR/eVaiqBdi68ahxV9+6hqP13v8F/95j4/8EfAzv5Dh+c8v8fE/4ym40Iby1W/b4e98Bxcu8Au/OOK3f73E6rzA8x8d8OlPj3jRS0Z83/fmeOD2iE99ZhQg+8wna2BJSq3A2FwhK9fI6wHD5SUee3TAW78eeOhFI5ZLiKFUZsHH8dlA1mkEt38JazNFyA2IgZfBsyFVbgCLgF9pBKWRMqwuILBV1bGp+MkvAVjp56RARoHET73x55zKmgNUmk54tmv+Yr93ErCT4K/rOL3I6V83r/e5PitSiJEm5QZZkbRdctfKeVqxFKICjsc+brLxwR7oTo6i8WG5syxxMr4BktIUW1yvDkJ5Z0HTo9h0L04jiMH0jSDmh07ZInDm2BJA1I5W/C+DTqd+wmZsPAnKvsHYFJhBRsosKB1Q2M0TDBCsc5MigCDY4hqZ72vegBmhGD8nIO5MQ+ypOrsRaChGkXHOkZUDuqMxstx8DeBwQxpJvPvjsPSQffm48Ll5KtEAhAORaZM1ECymKjYofwfGcI2jp7GUuk2xgbNbCjFKEdkdBfjg2/BaYz0QPCiFozVNoMW/kwWyDyQpwNiYE2yR5XLWiIR/KWbLUqPKnGiTt1Ri29j+0d9gqvQ97T+2t7RkMgm+xHw5u8nhGgrtGUovck8zNDCvnySJmIJWAwIDBl6LMi0G/hiv5kUxr7ZIf0/YaEKnxuKmDI7GI0m5UUIySz04NgYw4iuuK/23gaQ5vWspQ4tJkUoWWxlzXWNi80N7PH/Gg6kOUSlosoMjMQiX8zPkCn4RseYC9M0gy4HRdLEzs645xwESENTMNeBKoKwDSzBXfIllvCI1GUxZMPUBHwwo+/7u95G9/qUPjtz0kJH14QJv0TUHpbH4tVieoyoLtN0WXddq8pF5YcpqYKqrOsdifYG84ipv0Fw9hcPuShfJ9BMZM0aCuuRGs9fmv1yulWbck1HrOm26PHF01A91BiD2nuPWhiFAZIPc9DlyUnT8OCHj3PK/ZKTaEaVTxKuF6bY4QfgefKCHxgatUI7dAgi/mBa9fV57vpspQrIxK+nIVqsVarIvBJz7+2jb+7oHfjEFV5ZLpfo4FmN/lL6qzKhtqgVgyAbx3hkMyTbZwq2wILuU9QJTPL01/Q77o6XxNvVapy2m6Zg/EyjLOvRNj2M/CFx1bW8aAT+BWSCh7qgydqpkNOFxd4E8W6DWybfCWDD0E9jtNP5tt1dAYBr5wHFvRhwPIyhRa11/sSoZlJgmtuNCq4VhAa3MMpytS9w+P8dmUYuOt4XA6csFwxRorrnTtpw/TOUyFb3Qgup4SmwaNLsOTw8t3vLtezxyC/jv/scCX/XVwDe+tcM//rEan/vEOfLlHn/rO3r8rTfzJL7HL/5qiV/5RSZKKw9NOYrliB/4/havfgU1cR1++meP+Ne/aanSjAcJpk/Jn6zPkW0vsS4OePubRrzslRnObmdYLEZPEVtu/7m+IkjZxsBgyhSi6RAItoa2EMOaSac16ORrgVV5GaxvAasHgJKsnVKAQVMH6LLAEjqaJHwmlxRUvQeiZ7nYv0kKkW8X2E+b2QmymjmFm4xWCvxOLuk59Fs6UTqDwHWWn41AvRQzmI8H5cZ0mORaubk7+Ae4hOoZIxAn4vSaTq7P44gx9b6ZMGY4OxZarhMwpguKFBo/0nUmHk/0Xq5N4eyMnA03k5tMRTwfBXadnOMU7ympvyLFvFjmKGumJsnO+K0zSEpr5HrNie20vZiAjyTvSdrHD1GhReE1itXh4fTIjTJHP/ZKiXKc28YOTWIcJhZrTqXEPYUmZwJClJQ4ezffr41dAKaRcczBmbEjtrEGW2AbHRk4A1r2RUaTwOBU02U/4gea/MP+k1xYaVf+gONGwMU/I03FdVdX9j2tWV+fYlFaA1KWychd20tAF+lm0xaKqeG4kclS+tCARN8XGPreUowCFnGIPdWqafN2YCMgpq+UTeK4GWjU+OgmT1NdwXSlSXHJHfztjL2nPml+3xhrZTtcoxgpSAKv0CraAcCeXbqeAmzF9w1k2fMSi+UpVz5jghzNEaVRLaWo12tcLLXKL+NF/OAg9i0FWzdA1JRG5Jhwjw8gHqzuHNNt/0/1gcaI8h4HvzdjSE2TJ9mPs5eh04pDii50Amu8XEJpY8j0I97HK194po+sCjJYPH1z6HssKTKnILpcYMGdOmv0QWSGOHGKSiIaNH5SWyyo4+mwu/85of5quURRUJtE5oIbFzVcR6ULmfdmmpDUOhdunpneh6koTSlP5ym9VhgVy4nOTXvX2mKfRG/pqacANnUuat2YogEX6yXOzio88dQel1tjfjgpxVotKWjPcX5+C3cuzjEMTKcSjPFo7ZqGnHqfGtnYYWjug0c95fZdZ5XltYBL0xqDVZVLgSv++3gwrVVV8xTDIoIL1MtbWC9L7K+/gKfvP4V26LBkiq2u9bBKnlSUZiNQ69B28wmEJ0jeE8GO9E6liS2pKeCzqgj+iqXSvhUFkyxcqAjWyHBRx0U2jP+1uNzyvw7XR2Ooms4Cg+IT050EccWIzbJQ6q8WXQWNIV9/dlZiU5VYrUucrdaoVysMrQFlBr26LMXiaa5I81WINbve7TTBKZbXGCtNO+Byt8fLv2aHb3xzgfd/YMS/+RDwj/5LPs8eH/iVEr/2Sw+jPtvhG99xiXe8lSzSgF/7v0p88ANMao/MByMT4CnxpY81+N7vGvDi54/4d38y4KfeV+Pq3gLZhulTAMf7GOsLCYbH6/t43WMD3vha4O7zRqw2JMH4zMhE8gTp4dxP2inTFXOE2gMLIrkFY55mmxyjB1qyWUy1Sp9BAJEBqzvA+k4GnqCDjYxTkolRPcAk8/v0JJnqskyToUV9Q8/1N2G39HkhmnVWyE58kaKxNKIC4g2WK0LaF8tw2Q0708AUYkXKhuHyYJtpN3jxwSxqTUXmMWYaw3hmSVIm3t/GyAK3Dl48COhA5wqvJCWqt7mhRYvXpWyXPbfQg5huiWBCrEhGfszGaxL7+jMyZoeHRY97wQx5Gj6AotKBwgwUlRrIIQNTUWPIGDAYMNC9TaAh7ji0P56elOBqTvNbesy/52y/6X/I4FB7aABtSsuSte3svbhBmgDaxe9OcNl4UL5xKvBnIUmAjtAISeTtzyMVLOsZifk7JWxs87J1GRoZLRW/XV2NwDu/YQwFAbwkLYppLip3FpCAhlpl7jOhj+JmznjH1KLSg4konYVjTIVa6s+KpXifwdrz0MXsBMfIxPAEWByLYHdGFZ8ZGJvZG12tA1fNTaP+NP/mda9PtfSwn3xIHHiW+PRgpJRirMxZhRgqS5vWM1CKOMexCt1bxKAYc1sOpwxXmpoTkJuKSozV0b+5fql7JkkSGjwBb5P4cDAsK+WyC9exTQdFFjKEjpKHsbhhXeAMtiJUCqBHulPPyrBDrP1YGTZ/PX0ofGE6ZWW8IoPoaWv7ZQOqSgF7nLFDqHhjZag0Rsw0qYCgkJYsvrIve6gcq7LExfldpXuI0JnKM2WqL6LuqCpFCf06S1vZA+dGfURdlFivbmHoD9gfrqXBoYg7L9ba/LvuUouVaaq2OUpsXvKUNI7YNrbYag8WR+lbMjRM6TkFSYZFi9cDOycYReuLKsP5ulAViXRhZFp8kA59h0Ve4JEH7mK9qXH/auv6rlxUP9OlK3LwWTdVBO4PVzbQ1coDcYWy4mAqIY+hPwIEjBIs2APMqw36lvojUu9klGpp0K6un9bnabKRrVo/gs2dR1AVI5rdU/jCFz4pOnqxLAX8FsVSM+TYHcUAXe8JtAikLE9u6UZLQymAsKhgUSjVwZPast4Y0KtrPT8yP03fYmR1YNPj/v6Iq63p0XbHQanFODlIBKtCgVHat/N1jrO6wGqVo66WAosb15xdX19rW9qsVwJTvFaeSGyRGRDPxPhRCNcpGC8X51gsyGY2aLoOxyPnU4NFvfZ0aY7L49N4x39wqfTsz/xshm/+lhyv+LIRjz8x4v0fXOIjf3iGzZ093vmtO3zD1zAl3eMXfqnEr//qCllFwLUHxlrFD6/8qiP+/Xed4+ELBsZLvPd9I/7t/835WGAoOU/IjB2QLVbIry/xvAcavOW1OR798gHnd3LXldnpN2W3bpIqKaulvL9AlqVYyUIy9UpZHllVE8fy5xQyZzh7cMDiFjV8preZ9vQE1KQA4WaguPmz9N8BJCat0nOkJp/rPVKAFKfWSDHNv5MEr4Q9SUHWfB03PilluOLvUZlI/QxTiJzDkZ2SvtDXgLNb1L4Y62esR3zWTUD6xTB7NwF1bHABICdNWgC1FLDFpugaR2Ujkuq8rLeKXl1HgBGPv2TrI53GtRjME1d6Ku4/YRQZk3MeYETEWQqJom/9QxROIo6PJJvrtbTxzEDL9yrTw/DEbpNMm5k2/qHAKKmAaV5MT0NmzH4eso2bwnjFqqS6LjZ1kZcEaRIQR8HBfOiKOR5zTixCpC8DTHlFMGN4iK75o4kdTXKuTPtNhSSeXaBExoqcDEjr30q+zEUXyhCsbE5RXqLDvs81jYEKBpzJ5qDxXrzwQAUQoTfqrILTdHommifY0b8F1AIeuP5Hm3hUDFqVm+emnSFJNm5neqQxmw4IfL0xM6eAJEmr+jiK10vAllaXNF02++JLAvlEBxaMlv3cq/gTAXmAlXiWAcojZa4UtMC+VWgG4JkYrQl0ufZV1zSnwx0zJfpUkzPZWg3wb3OcGFgH4dBWTTdFUcsUXOwwp2I4xmzNJme47PkE48w3DS2ZkWLGLsb8l0zAxzVkEZw/ekfOxde+9IGRWp7V8lygo6UQut1bBRxKNMMel5eXOByprne60kXQy3ppgEX0+4jmYGlCbmbUY9XlOapFj931U8rr81KI9BhkqLPihLs62OmA6LDpB+yOXmIr1kOXLmBE0Ejt1d2LStqpYz/i4myFs/VKacWeYvGOQYcAyU4J1DDYmFRYVNxsTdhJAemgFJ1T2MzhFwWOXSstlcp6MmqNFsgZdPodOrJXSq/2qmxjSq4oFqgX5wpE/Fl3vMbhsMO+tWIBXq+RA0sszx5QAcL11ZO43t4T2CTY4LjwgfA9qMPaH6x6jVlZ5uEd1ykYSOmVAdWiwmq1xvnmDAuWljNVm3VouqPG/3p3hcO+wVGFCxm2e2B7YOGA60Z88Rg7lmFNYFUVqFhVWea4s1nhfF2hrJcoGXWY4lBwoLXDDseux26/FxtFvdVmuTKLiq7V5xesKM0KgSrS++uzC4FAjo0qiIZOIGvDXFrBQowdPv70E/j6bz7iox/L8anPAP/oPzOG6F/+eoZ/8cENxnKD1WaLt5PZerNZKLzvZ0v83r9eSINh9gAFHnkU+JF/0ON8U+LyfoaHH+zxex/q8L//9ApNu8C4JjhdY7z6vISw5Enq4RJv/PIBr/7KHA+8YMR6RdCZaRooKPvpOmJfCroIsKzCCBiPDKIugG5Mv8V7YNl/aBSogWHBwMXDA6pbFvSV2nDJxizwnivbTkFLnGpd9J2ISHmdErhq3cTPnzsVegMCzQE2SV2J7Y7y85M0oulMGESmqkQHXQp8N9NfwdbpItNwPl8FN8ysHJEtvULILQYU7D39M8VLbUzG7NqX3acB4Gfe882NZb6+WRNkeqtgElyYm1ZcOnvHexYIsDA7fXZU4uk9nDlQTUboi3rLS5nO05mmeC8HIaGPiz8VG113pLv0Q6lsCiQXHTWfBNg1l+y5n8xR158EeJ02TxclKxWialovNHCWzgAMNyIWLFlqxxir2XYh0pEmMnZ2NyoyvbBhqradDmXzM9e6uFFgkYreSbbHocaejY+n6/G0iSdM5fTOyqZwrQyuo7NsQF6ZED50Tjz4TGAr2BBWHHJMmUrz6jUy88ziSBzBMaBUgKCLA6OUMrdMWgOYnkfhqCUBb0A2hPCcDwQFkSrzndhsX3yj10HDQWbU6QbRYAuBe7GnDx1jT7rKyb5h4mCnzT4AluavJKaWMQqtYaTMjL03Vso0W77CEtQ/s13U5AQoTgH0DLjndJ2zd5ycAu6WWlSWivevIiKfi354j1Qo98IAxCmLbxoyq0aM+7K1HcDHnnVCMHmK3w5AE5s5LZgAYibSt9AyB74AW/y2nrMzW7wOSpoiBkVxnV/Y7KUAACAASURBVD6X649/fNNrHh0tcDDNtcDV7j622ysP2vzARtV7FP2VTKnlRo+u1hc4u3gAZXZAs7uW9qeXIIzCQpZY5SiyDsN4wOV1o0nLzBE1XEwnSSd0tJNDx7SEl3HygbPyb0mZTUZPrBwXZ2ss6EdVlbh9sRTLxAo/0r+sxOMmTl1MSaAl0TkpbmPSguImq2FiQp6SjaLlBp2Npe5LDzU3oboAY32GJbVox0sJ4ptmp4GtXMtFbRtF5NSY0V+qa0zPZhYOR7FtPDXR6qHIl8jLJa7393H/8hrNcUBW0mOFuqsBrUp+CYZMD0ygtS5NRE4mrFoyVXeGxeoMy5pAT49UrNJ2z8pDAznbY4PtDjiqvBzYsrCAfiUDKzUzAatVlUufRgsMnsBWy1qp1tWCgFTiN82Din5UAsc2vtRz8T65GqxIokXTtZqsy8UtjW07tAJ+ViZtKQ8mgjg3OF3rkuL+WvOA4Ha73aqq9DAW+PAn9qqKaQ4jXv+WHj/wPQ2+8MSA//5/qHD/3lpGN+t1g+/5O1d43atGfPZx4Od/vsaffmSBic7sRrzpbcD3f3eFj/6/19K3vfqx23j88T3e8+MNPvu5c5JfKthQeo0lRatz4PIebi0afPtbRrzopZnYLR4SqFvhXBHV7F40z9BqyRsnx3ikf5ZVHokN8BNuSyExmS75RHFuAfUK2DwELNZWCZWCLaV4VCU3grZIQemfpBpDIDpZIMyBw4Jg2EA8O/CYtzrfuG5UoZ2kF05MEGYgomSeLFm8atUDSppWTD9nTsXcQGz+IgEtvhk3Q04QbmKtB3E/3TJFpgDJJW6Ywu/VtEQpgEqZIUsVcAOxYEjVYghZTaMxXxOfRbAvirMBINM/E97pGaBSl2SHOMav2KwnnUwCWBSIBRZnn62J/Uo0SSajcCaRxUcUxvO9PdUPTx2qqtoBd7B9EfTngoK43yRVJYG2I0ltnC4ODtZEMcS9oLQAQrOUjJ3EMe6d6HNmSpu6P5b2mRt6MemCfFGlIEvDqCpp87EjKJBdgD+qNL04V43x8MQtkOweK9/s9wQu6dkWYnKPzVp38tWKKj6XUei87YA9ijP4qNzGQVWj7gGla5eIPnyhCDhMkhEWD8Zseczm953pSueXgdZEmxV6zahS9jkl/y8Hp1aFeEM3xfuNNRuv8zUWEMTW6Jz4J9hUFamnXqciCu1nxt7EAWICXokdxMz22MNJU4vzHAhdo6dZfa5YwRAHl7pAxknLkOg9vDpUazYpPOG+nYJAeV8lcar3w4X5FmqUT0NejGXo0pL4MGkD4xBkgjP3v0t0ilHd6O8VVhdzWtOL5iiFCA/CNz12azweGmyPxOkVWHK7O9CAc5SQuc5ZkmzaI+qJmKpab+6ipI5LqcXBKgfbvSZzXa0lRN6T+bi+1sbPChoOJBcs/asYgAyPElAAy6LC+RkrBoF1XeFivcBaKT6KMgt9Jr86ose+x/HYyOupIGg7XoqdMHTLxWmmRhSaVyWF/Lmuj3cnDZisCBi1c6UFlfYaS+SFCdFFoXMlUbRflhj7SxmmqmJBnias3aO5KiuWZDQhzdGiXOHs7EJpIfp7NV1jujRutG0n8LejAH2X48ATkO7dAjI3D6Ycd3tWGJW4tcyxXuW42JRWIUeAV10YE5N12O0v8eRTl3j6fo9jQ0Blp3MiawUnghlW01W1nt9ykeN8mUvAvlkvsFlRR2e+XRwLkqYWiIx1ylhTmuXYN3vsaSNBAOjVlX1H7d1gqUCyWIuFUsVhQkuxKc1kOa7L5UYVj7vjtdLK6zVZQNKODdr2gM99/vNY1yWumxp/+GlDJ+Wiw1ve2ePb39Lj6SczvPdnWY3I51/gzvMP+J7vPuBVX57jZ34+w+/8Bn3VgIF6soamjkf8h/9Rjte9CvjlX+qwbZb4zm9b4dOfvcZP/Djw9FNrYJlLD5SVC2B/TyXvSh03l/jql414/WtzPPwozUZHlAvq3qwC19gVO4HNAZ9ctXvpEIfyrdrZU4d4U2kE6TpMKM/T2/IWsLk7oF6ZLYZObaHX0cIwBjk28hMA5ddgJ1kDKPPriEK4DaUl4A6o/gqh9U3wZRvd/HsT4AiLhSTQRhXOCZi6IZq9CVosIJ+CrhjTnLYPvEeekygpIGMirYRXTvnYDK7BUfm+m4ymexU36jiQphWDiuE+1lYJGVo3C8ppheKzjsuzsCgRTOM+p/tL0qXSkYSQPmGzotJySkOFbsc3c14PN/IQFFuJv1nr8GzLbP3oRSkCityU3Lw0TcdF9bX5wFll5/SMHTCIKXR2xVJ4LOCx8eVhmyarit1CZjPLNBcLzGkUgYcpDehpoCnFqnzDZJfD8bJ0qv3+zHu68P3EV80Fy75Bxu+m8y+KHey52yFfCQsL4BpLeVKRDWRSM36WFBVQr6V1x2flQF5s1LMArSi2Mi8yY+SN6Qom0FNik+2HgYr4mrR5AezETtl1UmQvZjO0kUlq1DJNPuaTT1zCxOgAFKM5q9pkkOQfr0KBJJVvU8HT3jcPGy4UN9xv3pfGftlDM9LGTEtjDTCNzu+Ht5ae8ciDOQ+mkYYMU1Nji6Rv8/viMg/Gdmb9nV1MbGcCQE4mqj4M8T6ptovXFlWv0zMIryzXcOkePNZG0cpcrMR92MZAYDKE8fF6vX8YwUbhCJC97EvK8Xo/4P5uUGrvbGnGPwRGslTIqKc6KHDViwtUixXGvMTueFAZvdilY4eG7uwlWaIKh+aI+9cUc0fmkgDFqgrXVYVbZ7SXYMqKIvUKGzI3m6UE3xQlW/AsLN0nwzO6xJOpYppsQNsNqFklmffYXt+TBoDsVA+zW6CnE72oQnugnDqDU88UF5kmsjrmUSXBKdNwnhKg3mzIDugEOIm5yHrZhLEJRABYmZZJlX1HP8Wy4m7Aodnj/vXB2CZusK0thr2MVy3FxEMgswFLeuR4eTGZPqZeH75Y4dZG9Th6HX26ur7E/tji2PQ4tA2OxwzXe7JqcxqKjv0cg7NVhVVFg84C52d3lA4jo0X/KDJlTH9ycfNayfAwaDNdzOndNZaGpL0GP4dpQQLVktWTiwUamtV2UqDoT17vekkguAIIbImchwOut/cFZDeru67NM4O3onQ7i/6oObK9Pqg44i+eHPGZ+wS5DR58tMf3/e0Bj94ha1lge2jxzz9Y4KnHc3zLt7f42q/MVC35cx/I8Lu/ZSlEVoOOTYYXvrTBP/wHI4bmgP/mv61xbJf4r/7rI/7oDwa89yd52iS9Vguo2yRvVUGary4wXn0BNXq86y3Al70cOL8DlEvqAlkw4Xl/992Kai7pExhkBLTooeOCWjGUGcbGTrx8tnydCWUhsHX2wIhiY6lxzlwTPntKUqXItiHZnGMuxUrJ068QFNtrTk9vIYyfNCtfpG4rNq2owJqAgwevACtzanG+Kh2hvNRfvxfn52dL8/iNTIxL/Hvhwt6jiS6UdhFS4UKROZNtyO6jNXoayOrgo2LSWbIbAuQYuxMmy8XUqeYrgEkIrG+OrZ6CkIlthKkHVlpAcaLxS9KoJ48ixPHp5iugMqLwikY9k4lhMfF3+nyjuk4ZxMQAUtV58nsIUPlMZ/ZgJifQF+lNVUca42ab5SxI16Yq9iv0aUbQhTA9xjf9nWnzdSmSadj8yM3iAaOubL77pDDG61Rk74bdBkbcz0jCe52DbH2wAlQAePKeMnsfq0Q0gMKsAwG8OcafMlsCMe4ez/fTZfr4h+ZIhKSniEPLpjQYMyo8N6oaxsYvJAQxHtS98VqNzTKz7EkW5WvZmCTTzYX4nrFShwgHXAJaiUbNNrG52ENRRD5aAYSsol/r0lkdFQ/w5z5ZI2UdgInM78QcJmAigIjppGZz4/m+7HAUYEveWgxznnKVr5wXDYjpc0d5S1UbqymtlogDIwI0r5KAoTk4eVrZoYw4wcbTfvYMsOXAUrEzNOneySRd5ybFslOlxZ/4+xxnFQMdaEUxVbwH50FUMuueOBYPrvle9gBXNDWVV3icmllVlqHKR1Tru1itNri6/3k8ff8K5+fnOK/JrFzh3hVz1RS4kLnqsKO0CbRQMLO4IjPww9Y1j9y9wJ1b5Lt9ZTldSraDi1sLSEyS+VBRTH9kGoopP++fIAPPaiMAQaE0X1vK3dxa2dDIj1PExOMEkdYOpxv6Sdw+Bd5JW8GHTO0XN+ADupHvZUBLpcEEWIu1VQHJRLBA115Lb2Q+Mz22+8ZSoz555bEiGGMbLtF0lfHamdajXooVnzaRGDwJOgmYDsOA7bbF1b6X8TwfNt3uteaZamutFdKtNdOtBTbrWqxVXZN1XGhs6cRf1oupIjCTWZsxabo3MoNs/TN2ODZbbLfXZkw7Wgshaq3CqJX6Kv7H+5QhKjFV28r8tKhqaUdYlcmx6ynwb3Z6Fovlxt6rJ0g8yAiV79EcWwUlsngE+h953FK33Eu/5IUj3v3uA86XJXaHAou6x+eeMhPaFz5cymyXuogPfLDBv/rVipSbGBBWFr7920a861s6/PbvA//sfSUW6wV+8AeO+JOPDfitX6dAH8jWdpgg8Ka9gBTsrDBlq6f9fbz6JT3e9AbgzqMZNhv6hJmTtHxsPEhpQ3XXb6YMR6a7WgPb5hBOH55clbfy0/E2D6xQ5N/Xd4DNgyYE57wlBW4B38T0HjNn8BBrxCftBBboG6ZfSITAk/9WGsD//7fuscA2W09Mwc5Zr4jxU8ueNDERB5MEbJ2gxOTEfCJuZ2Cliwe3hyMXjfuXuc2CiX9NkGqsjelxpHFRyxXOQwNAkXadAVYE37ktTTzPAALGL5oYfJZpzEAl3iuYtADD0ocmrFgArumzJ7rMjUalmZmLjAy8JK70NkOnFM7NsZte72Xo0sXH/JTGwFNNyfOzOZMyT85ohGGsPzPTzyQaHEY2YtwAvR6DLDZ4ZSrnt4vUBU7CvV3oIgV4dp9TqsZTV4p/YX1x8j4G3u0AYOsonlmsAXsv19e5IaXpW8N30EZPWUH31JIwXu7xbgMhTGesteYNx5AMtgMumblaPt9F+XZoMtbVvPTCYT8qDE9ZrdN2PCQyBAymrgS+5m+YEmt+R5pQE9w854L5DuYypXCDbTImfjbgNZ7MvtIWR9Sixfy3wZ2fmc1zI75i/uhA6H5sftUnFclyf/fUsJ6bzy8rdrP4J22T2z3oesQGmtTCzq/2HASKHXTyqBkHRwHwkDAkKUI7r/jYembg2fSb6f2Gk/zk+ebz7QRkJpo0G5OkpVJi96D39djB/c2KTpy1Y1w+rzCuF6zOyySovjqYWJzaHqbybp1vsLn9MFbnF7i6/1ns7j2lgMTX1OOAq/0Bl3tgvazVh5CMFkHQ+XqJWxu6z1dY1StrhxBltlLx28mdf/L3jgfqfwqBMn6PlXhWXROlrpxspSrjBG56eoBdeLzjDbHvEqsFPec7tAq6FMx7rxQXj1rKUe0ofAHTONUWNMHWEVm2xnJ9RwGU7BfF3fyPEWe3e0pGpfS5YkUdrRh0yhlz7GhJIaqYjup0sbcAwQdA+4SlqidrrCsCRKcgaenfEzSySi/D/SPbCM2Rl79352yhNcZiBIriyZqVRYv1imxgLSYvPicrrZKSY6SUoDNxsUEwrZUVSyw2a5nPHnb3sD1c23sSFNNQlVVSg1VpkjUS2CIjppZDtDEgu3ZUWoSpXn6eTh/UQjE90LPlkE3Irjsq7atCAI5J30m7ZcBvxGevCnz8KT7qo4ADtWXv+K4Gb/26DO2WrstsQzTgfEWPNTPc/ejHRrz//Qs8/rkcGTVYDXVWI979oyNe9HCDH3tPjw9/mDYPBMhWHr+ng4CCSe7Mll27XBubA8a7LwAuP4flsMc73gR8xauA9W0o/VpW5mMlkaM7DYcw23qg5WZyyBQi4+GRDJf5E+lM4caI9CziXNg8mOPsgUHMGblRVar4ZhkaB/5z0mklKQKj7IPhCr2GMw1+kk+DyXMFmwkI3NBrxe/aydo+a0ojRvrrpv7cfalCKD+xRPZmU5C/+T6xccZnKstD/RED05GmsFwnc99CVaBpgKKFiKcAE2aCZz75KcVGavrdk1JwBY1JpHQqip/G5TnTrin4snRGgIf43Zkls2tJmbTYIKfvpalGP+RO78NDjW88GitnC6cB9fSbDsteqCG2bUp7n1Zphu4rQIuAkKoOEy2ea4cmJt+ZGcZbHhYjHTNtvjJ+jN+3knkdMD29YsDw1EcugFW0QxMwcuDF185Gt6FZDIsEe94mxj+dhDM7ZIeWqb8h2U3qVTWWlj60VKIdJgSoJDIPrWMwyubALgaI9xTGnNLZ+f0KHFhLGeFKF30HEKPMRAyXp0w1FkOh2G9/f7b7mNdbbN6OkEyrKLBlYvD0a2Zj47vWf9i8FuI9Pd/nHHnovyhxiLdL52qsyxOGdl7N+tvEYjpdKyDi5tUp0OIgBrMn1a8YLE+zShw/j7PmujrQOYt3EguDTZ3vP51jYmITCUTEv2CCp/VteWuTE/H13uHBvLFOY57uU62EeOqwvT6YfcqubC6epsWnTlReAKB2Qo+c5eOiou9RoQ2jGQec0Wm87jTZbt9iFd0Znrr8vFicszOyOz3agzXx3LUUp4/SF3Fj5eZ4sTrHxTmtCGwwi3KB/eEemv2VDCjla6LqQANCquCj46iQoYQH8veizqdcstH1GcaMqT+aqFY4sk1PM2C9OUPOVjnc4Yh06YDuDQ4paqepaO7MgnmGlfK74jWxco/1KgQGHCz+zNrU9MhoVFpu9L2azu9Di7bb4XC4h+vrS2z35vkTpyG2BqJHmOIL14N7Y4mdzAqBrPViwIp9zIqFKj63e2qZrI/glh5XjeFGMoH83DsXC5ytvE3Q2bmCNi06TPfhbSFYHTgwfUitXaN7IfgiS0OwpJQPT/qcHKwP98XBFkAEj7qn404VmOx1yQ4Csv9Qby9Ll3K9Wp9JVmMeZevBKCG2jdqsrpUjPXVp1s6Dq2Shzz7s9nq2HCeCMa42MoJn67UJ9rMMf/DpAx6/T1zEcsy9xvWBRwZ839/u8RUvyXG1Nc8v6uLONgX2uxY/8b/l+PM/q6m4txY8HfDqNwI/9P0tvvB4hv/5f83w5OdJH3ITsuIHCuOFZ2gcVKwwsMk5x4gPrbT0szah6yfx0i8Z8C1vBs6fD5ydAWu26GC60gGXsnoumFVLqfAjYrEH/bSYPlQlkvd/UzAmIOP9Z1g9BJzdHuk3qzSimuJ6gIlFGhVvs1lh9O6LNhSnZfxTVc2kB3Kh/V+TPjxlcSwUnW6OzxJ4Ei8rC0R+ArVftgSoqhRTzcj83qebxBw0Lc3D03iOjFXJ9CxjEHaB+AQSIi2WNM6d3lObp2uErGmAMZrxPU8vpE7YNvazMem8kZ+yQadg0a5b6SpntqZ0y8k2eHrf0aorZQqnDUAdLXwTUEyPzXF+wzTlpOt09sXScq4TchG+bTCWZQj2Q3PYixpiE4/N6oTVcqlPbIh6b58bdiBwlsyBmpmMBthyUBxCZM0XHy/5c0Xae9YTxTXYBJxq8Bzgpfc/H9JP5+oMGHilp30C/ZBEUE6hvJ7bLI6/+bji+c+g2Vopka2Sp1ak5Vz4roNuNE2Wz5ZJJ6l3m0CrV3FKkzSwL+3NE8szJ43ZdETzZ88QWx5fXwa4/MARdgXR40/BzgCCSIVI9enGb7JXfiDy76dXImw3per8mXt/RF/uNo0m9seuyWWAAlFm8zHbicjcN01Pu5aN96u17s74SvMGaz+lMI3hmioBCYajEjEKMLwoIrWhCEFTPI9II8a9KlMRMg1iFiN4p+vUPTqjx0cQmkRxQt74W3PYNZbxdEU6eF/i7DUvKEdOqs3qAazqAvevnlIzYXppHQ45bm/OcbV/Cp9/esTd8wKPPnwm9/dxKOXn1IvtyJWqkxmmeu1JgiojTTlm04m42Wl5FmUtsEHhHz+D2p+B7TFYrchG1WxyrWbXNFm1UwCvj5uOLCk4cegflW9wtlpi6LYYusN00qHgmTQwAcKejIUel9dG8wpIJTPdJYdXHVl07XXN6sAGux37fZe6jrPNBdbLDvvtPVxdsuISYp326n1lD6NprD0DHfDvnlN8zs8iEqNKrffu5Zm8rQ6sEKQ7Owk4L6eJhU17i4fvrlQpWJcVNpuVhPosCKBPl4SOQysXfvVHpAM7WRkK+XOmxihsdwqcp21q1GglSj0Txa18D7rL52Te2G4pDNwGVViq1HlkhSEBAU1Wl2KvttfXMl497Dn2udz/rWJrwG57pV6JrF7sswoDAezQCIQzlcbKO1ZtEjySxVouaixkskoDVnvNb/zZNbYt2czWXKAlBh7wju/s8a3fuMD1tYHhxWLAcWjw279R4Fd+mWwghe4V8rbA+tYBP/jDIx57YY9f+80OP/+zK3vmC9PY2aZorZUUvGRM5AJqKoyXa+Dep4HlHeB4QNFd4u1vGPGKV2bY3AXONgzS1A9wNll8U/d6RlXqiggKfB7Q5kE1GmwJJXPkwYAXdVy0fagzrB+2VCLnzCnYOj0dKaByzkqnYBun5ov3AyRws7/PzJgFwBloPdum/ixY4Dm/FcHpud7HqoacfdZhyZiSAIsTkEgEvs/1YQG26LrPNCLZQ+vLF7T9nAaz6+Hp3ZgcATv+PXeXKk+jRLpI6yG0OCdCsblyk7KDZ0tVpYE2TrHG8ISO007gaeHETQbrrxvHkzGRFGJOW9tmZgxo2otSnxFzI3oIOiCgDYFpggx4am83YZN/VFocYBsizV1thzGWQWvFwXqwNfbL0crE/JJSlk5xxa9lUoo4JAgLCLMCMDZgHsPkfTSJeUg81SjGHFQC0411Z+YiwK9JJQKEhu4u2E7OT+uJaEBczCOvZdIKzyxcPJOoJFRqiLpL5bqs0lReX+4/JrmAe2WJffPef7EmrRWcsSLS+d3UozkgTedVXK8Nu4m7guGMwhqzOqU/poMA7903p93sgCYN0YkezuOJr1kDYYyTc4kCAf/M9OhOZqA9gc6wT5kZTt2D90HMXfBuc4hpxPl1ygw4s2VT09bwBHinptv2M+7aPLgb8HExfjJPgtm6ydDZs5znm/Hjs5rJKl2N5YoUYoDMAIY2/4zoiDhhrO48RpojWrC2Vk2fx96oI7LXvUBLCnV5B8tVjs8/fU+Gl8pbjxWWC4qnWyzzQrog6ufz7KgKtSxfiqEIk7ecBlc0/5c9ACvxjO3gwj/SQoDu7z1BUysQxk+mGSnF17dW7Ntnvl1lTibJKgUlECxa6xCuB2FULL2uRIZ0B09lmWurlYVaZdihzQSMeA2ceLy8lZoeD6oU5CbJtjSRuqHInxPkYr3C2crsAfbHHS6vvOrPDQHnMGWT9WJT487FCuvaglo/0O7iiMvtoLZDtGPYM303sFVNpv57C3cpNy3bAjVd7c8WSrEph923OLIHpdziXcCf037DOtDLbA6smKwtYFFjQIE6hdSctdNJnvx5r6pDTk4CH9ucnLEQa3fEbkfG7iBbis36ApvNOZ5++gu43l2rG8B6sVa/R5mY8hlTl6T2Ozz1Mf24wGaZoWv22O32es58rsuaTOIg49vVaiGQdWxbpSr/8vFr/MGnWBlAt3B6uxkwIjP3/BdkeNf39nj5C0c8eY9C1hFPP93in7ynxFNfoFbL0nZcMl/9tgx/97sHPPnEAe95L/CJjy9kYDqqZZHps/ie0vZwPrHKVGNGgFfIFHUYj8hYqbVYIbt8As+7O+Jdb81x91FYH8Paqkf1e95jTsaaLHhgQ9rBnPWZUiQbE7Q0F2J3ZDcDjs2IfJPh1iPA4tya4qrXrdIaLpCXcNTE4BFwBELc+8gE0FZNdjOVYkE9TTHObXz+unTiCShKAqyJTF3nlKQc5wo/10x5ao7XpCu8IYq/CdZS9kz7CE+0FLvzkbESkQcSb+Kbgi2dHhXu0/83DGHjYfevyrOpGTUPEC6a5amcgkn+bPqencZdsTUZWAYzlGqdTtktB1s+LpH+SsXaAZBs8yGTObMdz0luuKZIG483y7bnw3s3bsyeNbusmUYrnr3MNsmi0BCZ3+ZmZibdk35qYquMBJwqAaW10UZhwmI9I0/jWoP1mFsGtgJExGfP9gHmexRsoW1zydwMXU8yV6f38E06gBYfY2iACKIUb0LXRaPsZKPTPGKa35+rnYrc/oEHpaAblD6cdZL6bH+GN+dpVB/yDiRfIVvnxqYWQmy8qS2WXtrZ7DlV5tfsPf+ielisFUHwZHqZaPaIeWJBcqq6EFt3HgL5pHIyXjozcTafTwB/YiURFcQx5sH6amzVPmhms41dnftYWqNAP2gIVIelerRnmw9E6oUoo8jZHV7x0JktYVZ3jSfzNd1zFDYkQEtWOBNYmns0WlyL6kSPAcGcJcL3qRo35pwXrLAqkuL22aNrrna1CS6jGNcO2r2ZCbCloa1h+sx22qGPGj/usd6ySfZWI7JXPS8ftXkzk6PyfgbLpZzN86LVhr5eLjH219jtqVo1ZoLfJ4ND4MQv0rZC9mr3w3TKgO2xFXCj2zs1SdyMuNmulrSIMJsHpq82qwusylrVaNIZkcEZG7XNYcqRgvfD3sxSrQFzYxOJpxTRLNZLcbvPcBiNJTPjvRL7flTVIoEA34ssD13UaUnB9KcqJAoodbreDFjXOZY1Pax63Lt/lMkqf75ZGDu2oj6cQAaNUlusSjzbbGS/8OT9La53jaoEqc8hE8aKmAWrLlclzs+WeOD2BqvawB8LB9r+gGGkmayshq0RKhlDPxrxZ4XE7LQ5sNY3JvY3tkasEZ9eVGdRL8XuFMQUZLPY55H/YHUTWS42nT5sxSoyDbjdHXDYb9W6h4CA+OTsfC10z/Y+Ba04NhfYrM/lTcTrog+a0ox5jaLMcdxfycqBz4R2ES17PBYrgUgCaGM5CHjIZrLdEhkw4EOfPODeFfOnPC0UFsB1uiIwP20O9QAAIABJREFULPBlr9ribW/uxAb+/m/XStF98hOcbBvmmJRmWl7k+KEfKfDyF7b4zV/f4efez8PBGmClp1gfq8Yiq+ceDMZyhf8OmVLzykB2+SRAfzG+dvsUvuorMrz1a3Ms73S4OGNK1zVSchcxjzjTCFJf5O04wgrCQRmrFAmy6B/GS6mpA3skk7UE+4kWMiiMqtLM2AUyOwKxZDMslM4O1yZMjhOmCdX9tOmM16wTmjVd6cYYwVnvO5MZFlRPyYQTvVH6e5MuQiyWl39PaaMZ6HAtpoLxmyDLNkjbvMUeckc8mvUDAcPkxq0Do8UpY088PaE4NwMYY5js51GxpqpkgdrZWVuMgZ67MZZ69/BW0ubLakDfhD1bY4F9PtnHZhXjwh97RtjTKIylrpvx/PBcqh/3kY6qPY+JiXIQbheXsGiK7xbk5+4D9nNVb05WDt7yxpmkiTEZGD84H+lFZewAx8v6T9pBLQ6gukcxEaFzs433hH1xvdUkfPdUYThrWwWh+WXFmPH3Tdhuz1XvORmVJmBSQ869xkr/JqbNN17pGj1Nqbmms1Rs/CYLZwxUAUGAWPdsMuuHVCOVPl8fz7B6oM+GFwkIZLlFh3lvGSMtSYGnEPUaSYsTMJC0MwqGa57V/rfJV8vBrqcMU81RWvxxsv5thGw9eNxI17NN3xkYnM685F+JlsmwScz5+blMr5Z+yZvFO6MZ+y/jvhUMzHotpd1UXGR4ITpr2LWl6e6oRjTWLtKAUZhjHlq+BphWtNzeFB8sJjjDH5IfN5w6ZVPtc6d5lbjNGxvoQdGd7WP+GlCei0HsEJAUnXgrur6ztca9Invryx9QGjH611kbg14WBtY6xliV/f6IfdvjYrWWHouBquv3Yn64MRpbNUjsTZH99jharzq68eaZwAqF+GSB6PVEWwmyMhLF0nGciLdlZZ/5RHEpMj4xTUWzTFoQcDLvm6Pa9OjzmQocclW5Xe5HASOFXoK7aGBK9zD6WXlTUfYA5GctuCirUaX9t2TqyfRdgx0tCSjM5iLsC2w2Gzz80ENY5GzUfF8omA7qh2Mj+wXptdoMT1+z4s6mxZItb1Ylbm+W8rhi8cDZ2RmWC6bgeOpr0ZO1woD94Yhts8ciZ4sjLn2maLlYTASc0ameIFjaKwZCFh2cadvhePP7DJfhhUYWRyCMtJ9oUqLq3hipYUBzPGC3fVqs2VQBohnM1F6m9GlUHtJElsUNtHdYLNdy7SdA5HsfDtdWUdUx9brDfr917zD+fq3fUTsSD0yywmhz7HqypCOe2Hb4sydoIbFXmTvkpUaTWV/G8pBq8eBDAza3M3z8Y9WUEsw3tzEcj7JueMXrgL//g0e0hx7/5MdL/OnHarrqGjPLxdX2pn1hWjo4/2n9mD6QGy9d74eW13JEfvEIhvufRzEc8J1vy/HYYyPy5aj5q0Dn2jQFV14vQTsFlKIQCOLdPZmnXtHkXCsG+qpNhvUDA5ZsB2KyMq+gndNZ6g3qux2bw8cpdT51y7TJj8Kz0/zkC6MfeQ8mJium9MINJBVDHSf+Oa5MzyGl4yMWpjov+7v3SHRUNbE/NxpPp6xBhO/4Hn9VskJeK8lqViepa0E0fPYKOQea8wHVvn8C6Cbmi7jBmA2rWvQTf5SGq6o4YQgDeHl6znjTSMlaOfqc2poHbZLFJfYNsRmFbQxTKQrQJ5s7W++YlOEmy6Vxsd7YE0t4c8PV/cxFZu6oH70Ob2yliSYtmAYChYGMa4CVkzTjLK5XHAlfrYnRMiAXm0+q1zLmbDYrDZ0Zn0W60ZlG5lmqPdPPSJhAu6PZDmVqVJyIxXnoLyozEPZSCvNtE4qdJSlivBKDUM1HjwXxZOMetBTZQNrXpNJeboUhsiuKAPrC4oGzgM8EW6dVwdGWaW65Y9YRIhIk9E4NTC1ro/0tud8T9ir5WbpuYyaEEbGe2bOkFKfXpWk5xw++s04squaQC9yNCrU9y7JR6XP24gHFSjPNlruZirjmlkuaX87Wy1fLeS6tAy1bt0/wVLetOdOkGahKgLy/j57L5J8VjJ09A/lseWui2QIi0rAmPjJGdWZ5Y0yjglPspeaEP0lvpq35TlqD99wxbcr3zZF986seGY9DJ/PFrjPzz3ZspJXhF00xbbExZVXJhJKCXnpd0fvJmiWPqmTkZl2w919nTu0S2i/ZDibHxWohYGMVRZwwNC2l8Jnu8qS9DxgEQEoDUl0nLyYzQ+3RUAPEScwqRHZkJzBRE2OCO+v3x8FnKT2/6MrO6sdlZQJpMlX8XHp50TyVRBX/Y/739vltNANb5XQoM7JI1BblKOoCt+4+qmbMn/vsn+Gpe3Rr79ViiH0GCe5MsUan+wK3NkucrWuc855XC6zXa2MuOMNoS4HKAGJLDy8K2E2ILhbOne0JxJQerCkit+SG2Czi+4pAh0DVbBjajh5YfhKWdo6LiNYVTN/S74rpPFu8siOgEatrtUh/svqwZGp4tcF6wXHiAmDbI3uv1WqF1fJMf+fc4PPgPCGwOxCYdL0YTWu22qrggW2EyrIQmyVmXRYSbofgi2JZDfjIJy4ljM9KvihMbSKT7iJe6f24DAtki8VUDanl2mRYbEZ8z99t8aZXdPjQH3Z430/V2O1LoObCYj6qswA7sH0QwU2JjOCrZxsh+ozVGNk9gNc7FujZ/Phwhbw/YFxsMG7v49G7A77ljZDRab3OsNxcIC9vIRueQCZLEs5d5rOdIqKvlhrwWpWmOR2Hd5xt3Hyf8oyFEFZdGY2KZaHhZcV8Xgme0nhaf8CorJvZrEl/5oyMlrrm1LyZneq4orrL3u/mKXgCD1r4fpq9UbUYr5lTb76ReGsZXXv02fPgfdLax3aNKeXIf6rtDIPrgSliy8RGCb10EZ46C/3aTYASzXvjJCwBse/laYpRTJqjeg2pi+il7+Ln08VG0iWjqpS+cn+isFiww4+zU7PEJfarCVQE2CJzE2M1P8OZ3ZrSea79mtwinDWcQZ+ndaQinhkMPUcxU7OZqE2WULrPqEwan2Be9oyNxvBrc3HTVxsWT6n4ZjdpWByzh/dXlM/rGp6lVc+0ESaie772FGyZDtLew0r/g20wMGMxMv1iDmW2hnDdXGXrioMRom3r0OAMrKQoxibHRh7Vm6GHC/ZVGiMH+5pIAll2XbJ7ENtnlWxx3yyK0absSJCyBUubzexJvD/jP2OjioccGgbYmg6dTm1bv8OZ2UvBRQq+UpCVHm7Sda4DJg+2SnfNgvkY2+n6Ep2lPSs/uIjQ9yrT5JnZvJrnn08b1y2Hr1jMPXeMdw+qCchMRq3hWu+N1CeWORo/O6CLAhWRP7wny17FvUcGwzCHV4Nae/MJbE1muhqK2dh4EvHf6DIRdiY2L0/TjmrX5PPEPEJngJ299iWrkUxNw7yaTvgGhvhFwMHk1U4bMFMvttDlicTWNUWJyhkmshlVVWLjlY20IwhHdkN+RluTherU+odWAkdZR5ivVocqc4diNVwmwGKVpOXKyapowngUIl3MB87XEOyRFdqsyJAxvcW0IK+1x7K+i/Uqw257iS6rcCaLCnM4ZysdHqepTxLr0xyw2dySWH5o9jLrLOsV9run8NknPoNdN+L+/RbXO5v0HKu7tzZ44PYai4pGp/TMNO8qjVFW2wPuTZBOywUKopt2K3bL9hsXAGtjYrVipVY5KjSg7o3iOPbvExNoQNeeAXVAe2O/Cp4oOhUO9O1O7XHYXocStKLeqAdjLEimis3Bl0CJwI1+WLXALgsXjs0Oh91Weqt1tcEo4Mvm2/QeM6F9ntfSjoiZ9MIFgUZfeEw98j7NWyXKp81IVYugb/EHf3Ep9nNQdSOjiI1HmNvIHV1u/h2yvsNAuwh5knFjaJG1JV7y2BE/+sNs0zTip/9Zgd//XafzaVqaVcgGPmc2NKtNw11VBq6oVJcOznQlYhtYDlou7PTYXCNb3LIcx+ESL39Bj+94W4n61oDlgy9BvvxGjPgTlO3vSR+nTYfzk02op4VJvQirgKwiT8EkxOxkI9dca1aJKJ0JIaUOtM7gBNjyCBj2EFZNlmyySvtoJk3AaGKWXNAZmoYIpqcMyXwKjYAcVL3m7A3/p9gETgCZv7FOy8FE+C9qUwvg5VVNJ5uD/66KD5jK5XxWJaIZK8/O6nF7pkGyzXdmAIOZmMxWw8zRGYvp3kWh+VTzFA/d6LmspCsKtkPeXVbAQMEuzwM3W6VYGf7sR6aTtqcLdd8MuilrKJrXnl0Ar3RjS18b6cSIESynT0H1pEERKHRmQXPMN1D9YoICE1PVAFuc8rRNoU6TVdHW1stjUsL4zRu4H7y5ccl+w7qBRBrQrt8PGqIoUzPWSNfM7KriQ7B9Ip6cS9QkmwHMXAASYMsOZScWA97hhKloZiz0c7Isjral43LmKg4txhydvqdl5K1aTzo1NuP2tSuASGDFlly+KctNX/Yu9nksDrCU4pxGvMn0xTO1g++sJTSgGQcBB2CeWrWDS4yvgdFUK5SuKXuf+TUzuJv3z5gbsZ/Ga+bf5bOwIhQd1h2g27UTS87MZQBR3Y8Cg8cwB2vBUFvRhfdDdGZw8tWyvg6zlxafzWSbYs/IQsp8II9xjR6txkJZzIoUo4FY+zJcOYvZ9TxvzlHNKy8oYIrYmbHYJ2J8uFakAZQGzZ6VgJdrtaRVd1uUaUxf/eLFKJak7VGx92FmPk9kPrh5MuDpxE23cVaj1eyhx42fOqil9DtkYggSTD/Fx2K+SrSSME8ReizRsZ3idaa+SqURrw9HOdcTfEkHJU2Web5ad3WrHpsGizqio/WTIzvVDbRmWOGhiyUuzte4OKvUMJqMC4XoXdOgHci2rEzcSHPTMldlYYYFiopouDFdBcFMVorNwriVvQQnCRm83YFmpUyN9thue9Q1XfBXuH2xEYPF1Jt6ELYHY3LIENL3i0BFXiwDNquV0oE8BXXdTijcJriZmgpIsR1SxesyryzjtawPITVPSoNpvRnDx3xLS5t+VazZ70v8z4bQA1vO3MKSGiT1tHTNRca/0yXfTEXb4156q912i4a6uuaItttiszqT9UakKgl6yYLRrJTlrIfG+jHm1FJIfEnQa9cXFhLqn9jw+gxE04xVfd4w4o8/eY3rY2smWLH7yfenMb8usQbmrK7JSvDkbvtZYxYd3/BtW3z3OzJ87vEB//SnSnzq4+T/aNF+bga4YtU6VZ8OBFl+olP+rqilDRTQowmP2UTbBkEesdtZD0WmbYf7ePvrB7z8FSOWD59jdfYWtNnzUI2/har9f2YxagjnOccDWIjlso1bJ+AwQ6zpEWZeYzzEcJOTu3NUOoa7qU/+AFsKSckGHmtjCpbORM0nX0udpVVbf93pdwJUicVDgK5ngK2pl6NdSbgmx4YSgSYFFVa8ON+EXeuQeGyZ9siCdLAlVjXG4O+rwD4vTXkkJp8xLtaY24K1tt6EHEmdI8Qs+3spteeCYrW+4e8QGCdALDRU4Xc0V436Rqf5q1GY4hfZDj9bOSiZWz/FvQTgSgsmtUlMbNwMDgKo6FPcaHf+MP+bp3LFnCVCXjX8pVHykRpK+tBZnLKKUGrZDNwp3DAOe8uYlC3R/Z2U/NumYxtY4nzucgZdZ1y+56LNBiIAmGm3JlbCgZzdiVscJJW32tw8esT4qKo6zEh1fUzVsoKNZIGbygazFYMchxLXF8XnR6qQfxo4dh2ht+ExH0bvdcj78b/bszRdUgCqaa4mPQ5nhiRY63nTDuY1Nvt5PTnT42smmNMULMV4pek1i6EOtsLiIbRZbgabrqc4zIRei5o7fs/Sjyb+notu5kOGga1IraYpxNBqubZ1EsbPqXWT1XnqNIpbkrkxAyeLqVY9TFLDGVHXV51eWzjKe4ueGwskLCDCJoIHL6b8+f43LUrCjd5+5gyzDlSW/rUKRIszlMxY1tQ0Z2ISX3zXwiczR6rYo4jcm0Ry02HDYrJE/D6BABsiFxlbyGytwiszkBUGbqwObPrdxI6JteIHDXQPt4uUi/kA3N+ajQJ9lOxkQKbKKr+4uBuaRBI0lBnO1mSEKOIvcOfMKhfrwlJ1BH150ckGgqzVOFTaXGksaTu0Vc1pyRSQlYGZrLHPIsXa9DLhQ6Pw26rsqMm6z6bOLJLLuB+Pctg/36xxsVlis2RT5VKVfDp90817Cq1W/cYNlECNIHa5qm0T56ZPJ3tZw+fIawrIrU2RoeJOIIevU5Mj2T1sDZhhYXqq7lKNr+l5pWdOJ3emGnP+vDZGiIGTRk7qbza7wasFEoWJx536Nx6opWr28svS86SuqMpwsT6XoSnTg/z9it2TmZ5tG+zJRo6F0rnmsm8LhC1+eE9k+TjlaCPBVk4Edpw7xoayEjPHn3zmHj7xBK0rOG48PTGtTDDS6nMZ3CZKXcGQ2itzIMxa4IEv6fEP373Aw3eu8Wu/AfzSB0ocVUnDoGKBniycmAZtGkHV2/YxpfYoEi6pB/O8Sry23WrHzzZfotPareFJfO3rW7z5a4D61m1si29CkW9Q9L+JqvukijRuGljGuraKHWMCtFBpgMrNvPbAwiJSnRjtVBYn/NBoxPvw0hRjE0d5O8VFe5+0omnewFKgk7Ja0/Wl7EvCZMUJ8SbQisB9Erd8U48NON4y1sSJZYGLoWMD0dizqTJz4jzpsxJRPT/jhDyXV6ucOtGshH+Q6RznK7LA7d/zevCJNZiQjDGlE2DSkDkw9reKuS1AKHaJ1SfW9mVKTXnDdWML/AAl1BzzjsvQwMIpkHDXjAjcfl+pX9eU5knSevNdzhFHVz7lHp+Z1wywZRkG2wzo+zbSsmQ/4rB3loXVjQQs8qOKQp55YOOdp3gaa3PaZE3Lw4ON3bDpdNylw74XFVt6lvOmrXmati1yJiLAg/35zHWsmEAwkFODyypy0/FoHN1GQ3NZ9RA2J2IdKFMQbCxZLF6rWyEYmLOiJf3di1+MvXPwIeAV+xdf58CeMTYxew0AMlUCht3CxELFGIc3VsQy/maM+nxSsHmUHjtSoDYDnunQ9WxAKw5Hvv8G6DWAaAcgm5KWKou0oymavfjGQZfGwz2m0oIVeZO5uDzGTEBFPmRkq63UWoVhPv+jklh3HmsjZbVCv5WYi+q9fWFYLI9Y6CRDsGQ3dKQpaIrOBzZtZy8vuzdPB/rvq0AtMeKNlLVSiJI+mWbWOzqpYC370rv1uGAjXz/1MxV4xn53uaUU2RdOTXG9ekcl7hJbG6Kkvomol8CG/65zitaZ3mLD5V7tWKzE01IpfF07ZCCpQaaDJ1x9DjdkrwZaFONU+cVU5O2zc9xalzpFPHD7AdHE+6bHan1Honqm//hZ7eG+BOZleVvGpKqSQovmcIX7VwezgCgq3RtBRCu2yErtKf6n5tq0YZbaY7Pt9arC+WqJVVVIu7XeGCAJYRzBRtvTvT5HXa/QMrdeMAW7FHvVtTQCLTytRvsA9iY0jEyvLDW77vbojlsVJVh6c61WO6C2CEeBFi3wrJYeoWuutRCW1Vrf4yYvo1iJ7y3AU2NFvZYWuSoUOf4G5tqj9W7U81NrHmuATSBHwKUUAU/09EIjCi9XArcUxW93V3qOi5qeaEt7rjSTVXHEXKWktKJ7otD+gWljjrn6NNaFqiB/52OXOFJHxsldWL9CVSWi0emC/mJKsDm1r5+RSCuP+IZ3At/x9hJ/8ZcHvP+fl/jLv1giq7kCWHXIevG9NFkWKvyUrVy+3AntlKvPUi8e6elUnGDOVvYeeg3/Vah89dbqCt/0pgEvf82I9QOPoM3egLK8QN79HoruL1BoU+cBhGkET3uLEXCwxZOv25JIU2Um92bc58yBWlRMp/10Y3EHewGzhBVysGX35ayA/9jYjjlVYqDrVK/le9+0fz+DwQq2J3nPZzBr7iA/gToBHy/9twZ6s0Zmsm7wvdhTgawEZEAiEMhppfEsYIu/oR6rcybKWoU4wxI3EWm6AHHa+OMU76mK0ABFo94I9FPA9w+xTWZ2iVbS2YX1mlZR9ehNjgUHZM0SldKzqFnz4EREP4Ml/iwwoAEQv0kZfAarY9+LtI4+K2Gs4h41a9IUYmxC9Ibif+1gwnhWZFN3uoPAFj+SbD/XEe0xeFhkfLa92OaOCgQCUFB2os6eqS2EbUopCLbfITNpG+qcCDIYoTYu3gA5ZAeSnpD1n/pb2hgEOxdcZYxH9FMkUb6gzyLBjsxczfMtTSdpfgRuUWW5A1XfYI1N9bUk7aNrtJyNCT8mpRBdkzMzWCb6jhR3SCnSFHEKIGL9TRotTyXKumfyj0uvPzkoJgvR1rUTCklz+gCnE1iI2GaIYppPadPwaer5+6kPacTQxNIl7kPPJfpkTkUTrkc8KXCJ75nEValYt1OKHo2aD0lfSl1mwkzPGtJTjzbfPKwy24GWgbtnSQN4+jAqcRl/09eGdtE6atncVbpXITYV/0ffSPNcDAmDeiJLN2usGuUibPuWvfWxR0Z6XTFVSH+obDQDSppM8mEcqbOifooCoC7HsSVac0aDk80rP8isrBY0tmRPv4PpLbTojFOlLUN4TTUUtlN8jwy31mRCchmqPnBOI89GQGAjR/O1mCzpjFQD3mKxPMf2+JT6L642F9heP6VUlehvMAXaICvPxfTQIZ0asesttUgGGhnUibbJgtDzhgDuUp4+9nOCjvN1JQf322cbLJZMabYKKlrqYpGMci9pq5DXEuNHg2pNjrxgQZxez4ek1jbqsWi0pw7HBJYjLSy4YMkUNmi6DkW5RlGuLHU7UEhPK4lC2iY2+laql+Jc5SN4vdyxrX1S17fY7gywSWfiFSdDSyaKQl8CMuq+CPIItGwShRu+bSqmUejEqDE4skUSnfoz7Pb30ItRK5CTr0cp53gr2yZM8So81xeocpGMqExNmd5kAQbnGsFNhw/9+RafenprJ5KMPlj830LjTbG9FYcnX8UKY7PHIy884j/50TUu1jv8wv+Z47d+eWV+J/W8EYi2TTe2vJb9gxgGniq1aTFdyBLWXmwgtV0yZS0dRKpHyYCsvcZYbKTjWg/38LIX7fFd38lm1bdxr39MKfB6/GMULdPTBp5Iqirlp0o522jENPt4s9CAc5HViZEy4O/qGSjV6gubh5FkM5MRY2IIGWzYFFOSe55ZlAScfRFgKx3yadP3NET6M9sg3PMmadljAPemScL8m9qI0pYYHmDzkmuBzFZu7vFsd6JsugtRlZrls3O9XaQRk/570+Y1bbAO1iO1ESf0BLGZ/CVO8q7psF3cnyfBCwGkJQRMMG9jGv3zBN5Z4cwTMPdDYm7FC68qVtsX9mv1L5601ZjXmPNZf2MaTSPZ5qqoKS3tLExkgiawlQjhtQ71AGaQybdj6pDzTg3SD/QIoglngcN2kDUJPzeXwJxFAnRhZ+cJm59T8YBfk97PLaNnJm4+HMhp3Vmt2Ai5W5m/lGl3gpFVQ+JpipoLvYGtdFz88JK0/gm7CF2fjyPlKSyCEthivEuAloHvuXIt1p1tUpzHBgB4UDTNqGnOVNHNl6hlUbqBZ1BvVJeKnDBeUfHmBydjyeZ0ts0C83eSrjM5QMQctikQQH8WfRuT5/NU0gqbuxFv5t/xFjNxbw6UJ2NT12SK7dRg26qNqJumjHUtnkKUl9iNFH601ZrZsRmABQuk1KqnYM36IfU3swGY1pNfzXQNbjExxUUfs9BwJWqjxHR0vs6Yq7H8ItWdgtTTQ4PbPrj8QIchz7aQtYr5Fjot2QC5+x+zY2n3AGbqlpQRv/PVD1JdLvEyy/cZ4KjFoYCawKAZIJ2Uer5RfyKq1lJRCvShg8hKHNtMup9IFzL1Zovc0oZ8EHRYV6VeVZslxIbNlI1VoXN6T5Zn6NVomkBiICwbTbxOx3Ju2BTTbw8uvFZfQztJUOPPFjjSLuXAoWEfP/NDktuuV3MoT5ub/QOvi2Du1u0NyKjxdevFAgVdbMcR+/01BlS4ffv2dBpin0BpBJiykyDSjVzll2Q9Qujuzn5/XOusArTPawWebEyO2B8P6LsSeblUlSHHk8J55qLriqCrMs0c7R/IQBHQkLTpuEA5zubWThNZOc3LDJWtIJiK5OSgaN5NM7Mai9W5RPEEXhS9y3jNnYwZWAWOqSspchx5bX2P5eJcvlMU3ROoEIxqfhCkyJ6BrCSnUNDnHZZlhXq5kSWFysvZ7Jq9JBnEZKpqxRLUBn708/fwxBfIKHEuZWKzGGV5DeoGoNSmM17qHT3iHe9a4O1ff8TnP7/H//GrGf7N7/Kzc4w0UFUHgZXprXhAIMDiDkNLDL4nwRNTkmS9ykqvEQATmM0wNkdk9QIjfcN4MlGbiBbsOSkB/ZFGqHu84VUN3vz6DM97YYFmYO/KDmV+tCqkwcTuscnEqTcodf6cGVdubNXGTTZHgn8yBaepFQK39FSusui0MXWi0QqaXptZWjJ94ij/zNPezaAaAWk63SdMSwCTExCmUmeDgNPvRLWSXYyAg2EaB1pJSk1icLZTYrw48hmYJjG1fUhPlNwXjLGzjUqf6ZtV3PcU9DlWz7BkcHbAWcHYqHjfxrwkG5yDxjnVaGy8eUbZ3yfmK4yEJ0sBAyxR7Ti7wtumr89zMGljPrcMimdgm9psbxFeVDYvnCnwuRbAa2JJtUH5awgijtbpYGTvdcZFpvnbDIcdtamUQnBJsKOGt5BisGFKUXEnEbslouO4vpijEwiQw3pqlRHwIu400lIzixcpRdvInpkKnawmhMZm7drs/O3PgxYeatxs7FCwlemY2nOe6yjNesArL2LpCkTZwTqE1QG2tOcIiPkydxAmPJO46keaKp5VVNXawYpMI6eCHRKDDeZrQ5nIvSCalkur6025p5gQbWySmBCfP6UQHWSmc8kmjxUxpAcfWzfz4SxlWdNxDCZsaikU2j0HrMrkTbosizlGwJwanIacI0DWTeG4LSXRAAAgAElEQVR/Gosiy6H78+roSPWKObUUyEk8mLsV2Dtp79d+4k3U3VcrZZb1usn2wa455nXgmGDMghGTXJlFFdxbvViJ36MN1IL9dYse2WtfrNINa0NDUCL7BODqyGo2CzqGWq36g1sf3bw52GxNR9TG4HS5y3D/ynLbS74BJ3JBrRNF9QU26yU2axpknmG1OhOw6o73dHHLxZkmnDRLnFrDAWNrn00LA5pr0l+LDQRJ0dEsNNJ9KqultcP0vai6pXstU5ZW5cQuOhR5M01KHRp9oAjwiqyTwH29plFmJ1Cn/lW+iAgQbl1cqHn0/si+emuUFVsJmRGnmLj9laUVBXKWWKzOgP5gTKHKTRu01Ei1BxzbEceGnlwmiqzJpG0ucPvWRqCgkWC9Qbm8i2J5G+Vig8UCGHb3TWxOzRep++GIttnaDKKFRGtGrwo8TI+yal2VfgR/rDg8R1VvxPbtdhT/d+o/SaDB1AG/9vu9xPVVxcIHAkC+B1vbGOAhGJ+CBoEeBf0CWaTtWbhgFYQSo9JVuSFAYwsgJn/M9V/vB6ZXC6zPW9z+0ifxCx/scHnJdyZt49qtxFPGPKPZ+3LAnUc2+JH/9EV49OJT+Ld/eImf+5kzXF4RINIRvPLqEfZEtOpaPqNw3Cczqo2X6Vcds2g1Yq7QFOWPI5/XUoC0I0ulYo0CAwFiTk+Ho/1efVcM4fNWX8Cbv/qI172Wm9OIq4OlXNR0PTXQm1o3hGia6RsGBaCkh+rSNmV27jRcckp9p4BLzzh6k3mANeG3AcnTFJobVTpjZu97GkzTDWgKbM/CvAd4iTTj9NqoDk5AlObIc7BbxigaYyQpqQcy2T7QoZ8Nw9lfUi2xbKOjhjQ8jvrQNXk/NKURjQSyZsKei5urumIzNPZgMoAN80dPlaS6mFz2Mc7SqOLQ038EHf75IRszYOBsjSM+bUou8BUQk+CcoMU3/qm7w0xnxEamqqfEUXQCtWH4GWyiN2y23nc2mvTLYt9TzftER8QWM/LUa0f0rABm66iGB0L67jH28+dc6+xjy7noaTayJqX1wOV7irWTdtIqrayzRTTjdqmDuUD6xuYg8Vkm2QkQCCF5gEZeL5l5k8cZAHYXfAMbnt13rVaI6gM/pH0wqYWNYgxbG6dAjb/DJ620T1SqBQvKD1VVmQMo/3kAqnhMur6kE4lc2B0sys8pjIOdgQpQbbIPWwcBvuKwMnlYicKMdLX/GdWnfp0W30wXqLmWmM6qOMp49RMrDVWt+nNJD0ixlnRVqieYvb4i9utP10hK4+bsm0gN1wtTgmKdZSyeyUHd2T6RMV50oPFP0oYp2NI1aG4E1xapQ9PombHpfHizJNoc3wIIxfQLwBSi+Pi5Dkxp5bC3dePj95qvOS3seva4ZxbQBcBTC0IfVGbMaOC+qCkLsivIvvyhcjTDRUNzXJS8qIPexNA7UzStqEN6M7mQnrYQ1CYVFEJzwRJ4LbFe0hyzV39DbjpKDC0qVePxTwmluRnTpqA31oqvoraJYIKWA2wifb0jywbsjyMOElnT84tXUGBHus1PhWTTVP9I/ycWHPI1Gdvi5DhblqhLutCXWK4XWC8XyKmuJvPgU41MiB6o2uAwZcY+gzyFs8XNUpWN+/3T2F5eydPr7oMvxvmtC9k8DKzIa6w3o1U60yPLGD/2Cbx3fcC9XYbrfYv9jrqpDMtFhmU14u7ZEufrFcoFgWCpKj+m3cga0bNMzZyV7iMTxM+h4SsrIdnHsZZPV9tQr7YTIyJLBuqVuFcxEKoCj9GlQKWm2muZ1G53l9bOJ8uMfRpzeYzxPgm0yNQxfbtYbcRY0Q6CzBvbKO0PW7Gdy9pMVuUV1rH8wXLwQctzkRK0TqJg79nIqtVRwYBs0hkeeNFn8do3XeOP/yTHT/98j3ZXeEsmp3Dj9M8mhypgqLBY1Xjj13V4wyt3+PCHW/zav3JdFt+XVh6JIsQYD7NgiEIJilRG14dl/UFmpwSTGTVsseq589Bry9PlBOE6SekhDxg3D6naKj8csS6exle9usVXvTzHnQft1MR5Usmiw8COVgEDSsH1JaKMb69Nrr6A+iTSTIObung/32ViQRuItrSKFcrZXyJt8IyT+0lFly/0EHg+y8YX3wqMl1YcBrgK9sjExbP2yO7YExBJam4K4NPW60EwEePO/RNHlPRG48/EbFk1otalV3ilDtHaeJMqtrnS0tNBU9m7OTwHWE1PqLpmTzHZpjmnHE5IHB+cAGqakolAP3CpPSNn2+KbAmcWfeULGMJsxRo31fSNRoJ+ghvLk0zxzYbUfb4SBi/u5f9j7U2gLEvLKtF9z52HiMjMyMzKGjNrnicoZgdQsFsQu2GJ2CqOiFPb3b7V771+vezncz3bpbY+n7QISgmCKDKILbPMFJQKVUCVgEUBNVFV1JhTRNx5OG/t/X3fOf+9EcUT22BRmRkR994z/Of/97+//e296rxedC562zmZGTJa9IIj0JpzvuTflaBB+xjKHMxAVrpPGUDT08/F8ZzweWl4nCqtuUeRxmPohwx0Rf2JC7SOLzG3TCXeBftVXEe3eUjIrJI5LRk1fi/KQZpj1UGaxNJIX8wNB8/DbhwP315TNauIdIx6OdMMOpMdRmQekm3yMmGh+RP4D/aq9KkKUBHPkgKY3XMu2KES1JT2A7q9umlJmVDlS269XLLNf6cWLCtlc4GfgvHi30twos2+xlSxvSlmgNSqpWCCHSzw3+L99tL+CdX4+/k9i9frOroFg/wVXQwvfRvXCX5PLBAjk/aajAxMp89j0XDhqDW9h6H5Cjmkch2jPCmAvrzBTK1K7NKXjQV8X2OHXcPl1y20WLxe0prFBo9gTOjKTJ252aHgn88WcUC3Y4SKF31QuWCznvdZ4lGrdYREklGyXfaYJm3I0WZkTbcm1orggIxOUKB8eNiBttHtiO2iAz39mywA2TroIgKCgGIuXda22KjheCad1YS/u8jRaFYxGc8xIAPEEhiPK7knHNR8HU9YFlT0oKrl6LWrynGkoJ1Aj4OkUWM00LqE3Mbe5Bj1T0sgKo1OhUDRPMP4dwIPMkndtX2a7XmMo9EQp06d0gBu1NfQWz8T3bUeNtbXkPHng4fRH+1gPJkJFPbHCzUFbPUZ5G0O+iT61pp1bO5rYd++NtaaDdQUVs2NE4+jLj0Puzj5nNQIsgho6KpOjymW8Lj30UCyMqTOnD5X9BujZYM7VFOjxgeMgEzghs0LzKicTtEf7ohGZc6hYn6qDXl6VSnSl6EsDT9ZWrSSW4CmWlZFu22pAUX5uFKRHo6MmrQY7hTPwU6OhpquJn286nWMJ0Nsb2/ruBj6rV1knuPKZz6KY8e4zc7xvg8CH77JzovGtgROFfalq9PTq+EVng89vAbYWAPG046utTkB8/4S2fDdaR1hLKl0WRLA096jYdYkXqY0MyfT02mXo3RavqaOvNlChZ2RXPhZDhbzZbYQ3GXkg1NW4sxakggf6AzwpKtm+JYbjAneGbmmTvo6NxDkZ3D8TqyMyGeutT9HZ18V9QZB1FxgS+yWz/1WtjNGJTYIuveu3TInod1UlMZ06Pu9FLXX1KbrnX6W/zsFXDGZ72XKGe7xegsvF8bnpDtmsVlJkHLsP21HmaNKd35OZGS2VEK0DkSVXtWlu1za4KQWUUw2+VkjQOhXohGgbAiwTwyAJTDgC1i6A46fF0xTIaYpy1bpdUzBVnw/wWJig2xSL00aOQdap4e3/FOr5tfHwJl7gUWeXTIBxv1eBQ3+Ia4R9LZzdR3CGS0CV/oXkgXn/M6/5xqLE86HZJ65QagxJ9dL1TVr86ffkdIgfNylm4Cle5xE7oSI3rRZNl+nhcgAXNK+RXh5wnClWrZlvzKbpw1s2ftGSVXvyQ/R5tOVjf6hoXmL8R561rAqKZhYsak25gwwLpfdbVxGOcysJKzMWzqZB7CI+UJpKMn4tXsXZcMEWGiEGjttNjV+Ll5iFNjV82mfGwAwLQWWz56Qgs2niRmsna+BzsKfyplhjdOEVY3NXSruLzpek/J2lPSicczWArs36soTfVeyf+ZRRbayFOjb82tHX4wNNzKOBpei49ijeuz5NU2kmLvwBYuOUzJr3i0Z84CBLWPb0jERoE0/K/y6jDFMS8XS7vmXTJe9ahFu8qwAkuHrtr272lMgdF6bbcpQ+AtGHUs0iQzdptk+MGqGC+bhzQ4wfQSzUYZOs6GYHgrDa1ygKEqkKLxGQbRzZtxV6O9G/VFEPBj1tZhTk7UznKA/nGM4ywQWlGmV2SQgOwhRn7a4E5Co241aJQE/Ar4M7Y5pvTbWmlhr0XG9goxif1oW0H2eAduNhuuheLPJUvXFutSok2JnoNrCzNaCe4npbAe15jo21g9jOj6Ok4/dg+0hOworqNfXsbHvTLSb9L4aYmv7FE6c7uP49gw7Q9OL8YuMXrvewHqvhQP72tjX66HJEpr4YBPNygtrPtLkx7Kkwi4ZRt1atwHn4Zi0ZZgv6KJquiyGg1er1HeRmq3I/ZwME89BnY3iymmCyqxJlkWH1txACKLvKXROwv6MnYwyo60KEEpfxS7NqYeA+6BVlyI9zibUmTH30DqueAzWyUEtV90fsLm0diw9kLnkn0wZYImSpUl2Ig6Gc6xtbuMpz9lGrz7HYlrF6UcXeMt7cnzla6S3qafKUCGAZEci2b2ZsZu6NqG74qqssiRN6Kmf4y8okNJ+j4J3zU60/rCFlmyWBbrS0JYgi2yemZ2C+ZRcnaTnIs0wRmVGEMprSjRURbYYGynvD22ltY6c43fKDtQxrrhgjOsur+DQgbxgDAoTRe/M4YRNDzq+RftAjvb+KprNuehmXk+VCc3h1Esm5c43OsPEcMmosSwxlNNAyY4sT77Lk1k6sS29Nuh4L10VeX7Jjq4U9HpUj79Buo8srlHKBHkMTSwqEolz96dAiUxgSwJutYUnJRxnCHkPxcAXK0B06vk99wOLMuIS6xWdUj6ObDEJRqtcLMtSxqreZ7eOKDohTVZgP49SY7pxLxgnd4jnPBDgxUqNdh8Jaszny9ktRQSVdyf0ZAEUo0mhcB9zHRGdZSgPZVAyASuzWvMZjToJ9q2MQzNoarbIamkhrzNbMJeBMkGXTGY92FmHYF07RdnS2DxneRId1SpA4QIXIdKr40x6tnhefXxFDI+uZZRllmKOlt9Fl0ubZ/OskzYu6UKMxbsAqhqk5n2UggcLzi6BQmi1irxBMRtW3o7YJo3xovRrrw/wX5h76uaXVgIpEx3zku6fwJSBrdQiQteBzJzHmRW4LWG49J6FqWhcnxLMhEdUNJsInjges3acxCA48TIz0s2eaj0qyWcmuEwfKIDlbH6ANmIE6oB1TWT3YM9bIYSPeTTSG1YkFJrb9R/XlhWxUwEmOf+oncL1oCVYMwPhsve1BFoGlmPsyieL1SBNub4D8wcsmKzU/DWYLy6rEowIWFoEEXFUs5aj0zGMqfUx1q2GHuUM7VYN5x1sYTTuI691cXAfS2UV9FjiqnJnOcZX7npErdlrPYKcpuwZ+EBmdEaXNxTpThdCVwhOaphOwmaAvloDjCaMmakImCikkkyO7z6IeBlabXReJuDHm9diFiLBWF7F2noT+9d76LbayjKksIg2C2R8+HrmLOoShIidu2ZqDPgEy/oix2jAmBXTGPGKVNsbWFvrYj7ZxqnjDyi2Z23jIBbzPo4/dgIjZ7/W19ewubGO4ydO4b7HRzjJLh5iNQLAWob1bhWb600xfGudrsqQnDwpwibbKJE7o4cmOxgMtgQsa80meq2Wflavd0U5jsendT6aJDg7UpNFOpvu8vUN3bzxmPoqE6zTCV/ibsVImBM768UsO7IsK1Eny6JZXSamhO40g+UEReBJJlK1/rl1K7IBQUJ7uZ9bFyX/baje4oZ4MZn1SPAUAJvH1B8NVOiW5mDB92FplYC3rVBrTt6DwQRXPuk4LrtuJlPFxQiYbgMP3Q+8/aYKHj7O0cntvLFRxoiw5OzMhPJUXBTPEaKOLzJyU2MsOW7IzlUayCmWXcxRqXcMREk/RuqEJ0NOm7t5Drwq8loPrc5pjLZMxaF+2W4LYA4kX9teByYDM5fl6ym4J+s02DKwlhP4NbC/28e1l0xx7aUGIJi1GZ0+JtEIDc0C3cMVdA9QRLlQ5BPjnfjw055ET6aXUmMnqIfXV6ASmCU6DdcXxYReMiB2jWLzE9NxLES7FkH/RlHWShxACxAl1wWDYqGdir+ToQvmIV1c9HkJMFO3Z62CjJ2kXG88hFqbYU1eBjbcxaQopU6LcpBrq5ZOgIteeASlfEpZArD5u2S6yn+XO98oi2s+csQcTI5plYRAloyXDXS58N3BV8TeCOyHWN99ukJzVYrQzZ/LGHH7U5ym2Bo/ttDJOdgWS6EyNwkzmzcXEwagM6izpj8Vs0UAJoDF60l5CIEX/aBs3HEuJ6DifB8lRWEYBy/2zJUZgzF2itZ5177oeKK87KXVECovZd7xZ+wOD6/mcOEmA7nS1LAXyxJgjD/zvYltqLxUDYqSi81IaUmRbjJ0zbzRgvKKmZcJtVjM7dpwTTOQEcJpCQoKIbwtxKG1s81nKjIXk+Pss/IBixJ2sLOrTPZyqoNeEOa0BF1eidH1T2ineC7TDcYyA+qRQ1pVzfQ5SmA6N/fAXPX3s1m/tFqwZ6V8TvTzsERw4MGfG/NjekoTlrstho9ju00Gmoz5TgPQSyZZ5xMgy/Vq8bwaGPPrJaun0r2+3HBpN67LaKKX1DbCkFAEThddjQLHEcJempja2PYQah+3odMi0KLNQ68V18a1tGF3c/5mO280crSbTWy0a+oGrLcPKmy6v/UYtgZkgubysRqPLf9vrWfMCoUnKtn4xEHUz4dk5o7x3DkxP5GgYDInM2Lh0oHAI4yy9CSyg7WvDJ1GVVmD+7oEGXXUJbBm11YNWZOmpQvF6TBzeT4bmK1ArakMwXKxYYeXvSc7BBWITE+MuZ0zW8n56DQ7dTx+/CHs7OzoASXFzhIj2SPtzFDD/v11PH5qgodOUpNWw75eE90G0Kjn2Nelk7zpriiYneeM72HEDLVUpL59V1xZoL9zUixRq71p5qwadSxbMguSf9JgNJM7v4xG3cmf9gjMTJQth/uWxc5KrJYrVPg9BUo3yCqNxHwR9CiHS/mVFMdasLe53JvOgZYVVlIzwMzrRIAmsJdXZCDLkuxkOMBcOjULMI8uyCHDywcD7TBUOpaRLX3HWsgYwl2liSI/a4CnP/cEDh3JgWGGCYPLT1UwOA189b4KPvDpHH35o7L83LCuQqfP5QxffPmuhTE+XJAINKnq10NCtq9upT61thG5sExq3Z5ylKfPFuecCSfWEc65pIIXvqCFBx4cYXtrhlv+LsfONp3maQ/BdjlLwrQHnNualYgc3u+ZWTzQiPfYmQNcf2GOfRvm0k1dI7WzKpFIYJyhvW+Bzv4K6i16l9F7DchklkeGwTYZYhCKp8IEv1FSNMy5u3U8uUiFgDXKF8teT+VvrpYTY1INAFH4eCUMV3krbNJKzUvTSdkmUwdaUT7gnKTY0CqqzE2lBcCYDs7E62XnEm+frnxiaMrW/kLEnnSmlWezWvZbnrzL8mJ4IoXmsARvASZWmwLSa2vzTJQySk8tvxhlJ5zbjXDjFzgxukbt/ZYZoxB5C2Tx2rGkR0DlOiBjyPmMKLdM76AtChc1JoDQq4ybGJYNJ7b7Zk7bdMJngBpcE8irs1kGyDY3aHPorBZZLrFu3gFrBqF2tCGcTksxMeeqBOfRTTquRCe1eu2Ku+gyjnDdDkYrLWGtfi8+zwCcbWiC2bKfBZdVKsas468EB8FCCrTIiJRHaP5eVg6MxdjKi1YydIuZwpjUIuWWv1I/Jme/vPOtLJH6tYzOOtupePNVKTxPnyNdz7B9kEcdWUOLBUubJSwap2R19B7RVexWF/G+/hjqYAqmssiitGu3uwxani2F4TYoLLjZyqxs4rKypK6b653i+MMuqJgXVvSeqWYr7kI0DQTTmzq6WzdiHEYJduywrARe5h6WiRrF/fTREh2vcW34GS5fL8rHAlxs4tCwyzAlASG/zgzrHevo1SbR2cYYp5WnXdDIuejwYAhieM6d3j5k1blE4QQOLEXVswY63U002x0s5szP25YWJwaZsVKmp1K3HR94ynFY4w7qOWj8GcCeP96idiPDgfU1rHUYFTRHkyUj/r9C1/imZSguJhKccyc2m2doNztqsiOb1lvfkJnpdDwpcpnIqMm8U2kvBIPskMswY+mTIdAUPNN3CjWMZwPsjJn9x5DtqjpxpvMRBjsTHQuRMMX3BDP7eh2VFGd5Awc3umrr1O7TWSMCK4Ka4WhuQdKUZlQsLiifD3F6uy86nYC2UWui0ezIyoJPP8+dodzc5UX2oAa/Yngk0EJNXlAOHKfWYMB7FyW9LGcJjwCjIY0a3ef721va0rI+bjwhPcBMo9RsMMqnIs2ctdKXQEYDRLXxuZVYvTzM1xHATUZjF/xSDE82zew2+MVOU77vbMrYJnpmtVBvMX9ygPEOcOSck3jKdzCBgNmDC0z6FYx3MuxszzEZVPG5LwOf/CKnSmPC2M0pXRsXJGcsNeFREL8wAKWHVgxwwt5wt15vYaFdjRue6ppycuT2fqxSJfIGnvKcEZ7zrVMc2TyASj7CIu/is38/wJteP0ZW6RI9mZaNAI1WH8q5tusvbWKjY8p3Gs6yAQAtZFkLa60BLjx7gqvOY/svsDOwjEhen97hHK2uea7Rz40RVPSakj5L0jDP51OFJI2QYaOKdQcbGZFQ1U4bpVqudHcbU6SVTJL61MpSUbD5qbVE0W7tk1mUY6IU4O+h913Rb8WkWoT9xueFJxtv5SQ3jy3vVopoI02Wzt7Ey6KMaEzT8nnExy+DsZJR0PtpYrYMu7R7Tv8iWxmMyArDklY5xIjIwNYX5Ihl0sSeGrlGedGYQHVeu/GllVPKkmF6PmIz43jkru+WEQLgpXlqsWgSCS1yTEcErWQJCa44HGnzMMeUQngtFJQx2GxAJ3m+hjYkFlNq9jJMehDL5R2UBF78ff0ZrfBu+2LMmi2JBZBQSLN1imseS9iQlaFWWGfYIl0yDQWwS6q3wZbGfCOglRimCmyFa7x/doAQLayui7JFn4Ag4uGMTTOvJXM4T7/C6DQc4sPZvzQDLceAva4UwZtdRFw3064tgZcoMyXDWMDI9VUBUMTgWaGxOLTiGU6zL4v6XmwCPHIqwrAV92YxMmHtb8e3zFbZ55b3O7R3xXhLLBGCyWJHcJTVLHLPQGuwl2Tt9Tku+i8VBknTwC7W2i1RkoaLGCfRDWv7Xps700dWZqQOTmMYpc7vVv7z59OvLatq1j1pADXAlqQN7klGrZZqIw4oR1Og06FfqPuL2opYXD+J/L/1svWcgGY8n2A0spw9de/VSEfTaoC+R/RVqqHWYofaHKPhjuUdLnKc7jMDkbVsojuKps13iu8z4U7VH7Ro9lY/Ya2Cfd0WNtc6OLjRQ2+dbM0IQ4qo5WxpxnI0mjCzMG/YqFTQaa9hvbtusTzc8dcrmI0GGA1lXCS2ChhYSULdeVYSYxmKETwEf3wtjU63BvSlyjEY0w8jx9EzN9SBRyPXRqOJfa26cgPlKVUFOvU22q2ezEO3hwPUqm30pMfigKIOqiV91WjEDkfWqnk9WSZpo9Fcl55MRqWjoeX/qUxobAmvmETrZEckCrfuyBnpELnSk8sgqOHAJWPEkhmDpN2olIZrtIJmYYMdn/OpHN9nDPjOKLZvKJaGreHKocya8lSjf5YWDarkolxCY09t9MgAEv3ZtmiqIrVFllB0b2UuA4OFrsfbw9XdRBd9MmjqfFxX5+RgMMJTn3kCRy+fSevPINzRdi4QNtih6J02Hjk+fxfwN7fbxGIZhS3kBEcEN9WGui0JJk3fYCa7YVEhewxqvVQ78YYC9z/j9ZYtA3/OhXLcwOEjU/zUz+xHt9OXpoUmtO06P3uIt7w1w9cfruPEI9TUOd3vDs22vgTT5Ys5xf3KYyP4YxZoFfV8hv2dMS45Cpx7gKxDpgaQjcNVbJy7kFs+F30a3/G6c0FrN+09uOmh+W4wXKGIDME1R4WYL8fJMWGuiuaDUk8F1gG4SoHrHmL5mPhCrL3iuRWLQoCUUlhXehalUChYMk1kajgwRkXG/xRqh6GppyfFpBpNFcZemB+cuhk9+LhcGM2N3FiQFGDtBpbl79n8wokz2BMBcu9ii7JK7FClewmLjqoJtmP3rOsg0OWALV1AE0PO4ni9jBILqkV3mUZmicEorCS8izEsKMgWk/Xy66l5hxKNYQVTakg5N0+Z2GF6EuVNqgxiJRsxW+z05sZQzU0L1MmcUpagUGqzfmCcmYEY+x7/bmUnKxlyrBfXx4FV6WJVwt7UzDTOeRV86c5Jr+lsVQK2Yi2I1xjra+tMgFM1HugYy2sYXlwp8AqXewFfL3lpLnR2xkZQGSwdqzg3b6oiJGU8Ac6V4wzAlfJLaYl1abOzQneFblAgyIPLi5J+sFTSxVhZV1/yVUt9piyrRHOBxuyyj1sMzdCZ2XgL0LPix+cmr6sbtNR3yqQEphG0sj/XQMMGAdBiTMdmsRwZUdbne6THGeVfF/YXYfdJx6CeOddbid1Nujf1kFtpd17oM93Ogs9DqtEKqauc7R0gs7LlXocCZlpn2X0f5+S2KbUcVJxEWVbpNclmlK+rfNvla7kcTylApiu6Mxh8kE7vjMXqhKibzAoX+RH9WoRgK9ghrvH2W0OxNsXx/80q9VYUhtPygEL2FtrNljoG203qbqpoVKqYzLYxkMcTgZFrtpxl02JVr6PVXkNvrSNWaDGlgacoCi9NzDAZjhSX0+1UMRvvmNB7kePkVh87g4k0Yor04SiYZxhOzF/qULeHtV3AcVAAACAASURBVPW2HOu7Peb3MdWdbA471xZYTCeYTAcqN7bqTTTrDT9fWlzY51NkTy+wRaWm8h11UbTD4IRNuwt1BipDsILJaEcsXJUlQjUFkIlihI8FSXNik3aCjBwfaQVDD61fNjMBOy0yWN5rNtsCYNZizY5SaqkqqNfaYqSm4xmyZheNZhedTk/vT10Vz4fieA4+Tp5qj56ZiamVBQ2gMpy8KC0IpdOlfuzCd+YJWpi2JiWF2No56H1qTXmO8bNYIq3XGphOczRaJ/C0525jbR9ZLYCHTDKIUi96/gw9TGpnXMEnP5vjS/fwjAik2LFJewbGiaxZaZA2DsHG8UQ4Dlli9V1rdKvpASdAczE9zy/0ChjnOHbRGD/5Ey00G2yY4MPNgG0+HgTl1hn69reexu23sdbSBKps6GgKDGm3zz8nFM5740C9KXCfD06baSrvbbWNWmWKczfHuPCMCjrNBfJ2jgNHM2ywzDiyh5ePBcviXPg4BOvMCfVFgxJDLlYpuIpyYoCxFGwZS2JlrlIQaxORHn6fpPZa7PYqKRZmn0U2WQnOCpGzL7TBZMUk6zel6JvUIuJicnqkZTTV3RNsmV5Jzt6EVibtWipXanJ1diDKDwG07NwMENsu3RoTRNxGSTe6P9OalV8UrffOKIVfUxqWHNfOQGFZrorzNq2XRxel3nHF8ZaWKTrGQs8TO3Iy8PHLBEBpuZGbihA8WalKcznnZz5btCZk56F5+npZx4wXlfMXoeguglcmvJpfLJs9DFuLcOrQ1jiDXVi9+HVcBVspe1Ncj5XBZqCtZPbix6tMWOoQngKu0MPZ/bVXC6TJGsV2IKkVQjAhBr78OnDuWhJe2/uIrQlGyjVH8fo4zrRTban0pWfPtIMCM0mTSLBc0exSPmueN5hYkqSbk/TSpQxrodtKMh11HZzpNwAVY6hEhMYYl++aMluxWShfl/yeJ5MEqxdsYJQQ5etc+I6V/mU670L7mT6z6Zn5XBUMp7PaVmE1wzJjxqw6s3RN4t/R1eosZQA8K2V6Wd7nkxBYxobTmCsDfnz/EPQbSDY2kB6fmlsFyuyedTtmTsvyIeUyacqHSvv8/add0MplHlgBhtMpxjN2Ss20E6KQ3TSRnlrt5m28mGSIaA9haNE6GHkozQzotRro9erY191Ar9fWwkVamnoF+5o5jU0vrgVOD0/KxVhAZTpFlW7y1aYMPyvaVVG/1FYZhr5WxB3UR/HGdeg5lY/ERvAGM7tvMBhgMJ7LUd48wOYg8dVtsRTYxlrPvLc69VyaKQIcAgt2++mmsgxUTJ5mTiYAJPF5hpr16WM2ZTfhGKi35fhuJUHqyxqgXQJr5uw4nMzHAoMECs1q2wCignetNBgO8WTc+B48L7Fc1BbRHJX6qISGZ7mX+i4TgXO3WdO14d9ZGhWwoG9Xsy2AwQm43iKQnKPfp1eWBV+zPOdkqIHGBa0wptZFQSDcaBYCU8UBUcPGsqBap3ILqQ6QTpf7ek0O+rrLCphmOXdYdGf1t3Ocd+nXcd0z55aszl03c9l2uDBwvFWt/s3dQ7ZAfwB89vNVfOaLyd6QDJeLx8lSkSE092V3YmZpkedCEb8EWTzUJfMQCwNnpyJrd1tTnHfhCC//cXZ5Dk1zOM1w4tQcrY5NCGweeezxKd75buDhBxsYj2geKHdfm8gpwOf4JwNHQCjGhrv9TIao0mEQBHpHYxt9XHR4jgsvrGDt0AK9TbbbZwJc1OqHLVi9zrxNlnWMDZbHnftrhXjaFpmy7FU4Madddr4zjjFku0B7FlcqcCtLYUrBL3v9hA1EWbLzecLZqqVJsCjUhRjZ6X4B9EylUxqaMq+PuYiK6glmiwuWd4FFuU2LrVzr7at0wPZz2pUNp9+y8/VuxqLLzZrY7H08py2OnWOqtmtCN8FvWXI3/7PowDNgvLoQ+ATv49S0AiUDsdeCas/1bjYuCv3R3RgxQ3YCpuERuGLmIZ+vselH5O8m3yMjp+WLN68qKUTdoNRpUZohjyoHdCojOhgMp/wEaAW4IqjiRsA2XM70uoFlXMsn0m1pTCZARKuJZ/Hp/ewX7JmitNIvSSygdk/1X2MDC8PY0vW7GCP+rJgXVAipQ+zNN09GrW8odASecVeWOEvT0rRLrVwzTEyvKoSHxAfjZPqySOSMzYqX1gTqYzAmjRZ+WKsMdGymoqSpT4xSYdg+pKjM15AibsdZ6mBFpdtNnp29gFbxbHhXJv8t2wPZ2hCceuQR74dftxR0RzMF75NK5F7iW25W2Z2kECVgNRdpU11aWgRDqWMrQJpd+2Ch49pYtJRp8lZZLc0N1DH6LYgNnipPjlGJPVh6tmvDjUuODm0e6pmeO5ZRK5mtywJoyfWvXHioks/mNT3/08VUuisZm1I8TaTm6DAufNHGqbXGwgSYfdcmW1WvotOsYn2NmYa0H2dnoF04mc3N+hiNBkbZy9Ssqy5HLoyLBZ3X24oCCssIu5EU1WfS/HSqU7mma9BpoTcjzu1BX4LP/ogloiqqDZr30Rero5idfDrEcDhCt9uVfoqMUKWywPbWCYzGc9NQ8HgyxuRYnp/AAsFIbn4ZwfyYtwk5d3Nx503v9vZL17StkOYmNtbWxQCNxjsYjxjvwpiaKtqNtnRSHNAs76m1WCidVg0+6bNzUsZoY+TTQTF5kC3ie9FWgQBxPOkLPTNAWeLWzJsWGrTHpC9WWwCRjNt4zJKbacsUI8RdAbswdW4mnM8pmOXC5mU5c3qnLIndimanYW3J5txLto3HT6AopkVlOsZPcGfAzscGqrUGRrOBgDD1e6SXn/Vdp3D0gjkq2nXnmO5UMO1XJORlV4dAe9XGHd/31E6Gj/7tHF+9m5o+urm3beF0MCv9QmECydgf80uoqIuIP7XOxZzlWZn0SfhnTQb8mmQ494IFXv7jI3W45pW2xuuQmhdlSW6hjgn683NQrUywtbWDt71tigfuZuJt3ToT1YnL4j7LnBVUGj0rD9M3rdbhqofK+LTFETV5nzqojgc454wpnnzVAmeclaO2kUvyRVEzL3G1wQWMjQb0nuNwI2NJ4oHt+TZJcewUAnovmy27MZeTjf2+nXK5I/QuxuieS9aaFHBoKUto+nIBDdGtl3JlZulO7uEDlLynLTMJZPKyNcXxAg0se8mqwDM2Pag2wJYJ5OMcIqvNGLLlckQwJdbsEV/xWpvwS91WcT6+6UxZvQCyKg8kAmct4Cyx6c8oNQXYW/bzskWx1ETa9Y8NhP1pXXN23MXnh17G75u0eQkAC5ChRUJCZEOhikejbot+bix5eAmReiMtAFwUeSck+TBvrSbnvJqZVptuy1hvnX/SkRg6qpK5tOOPc4rvSyRfdCcmNN4eYywWXcvkLe+d8usKHZFtYGTvIJspKx/yYhVaJr9+AoEeMB2LrCnU3BfL3dajzGeHFH5QDhYdjNnibBqugilauEt/oiGK5yoFKCWzbJ9goNz/njDAqyyylaQth7MQcCdl/OLZ1PUpwa2V8dLGkPJndnwl+2rgpRTxB+CyTUCpnyo+y9ePANgpyAzvqShNp5YtctPXPqz0WdOIEbOoq5KMCCduQnDvz4jGRHKeJv4vn5P0ekQpUxvdpPMw3kNsZthPsBEuxpz77qnErkYJb4hYyq7k8+SCf1ZwZjnaLQribd6jtUqAfZ2Zs6LGdAGVM3qVXN12VbIuC2lmBgP6TKY1W/NcoUaCtf1up4GNTg0t+lNgjmZ3zRYq+jNRxNds2UM94UJu7ts0v6TIXQtzrYlFVhdCrZGVkUs6sxFzsUJ87WDMciERIv2jGgJA83kfi6kZkc7mQ3VJbg2Z/1fB/o196LYbYuIiQZzxLdppMYdPIIPu6wZCyBiR5aFQVLmMZINqdQtfJd3iInPZGMymirHgFMVmASJ4K+WwE2QdmYTxbAqYIiMDV2MH4hzNKpmdqbRLFI3T0V0XPfKu3K9JXUY25Xpu4UylRq68UdYV/bkwU9B6s6FSourGeSbzUJ64ypDMl5QNAstyA4vxUUdhbh5TivupCyhK0xS7/ZxlQaDRpL6sLcsO2oDwiIM1E3NG+wr3rdJDydIi8yqpIxPSN6DOSYrXVWyfRl4Xa5sn8S3PPY1uZ4HF0DqmCLQmrH4qjDbHguWkGq1GaDdhflaPH6/gwzdVcN/DNlmY+Sjlh/w9K2+GXot5jwqcTtgU1VNUAllefCWwH9dx6XUz/ND319UGz85RZH0JHXcGczzydY7XDGecwTHDXM857rx7jne+o4oTJ8i8EhYS4FFXRm+wqZpK5Eqv3E7fSZENlZieXhcE4PTyaqFdH+LaYwNc/xQanFYx3mYJyHyX2I1IzMuXKjqJgdcepaKORPdsi/w36Ws8yiR2VnKZT7udfGbSQiAcsnshTHfQxUS20jG1smFe9iuKz/AyYVGeiBJZiHGVJWq3TsdLVovdqt6JaHpNY7akH/RyleYWZ0MkiqX+zkGV/YygNKJkSnZoNVdQO3I3r4hMSmIZLR6arGkbs1x2SbFCiOgtZswC1lUqcc1WPOd8HgLsFvl3wWz5a2y5d52HL4xhk2CLNhd4Y1BjxdYYd52Nkg1cd0SQNZuQ4bKObYItY1ZMq1WWfRxEMKOTi7kafsz/i4y74gUFuOy5E5DXZLW77Kfjd3YrjklXzrsMBaj2asiwF5X+WLYy27yUGqL6oCyauvmyxCLCylNJtIyDUo3uokRoiyKfkeh6DJbD7lsZUm2g1KKYCPJN1+Sbl7gHe3h1FeAoGSi83gFSdDi7tF0GHExDSZ1nXOLEomDlGS7Z2AiRtsYLPSsCaZzvAmzZ/Ss0Zd5QEHVX2yDZJsyCwk26ENcjuksLl/ukIcQaFkoNYLA5qeVDrMdxSWKboWpKMh+VgHB5QxjPlI0L3zBEAoxLJQxMOeuVsGUpWIyg6VK/Z6XB2N0Y6WCMMk3CrbGqtPhQSZksO43eSVTUWfWwDY5YLc5njDJ0RovXxTYtZjReOadXzYnuuLCNZxnG9GQxHkof1Mpy7O81sbneQqdpYmguomSgdFO8TBUOyJNxX6UoRc/Mh8aAzAz0tGgw2mjJ+6neICBja/JUan92CLJEyIMmcyPLAGVHjVWS4w3rD70DjvF2dYtm4YnxZ8bE0Gx0Ks0SQYqFafMiUGRcMwNPtn9VFpgNtgScskoTjXZLpqzxQIyYdcheuDo1PDN1MvJ9qXeiQSbPo0oXeLJJjH7JudCG67APfgUT11GTd5IzRtx10g9sYsxPVmMnIDvfoGPmtSJA4uvMOoH5ilN1NtZrzGSsI1MnJR2JWQqzLEC+v3yx1CDPjlCCNXGaunZ1rWY0UR0KmNKtXzE8GYGUlVH1QJHByqg7a+k9CRQludTgpf+T0afUsfG6ctDRfVoLlvK5qmh31rT4qQRAEC3bhAzTcRUXX34vLry2jxoFlLTW2KFWqYLp0B9yOmnXqa+yR4QNGBNmSAJ49PEMf/3xHA8+wsezjqxhDJTMg5IvazjQKu8zCIGYIRAGVIvlItPIEiQX1MkUz3g28H0voCcaX0gT3XU0qlu4+57TeO0fHlCe5M/9uzqOnjXHqS2ygVWMJhP85dunuOOL68g7bL83HZ3egWp/lgxbbLGrIB/vKA2AYIzRTjkFNbrpZFi7yOZDXHJ0G896BrD/MNA/nWE+tKBqdiWylMgNAiOiaA/B0jo9hGR4kQqnuSAScHs5RQtWUqKJy1TsYnWwvvMMvUuwX08E0BJwYCdbbqZT3ZYmqYTJKlRHSYYi758ZmrrQlx5bXOCc2QqRbbrw2SJS2icIFyXCcwNbFuNi528AO65DdLOlQc5ihqLF38/bkhJKIBqAwwdXAaoCcAVrYDtqE8jLpDJZDNIFLN4vmJBo0y+9vXZrbLR2OsqVBUSxUBlrKUDFMsfQzEpZDif7zx045R5atJSqQ6DNEiLLzwtkDW7UjCWtidXyzy66ETk3OmDQZsQ+OI41rlMAfA0LRabY+wTXojERTJXbmfAuxf3TleNnR6esO6Wv6rcMOJqlj5oYZEZZgq14vwAtAfICnBkYNvBZ2A75pigFhaUey4/R7+3SfFOU00p2z87Tzl3jTZy2R8GkexsvRRUbBWGi0vohDEjDj0raxdjlOHOsc3VwKphc6LOS302OJ0qyYgiDZw4/rJgDgmFdJI0AzkIXwMsvQgq21HwRgdT6swx+5mbE8mJX5ySbJVJn93KclPotG7slcxxl2fjdmGtCg8bfl6OWXy81gHtGZTTC6Ni9lCrnd918IzDiXGKOE9Xi5Xf+nJsSNjTxGVCiDT0za1yTI/HCnjnO11FVqvRqWa62amVpmcEoRbrUqaw1a9hY62B9bU2fqV05h7XMNU17xEWevktD7zobDrexM+IizXb2OlpVitsb6Hb2a1dGMTkHFzsdJeacTCVIpwC63rEMPqVC8X3ljG6WECzFVett625TJyQtB2bK8eNxUTsUE1yz1bMOGjnXcyLhaJpiQuE2heWMW5EHFDv6LK+R4IMlM76GxybmiB13lK7XKc62Mle30cOBzcNotHoqj43GW2hktBcwAMKLH2VQ/pwTAXekMQHwfC18e03vzw4/Ain+4pyLtC8m1D+JlcBUx0z7BOVGUqflOXrs/lzM5piw5MjJp4iUMUPSZqOFVoMgboQZmaqpieDlPSWrBlvkeB8J7lQy0ERJnZq56nOAjWgzocgUBkh74jofVpnO0oW+hma1ZSVfbbwN/OoeLFjCJSgY4unP+ToOnDlVxxnb09UxNSDDZQahehpI0hG7eHcYOxOpD+SP6MH1/g9VsEOXcYEnL4O5w7vihGidnVuHZrFL5GDxXDSTlGRYyEOog3w0wXf/6wae+2y2y/fxoY+McfDMDq65YoR77snwR69vYDqa4sqrcjz9aRk29+VodObKCr3rrgY+8K4KdvoTLNgEQQDHzlfd9DC29DBwLcFmUaHdmTdM5BWyXHVgVsXhI0PccP0EF56bIR8vMJkaGOHtolCeYIulRGK6KsOuCcSkpTEPJrEPvitVJTwBRvF3fb4csA1cx+KXAjE96yulxZiU7PUlA5O6XlureqnL0k59JVst1pr4XJ5freUZkiyhakzbLrwAW0yd8CVb+owAHS6y33UOwXrJy8zB5EonYArQogyYLgSrYCt+lmYR6nv+/KQLbAoqAmCpc5pbuKJTsizxpJ1nBahxL6SyxLQsvk+1NcYQhOCdWkg2nrB7mD5aJgvRJslNOS0OiQweE0AYPE1zUTJzNt4s/dlLiWJPy0XO4qwSvy0HzMaCRDXEEPjuAlHZ4KHFM/GL0vgEN8XGjtsDZGy+sZv+QCUD05duYxlkhZKWIa3MHpqpwlQ1rkGwh6VEyubo2HwslQgN3Clnb6U8vrdmy/zPCkYmRWfx9/DrSuphOrWwsvAuRHNBt6pHASyWLFh2P8OFwWjxuenvpIDNWLCwRzBw5yX9AMFugRLaI4EJMX5WCrQyq1UmyAZxHIQgfJXItLnPGgfSZyQFWuUYcsbM7RxKi42yVKo5STpEkwoYnIsxUDYb0EdSnarRfRgGtDE3BCOsNcc8tAp7DQey1GpRo86tPJedTtMM3aMhhc9IsFq8BlylNbcJe3jdqlPN8nqlgla7hvVWA/t69LEy3VSD3Vk+wKgxAmhNoH431Kt1jMbb2OmfVibgDCb2ptCXN6zZaMsEkxmALOHNZmRPzPB0wbIT5mjXGqhzwmcJs7WmxXk82cGUdaWcuXpdtJpV9AensDMYiqVp1dlVZiUhLnjmGWWusMz487uo36u3qKifYjKlmelYBqwd8n6LGcazIUY04ZzQKoHfo1XCCBOWFasEZZbRR2q23d6PjfVNZBkzBueos0zKUhnDniWmZ2DzRJovMkU0E9WD5qo6Mk4CSW70Rr5edWGydiJelFnBPgfbbZFtqpO54Y7buu5oI5HVqBPzARsPg8R7M0Xu8JqIRaNne6NltHLOIG96ok1Qq3d0fIu5sVpaUHiWdKHPaIw3sWPOqgKWYwLhhZt/kv0ky8Zx0eqVC7ny60x/NmUHo0pnBH5VddVRB9jfqeGsc07iac87RbsqRbJECXG2U+pUaKbI6hoZv8hLI+MwVj6edVTddU8FH7l5gVNbVkrMxS5mus/sVhSLFVYQsS3hnxLO019AvWwCRuwA5eu+9/sa+PZnNtCoDfCqV1NntYaXv2yOO740wBvf1DX3/gWnuwEuvTLDS166hu2dIfat1/Dggwu86Q3spuwB7YEDGbMvEctGkEdzVZU6OR777lpPUy0ujAMDaY01LGo9ZOMtPPW6AW641gSntIngHFVt0PWfzRlcHFnuZdi1O81r8TMmRjo+Nl+4mF5zeXg7KRHAM99WQdMeC8Jeuoh0kkxfUmi1ErC11xpTgDrXNNRYKiUByNpdwWzZ9eamxEo3ttCYfrTs0guGqywUlsxJUcoimPDOyyUmaJcHU7AdrpNJOxOTiJoUkHEOsGXDQBQ/Jy1VGIOSlNzkreXv70CDi4ARCQFMTfxrAGpZg2MMRqr1sqspVscjYxQ8PaKRKRlos1FRh7gvIOpCLUwmDWxFTI9YxvDSouSBH+/diXzGCrd7LyXuyZo6K6JlI7mGwS4FMCy8xRx06bpKzmLXsPhycMPjL8qq3Du5RZRe59RZWZLSKNWirtKsr3c6BnctZ8C0IIwfr+5b3E+/lgbiEyrKS3RLx+ab0/heaAFT0FCadpcaqfTZULOHqln+ebpuC+RKH0nMUYN1jS7auE5+vMsyCbsoJiY3TWBBijnDmfp1lV1+0XBQsnNFN26KntzuxK6bWYoY0PJQcb92EdWU3FDv0jQ9HteZlHxPNW+8P2pa48bUC/7yfiz2HfF5Nl640aRm2OYojYxyM+nAMC2N2rPjQnoCMfcIk+9W4lvG96KkQZ2JlYX5IXKzzvOVKTBLirYJkS0ICSU2ubEkLyLYN8RPOrqR06m82aqiqagWs38gMzCeTjGkWag8oJpo05hy3hejw505d0LqnpNxZwcNZisK2MwxFUVL53h2Hs70ns1GRwtBk5qaGQ1RCVa4SPPK1DBbjFX6a3c20KFlAUOLJyfQHw3VUcPFhT5aPKkJ2ROWaoQ0c7E+BFgs8w2Gp91+oGs2BtOZQqpb9ZbYna3BFuh2rlvISZ0PXo2TclXRN7Vsgj6NSattbG7uR6e9LuaHJdLxhF5WrI/b1Bo7A4KgGuN26ozP4QIx0UUOUEOmTLom7QCIe6vKS5znW1buQ1tO7hKd15rm8s6S45wO8GYxwQfG7g+1aTU022S72jSr0jmS6aN+jI/qZDbCZGzddYuMQARot88QIGXAdhBJ/BzaQLALcDQmc1lFjSyNzEsnMo7lvYvFhKVYDVLZQ/Ae8P3IfBlQDONPaseoA5zyuEZzPOmZD+K8i8eoRqfUqILJzkI7cK5YtOGY18ma0sHaS0USLFs3FReRCNv+8peB934UGIzqqND+QiVBA1GoWXmxIo8ze5w03KtNlfAISmQjoSzEqpzjf/Kn13H1FRVs75zE61+f4757Mnzn8+ZoNnJ88EMVJvRo8ubO5UUv7eG6awZiu4jtT54G3vu+Jr58RwOznIkKvqOScJ9tnbYBUNMwY1TcrkTf865I8+UiIzcFxqKkcPScKa6+fIKzD9lOiw83QShZP1rJyRbCnb5pfipfJE6iNPAVo2sLZ8GUGEpxQyGLASonNu/uSVyYY3IMYXxov2wiS+GN/Wa6sOobeyA1Lc6FANotXnhO9XwJbMnOLco6Lvo2Qa+XZRQOWxRBlhi8dBErziHRUqUAIditYJvSRT4sJszy33P0eAk5Pl3Txa5YeaQFW6kGAdcfLYzFZ6mrCNwN1oTskAma7FKt2AJo4eBn7nGdrdyo37Dr7liAvytXay56I/PWolv8Ys5NrnkPWWnFW9ZFBpieRA1BLo431soZQe4B5avn2YNFrIqt+qtlVruepbeV5oM4P18hJQ3x80rLg2KqHXjZpiFYQGPIdC2S0MS4Z/GnjoUbQh+a9h5cIC36TTOBd43GnynzW4r8y/FszJT/2+PelsBAagws02iWr42RMyPMsrsvdEKp434xVoPl8m/Y59qzG12rZbnZfskag3hfzJg1ytj2fKa1ymCRXFLjTQZ6D46VYvwYY61rkry81Bfvfs6pGdZz6cxQGc+Tzg9GDsRXdKtGdqKUIOVPXRoUIKlsVijO2c8vZeaD9bTQ6WBCba6zsZZo36LM6SXbYMesU9cZYk9ACBKVhbfISGw1WBq0+8OKjCWBmC8d71d0LfLfdqMSMuFfXH9uTsA0mhgo4sVmJ9twRIsFE69zsmjWOrJkmHspylzLvRRVtWDl+ZTRPhMMnRGpN5toNzoq21GHxZtD0TudxE9v7WB7OBUS7LSa6DQI8Cao10w70/CSmJyOCexkveDu33RsJ3Oi6BnqwVT1leCdzubDaR/zSgMbbXYJyi1RXY8MQ1b2IhtxZhPF4ajVf7ZAt7OGFoGcRN72mdRm8VpospTOaaJyIq0fpI2Qn5SBEe4YJR5n2ZL5h/SXcv8rDixeW7kUzM1egeCQb0LASfDE68DPVl6jwAz9vUZWQtS1Jiiyv8sWolpH272zRoPT6racqMRqGWo0EB2r07KBRpPZl3S8b2uynRLksqtTQc5dMX5kfmzyNB2cQFpuoJCWHCaAN+1WCOKrkGrbbA5Y0RO7Z52L/D7PbXt7igMHT+NZ37GFdpdxPVDX2XhQUR4id96alkg8kYkkQ+PdUNJPuQZB9XJqTxSWXcWddwMfvXmO0zsu8FLnK59E9THaYqDzMj8wOvmLGzHO3H53kiFrVPHynxrg6suYHDrAq9+Y4R8+30HGcdcgZ8AORwrbgWY2xPf/8EEcPjDCeN5Hr2OdmNuDKT70vgW+dEcLFTJz8jFiWbuGjDsd3VOfOHSMLOWya5QLG1k5MmAzdesqK7DZVIx3oAAAIABJREFURV7ZQGVxCk+7YoQrL5qj3iCDybGXCZzoz9pczvMR6yOMr/IPy7bGorCMruc+KeeV4lpvVS5YnmUQpYmLi2AxGfolDi3W6k7XNSPx60VGnb9PgIf0/VQObdDuQXsG5RmZKaLZbkTnUPgdRTlTl3EvofEKmNuLfVk5HY1rWaG4aJ0/N2NhX/SipBTGsVHGERNiG4OUCLNxWAq/o6AWpZcAeWkpM46puEYrJeAAvbHp8pm80Crx0rPUo3IHpx66xtNvS55ATAgxLYnAyCw2BJQ/cgduJUPKLbQLJ8Ns7qqmOSPCZ/tLBJNLYb5cZ465Q9cusb5IBdB6ClbAVnre2hZJUFyWA4vcxVVAsse9j3ugKn50m2r1C0bQwXoSQmyfX5acBFodNEmflDwSKjH50xA6NPt9ew/rpbZ7X3rCxRuY3UD4TMV91k/dKqb43lKZMBXPl9elmE92ldLT8nQ0bKwwaoWuysGWr4mlyjJ5QjzMOZ4jHaODTDWYFLFalJmYIawxSuUNWt5M6ISTDVKp10rVfQY4+VkWQxceW3G/+KfGdFjNCCgJ2nv51kx3OQeaRitKnqW1g8gLdrhH9J1sJWzjGJ6C1LKbppzkyFyVNm1a3M+OjwHdClRF8lDqmsdcBYtWPNPPvvq8nF1ng9FEde+qDDj5sE7QbK3L60qRPOwabFC7NEG/vyNBPVH6iFonaZtqKp81OLnzz1YXbfpmTQbSnjA3cTTqy0Gcok2WxBr1Fg70euh2iI4JZuhmXlfZSOjco2hMyF0tuudmFLy7qyv1UPx8ite3+xNMp5lKor1OVx5M7MYTiTGdKFCa7BYDf9lRFzsbsng8fjqvd1tddNs9lSppUzFSrIsxdHKir5BBa0tXxvIjOwNZvppNdhRPQ9RhqN30RGEKysFB9okAhKemctuCZde6ymA8Bv5dJVHptnhD6RzfkB0FbxhZKwKzkIOyVr29fVoAk91wBEX26C9QZzlX2Yc1tFpsGLDuvsFoIANZ5mk1uzQ6pYjdOrq47o/GA30W7421bseANdNSAi2J371rlCdTq1dl1souUb6WTFejWRP7s70zwzOevYWLr50iIyU+EpmEeZ+lN0azkI2qAGz/ZzdU1TUDXn5R57B7xxBGTcamVSJ9e8tngJs+zXubIW/0ihlCYCKc431nHaVmaYz8vfNZDc31OX7+5xY4dmYDg8EYv/8HOe67l0yYAwuK9mW9naPVzPFjP9vAsbMqGA/MeZ+lPZ7z2/+ygs/cypgi81Cy7Z5z96F50SbL26rljG/WETaFkwHjrNAwkWUtQzZuY5EtcNmxbVx09ghnbBJo81Yby0Vmq96gNQTvgWkEOG7lQq9uTWO4BLq8lKZJKnQQTr2XE2OhqPK0nVWYlYjRU91WsWImE71fY07AAe7Sd1OFihNlg92eFtVD2wfi/2C2tGtOuqJlTUKdYJRTdhNsqzjqH/XvVdBjC6UtntIOklmOclfkOhKAq0wYBoYlQOO15sbSih+lZ5A6/GIRSY4s5qGUadmzRJfYb6QaHo4pM5G0KJ7peCGfLTah8N/WLWkMhMqI84oqCJz1JAtxnVbYiohVS5ziTadr1yOOa4nVKhTwxnQoszGhR3TOiVg+rneI0eNn6X0oOsrdF016QC2+dvP3AtpxSZcrwD6G5Oi/zBYWLEjo+SIZwME1uVQjJgxMh36M9YwQXqfgmBuClEWT+UACEtMuuBS8FMXKFUBpOMwX/mDYosGgUHGVAyl0TXpdECuBeXhu0rZyr2ddeNYoYw7r9lnuSB42E/qZg6vUhEzAxXy0yBzac8oSmnUNlwYvJasV5xuMVlR8lpmtctzEvSlc/tUIYOugEQLedemnHzFBxswZQCrujWumBJKcZQvz0rLzmCXBkoWK13IuomaYXeDNtlUAWGkhQI7gaWX+qmOawMs3C9w0e3RUnHPlaRcdzOd5TU7n1DLRD4qLJb9YluMLZGZJAOCWBdQ2yQzPAz1bjSZ6a20dEB3OeTBkuLYHp7Hdn2HMLK7pXN2Ma50a1to9rHfaikQhCCMjQ30QByZzAekDJRsAsWCc8BbI+Xd5cxnt3m420MimePj4KWwN2TlYw8GNDhq1ioBjrlw9AwpinsjmzMzElIyYwp4ZWM0uyAU1Tmtot3sqSXLt3xkSUM7RbHbNvJPB1a11gZ2NAxu44SlPw8bBAyqTkdFiVuRkPMPm5kFkdTMA5fFvHDiAA/sPClzx9/To0qOL/5OJahX97dM4cfwxbJ88ju2Tj+P48Qdx8rFHaLqA3v6D2H/oDBw582yhfLJdBFUEglunH8doMMD29rbl81UY0THEaMCuTlo3DDCb1VCpsxOOi4OxVgoMZbsb9wwzmhhCXaKRcxns2ZxAmkQQmRgxaRT1TzEnS8eOw9kYgzEDwNlqPkaNtE6VZqRbWvQnwxbanT6+43tGOHjIWC0uAvkwx3hIkbw9+NRp8aUKwBUj4xELnnMYZRjt3LVjDwPWHLd9sYJP3UqbBpZrrLyr39dEwXKox2o48yXjUZYYlWtoLMp1T5vhhf+yhnZzhg98dI6/u3kd40UVWY2u8A0sJsxQJLs7xSt+voVmnaJ/jo0mut011CtD3Pr5Od77P3htagJKorn5J0MUbdCy9dK0YxxgI/t7ToaTpSiW49U9wx3iGBVadnCDsXEGKvM1ZMOv4RnXjHDJMRPH8z0ITMmWEnCR4WIrMndZYXxKzZylX7mGyxe8AvR4WbHMSXTXa99txzQeFcGYgFa/v4Roii6pRGWfLLxLBQ7iajKaBJeccpbAVuySoyXdwW90DwnEWXQP14jlklCyAO0RkROLMc8ndFbBoBS40auuMy/fW0pDGQtjC5prC/0zzM3cNXFF51TqDVaiQ/kYui1Hev3S80gXcrslLk7X21iDQ/F9BuJy7Eyo2WLyRIax3KdtMYwSi/lr8VUGnlga50NnOZxhaVMyfTZfGfMldtQXkNT+QRmdRRag+dtFt1iUB/WsFQujfU7oeaJMyCOyxdJGSSmxt9JjlB1ToFUs4kmMVJp8E2azdh6lNcfqeAlwGAbfmkJWyrgBAOKa28W36yKgo/KwHXuUNyPWxY4zqha7aTn5mSYi+HIcLrNSy8dUoFw7lMKotQQNwdoVDQY2cAvQb0xx4relw9/dCBDnbHKBUhhfbozKiJ7V61aO72jk8Y0Bqw+O79LzXf27rVlWyg+hftwvMuCxt41SarCPKdAtwJk/wwTL2ubyPvN8CEA9rzTYc5bl1bErQbzl1rLDl2uGNjY5cYM9HwJesuUJssVcAkKwz3W+cv1563lN3lNm1Eah9IRdenIRZ2v/SFoZlfW4g1JLtIa9kO28WlM5jivpqD/A9pDAibVy7qBrEm6zRLjWrWF/l3E9xr5YfESGkbyeCOjoXj+1HYNCT8kWjVGv9tyngmU9aplMbNbrtLCYbePWLzyOvFrFuWduoNuioG6oBV0eW1yUZIVQdgM26HTupbk6dWaNpoChOiy5BtKKYUZkPFc0T7vbcfNOLmJVzGdTuddffs0NuPpJN+DCiy/HgUNn4rxjFyjWZc8vW0V3u7Ct/rJcs6c4deoUjj/yEB566F7dvOlojO2dUwIS6/vYCWnX4cyzzsPBI2eJEeM5EAQzt3IyHmOw08fO9kmByuiszMnMLRbY2TmFE48+itOnTgioEZwZqF6g39/G6ZOPo7+zZWCE8wLzBOkO7wG6PGxe59Gwj4Xc61totrq6XtMJQ8G3Zf42nXRw8eWP44obhgIC8N32bJDJX4seQHpSOPSaxtYUXkPuWM3PkghTU5HHtijf0knjRRW33j7HR/6Gx19FznvgAdExwdLfjLMfy7vsFCSbJLEx9V4jis/7+IV/18LmJsu2Tbzvrwe46cMEW1UxS/qazNFoz/CyH63h0vM5sWSYkH6etkGH1qy+wBvfkOOrd5o43jIkWYJz9o7dnvLeoratXHQFyFiylLaLnnDUfdWQS9C/QIXpAY19qFBJmu3gknNnuPT8GTY3qBNwqwfqbTpAi6CryQYLe9BrzFWUbivwnoEL2+Mm5cFES1Vcsz2c4HeBLi8xCgQU3nE+qAths+lWCs7Mf1cTDDc2nKy4OLG3gUDBO+WC0SomVQGrcI62BaIAW4WwZrcZY5hrJsbctgnjZOlsxSqzFAuljb0SHqbMCAGGb/qLxSlMOTkRE8BIc8P23ESVEucTxa1VBmuVZdt7QilNZi0X0IEgzUynUCZiPq3K2Jnj1ATyZZcW2S6NQYad0z+QCQVxvByFlGfIvsJBj6/p3DOIhUk0ZqXJ6XInorGlpWYrrkLqtVUAJRfHB8jSdUxKuhGtY2BC8MEATYj9o7yZlvz8tgl4rWCbuMblc1hqg0oGywBBlNZWQc7SMxx5fZ6XuFcZsbyvK+xmPENG81kyQiwVrqFaPf6lEmI6lySUnrGJphmKrmONcweRlpZgLLEBKe9SdmZIx5sy8VHWdnYwjEwLvZaCre2LZELB5gRW8Dtm4M9YNOsUtacjBbIFsPODC3NQ3XF1OLNqZGs6DXBkB+N6q9DoGtDyWD99tjcMFNpFB5xhnJxYS5jFhmm5ee2ZJMIucD43BGXKRmQ2KxsCG+Yoz2urbkQWpiSrsRUr3TBVbrjoYE6s1B/1Ua120Ws1BXzEbkn0R9DVQINgjO8kwDXDdn9sC/dwjNMD23V0OxTKt9Fp0E0+Uzdii+BKeXo0/TQgxqDnZoNeTMzv69sN4rPPTkNG2jQYzWOTFTP9+DksYVbzqUph0h6IFZrj7vsfweNbwDlHeui1aNY51SJubcTsZKN4O0e3u4G1LoEbqUieU70IfuZEM11MMB2PBfZoC8GLxPBnsjg8XwrV6zW6v5MNGSHjos7FezaTgP7QmUdw1nnHcO0NT8fVT3oGzjrnKDrdtb08I59o/nzC7+t6nz6lYxlsb+Nr992FEwRE2wRlX5f9xeEzz8HBw2fhyNlHcc55BH7m+bTnVypepk8Iu0lZAlzMBNh2tk9j+9QpbO+cxmBnG5PhNh57+GHcf99XcPyh+3Dy1OMYDxkqPVHHaG9jH0bDMUaD49jeOe6ZkV01SjzjOx/H4fMYT0Dhri2qdI1XwykHOF3RGdAtRiZJAlZJLehte4y1G/auIQH1CX3EgGF/gZs+VcFtd5BRNbBjO2nz2BfSU8enZcBoIlEHIxkr4OKrFvjxH6aifIFus4777p/gj1/XxePbbLjYlkO8Jp7pHL3uGBdeUMMLX9hEozHA9miBRtZAd2OE978nwyc+RoopfJaoN6BVgWvHqOPjk8JS/XSqWKVKo8XV0XVytj1SpyStVXjcNCPrn9BmgAauqHTR6+3gqZeMcd65mVgtsVd1PjcLtDsGspTuQOZL7cf+fFE8zxOmNC4GBt9zDyH26rjRpJGAq2LRTU0FV14UVhB8XTCq6a+IQW26q/eE7J5HyrhA3houQifjXnWFEbCZltqCWAIi6Zj1rWBPSn+d9LNj8RNg2mULYdrFEDjHwsLXV500lYN55N4lYvaiI9FWbW9ScLbDV80Ac8tC5lX/od3MSkQkxbMQi5L+pN5EVg8V0NqO3b581soyj4VKsuqgfiAeXp1zXOi1zAzacFQZQh3VAXumfDlNxPEBmOxPY87T89L6EYxSCtKScZPG9cSymArtC3Ymyoh+I1PAk7KVeg/3VJKViPZzUe5ankui7CfGxkvEYaJrINw+LAXgJBIMWAdScXYrOafQfUV3annPUrF2eSzBPAkMrdiuEKBSqJOanmoshNN7wq5pLOj11j0aLI/dl3LDL2gU8VF2hn5VS7aseE2hRiszJK2MaB16+pyCHQv9m7NrRVmZn18o3fRZ9v7LAvkA6QG+9DuuG9M1DB+7BIiFVDTGXjCmIY4PWY91Gdr4j7Gj50aYugTBHI+qqM0ZE2gNSTw/khHWBGAsGKU6bJjhIiJ4xGsw4zoyN+PcpOFIK9EzLj1IFQtGFEzr5NkhZ4sVbRw4iUtHQbA0GmEwmSozcatPCGe5hRu9Jo5srmFjrS1wpQvJnL85HeUb6A9G2OpvCRVKKD9jpx7NImyCqbda6lCk1URWN3+mbFHDeD6UsFsdi3SUF4q1YGoTlUy18B8/3tfEQUuKGtvsa1wAKbznsVDYWUW9sS5GiCW+0DZYQLR5WeVzOty7XwdFmrlZVogWVrgyJyaLyiEw4RZhNh9gzmYAtSxXTZicAa12D4fOPAtXXnUDLrrmOlxx9VNwzrkXiClZtjb3jZMMCktty1In1xP130tEPxODRYbpzi/ejru+cgeG29sYM9UZwPkXXY4LL7saZ5x9NjYPHSnXmm/wnnuCs+SbuQvnx8MRtk6dwEMP3IsTjz6CE8cfEiC8+64v45EHv4ZTJ9mM8BCe/uxHsLbPyhls7WdkIZkttqbrForQoUbJnJTIpgrkR9u2lxXj4WDZOeZsLhyUyUXo6S23V3DTp6gZ4/uaZk9bRWbghIC1Qo3dTPE90nFNgMPnVfGyH9qRp5x5ugFf/doMH3r/HPffS2sJS0HQBKZybRVXXTnHeRfMsW//ApdeREf/GW7/QgU3f2yBkyc9N5FTncaPu7jzs1lLVc2ggYpsSCgON/sHav94zDkjkNSxSoATk4D7GDFqakAGeoKLLxrhkqPAvg3iNwrmTQPVblFzR4zJpo1cjK2yOMVamNO3R9iZxibW0KTMogXLDUjj9se/0+8HzNldlimFI/z9dOIu3o9gq+U+P7wsvpOsuM6Ix2b5ZWGybJ194cgei7u9X1lSS8dw0sBWLMDpz/Xsattm4Kl8rxJspXlqaulnF6k7XnKcxti0Bd5LsSHUjw4vTrwu/JahaiFKTrQlq4axfjQBaAIUprvluK4cs+wAX0wylREZmiAvLW+VD0aD19TCddlswcBp22RECdTKhc6AqqxoGsqiq5VztgobZUdiyXSVbf8ySFaDQ6nzSgmmiCmTFi5KO1Gadc2Quc/bRShKXYFEksU9ZAYaBQEyfGDGWAmGM2wYAltZWLTHwbihZbAyAQgIPtMSZMwl4QcW5c2UIeV1T7tNy/Ffgpn0mVkCQrvKl4n9QzBWMYh5Il5iSyNt4hgDbMW5WKao67c8YL14HpbGpLFFOm638SgBLZ8VdoeTOfLSaKFFTJncOFe786ubi91g6wk0Ww4K4xougXkxcAaOoiQa5yN2S/rzkvIk8WLCft+8ewZrvIafYc04pr+qtVhdIP6xQG3+LF6rsqEM1Z1d9jKubKNWALOeoSvPbqlBi2Bqyk6z8ULi5rVWG/PKVNmBg+EUoyk/yDr/eBBr3S7WW3XsX29ivbcuJ2sGQJO14jif0XrAcwulBSISrFcVAt3wmJFOs6P6PA07yY3NWGLBBIOheWuINlTGlYnI6cg6HtEagiU/E3UzVuWx41/HV+4dCmVu7uthrddAu9FFvVmXEFwO6eS6uKCxkzGjj1UT+ZzeWn1z0eQNnVH0TH1LTXE1zFZqtDoelUG/KXaCcZG24ODJZEvgS+28Uy7IEbDLLTp1NLxeLdRaXVx6xbW4+vrrcc1TvhXHLr7cFoflTfn/H87Z/XN//fKNXeChr9+P++/6Cu798h245+47cerkcRw4dATnHDsfz/i2f4HzLrx0ydX5m//gJ3iFbGzm2D69hcHOFgaDxzCZfAmnt76CnZP34fhDd+Kxr92J/vYA0wEDx00YHwJdxTbJcmwmapYD1Lo8vGyU7iaRYQwz/iRwY9QT414+cBPw2TuqmOQ9On6qpGjeWlwkWMJW0dpdU62kly0q+LbnzfG872SAt8c3Ncb46Edy/NX/aLgxp4nXadFQofMqU87Rx3XP2sCL/1UTEwrmMcPxx4DX3ZhjNGVbIuk7CuLM6Z/h4Dw3q/ORCp+p8SQjq8hJQeXOBUCNnTnwAWTD2Kzgpqlkuez9utKAHejNcM0VU5x3NjtOvTTUqKDVWqDeqqBOOtviIT3jzjwra2S5wum8gCpOcvmu0crI3mulTclyNXwpAHYJkNtKp0YEL7FoMozlJzymHGzp9pBI16RmFgZ8hzBHjElTbxolG+0cl3MPozxYMg7GahS72KRTsVxI7ZzShW8VOIZGJbrJlB+o96J2hWDCS1rJ++h+R2eUr+wBHEKNVH0CY1ldO9eKhX4kvpce99Ji7cwWNSWm2eLQD7NT60TU5fNIEjJz6uZm8rmPBXUBhq6P62TRjcjjKT2pBGrcuFfPj5ssFyDEGwzKEObl+SIFJyGSNybavvTz8mJZuTZsJLw8ad2GpvmJ+10wb/4u8jsSyHVvsUI7aI0Puqa72kjNAiDMancLvpc1TlECI3unexP5mitdsekV2At02Ng1x/UUXPNaFJ24q0BLNInbrrhurPTOct1oonEsAMVqWTUZz0sMl1hlY5asquBlei9FCnjovWhzktRwRYrEs7miK9PvLYPH5cMpN03GbCfd46FJKzag3o3oTWnpdY1rphJ64UdmnytmK7Iv47CdHaSFUyGIZ9VAdg4VPU+mv7LX2qbVInvUCazsSJvzivu3MPIlNkmVtXol1+6W1Q2PbOAuh2LLaU4XcwMfG+s9bO5jkLIUJWg0e6iz/Zy/t6DtAnU6NA6tSgxO9ocT54+84hdx4NABZJ4Iz50T8w/vv/9r+OA734LJcEflkUWljhf9mx/Fvv37MZ1arp5231kNX/jc3+FTn/iYxObP/96X4vCRM6RD4nJx+62fxPvf95d46PgUvXYN+za6ZuPQbmAy5u6NJqPAbDQQoJRHGO0JGKXj5ZUX/sAP49ChM+QRJvE4SznqJKTY0y6y2S+we6eNxx74Gj70vreAAnKWOcl2WMcmBdxjaavaLQI6E8Qff/yESqTVxQjt7hrOvuBSfOtzn49nPfeF2H/gjOWZ6H8WgK3goOlkisceeRC3ffqTuO2Wm3H/PXeh2+3hquufim953vNx7KLLvMMxfaEP8ETYvPK2/6R/zqYDTEZb2D75IL5+/214/JEv4cSjt+ORh7+g3MvZlDE3XKXKRTRYFK9iFZ/LuCKCYe3Up/QVo+/bHKNBjptvA279NE0biHVcoM7uWZaQyTIl+i8tKJMRLr+mjR/4furP2DCRo1kf4AMfzHDTR+qYETDJq8wd9+lttsjRqQ/xfT/Uww1Xj5WaUMvm+PKXgL94RwMnTszMeDFSL1NbjZiYVSr1pgkyIKIaGshpMUJqokpfugw5a65y9a4a4yVNxMzE9nOKnsa4/OgIV1www4FN6zhq1HNK0tSpSGEnwRUF9ZZ1540INcHG5Qmi2LnxAzlphuu9Xfpd7Iq7xFv1yX20kq4vsYFEjVFCcINQY4PD0JRgi2VE6ots56gdZgJWlodi6V9UaqqMiTJ2qpzg5QVk5iS7BM9Raoo/g+XiqUTXUsT6FB5cCqEvI6JKMXba6WYPsWm6fFVXzmcwRN4+Lp8uB6YrrFa64MagfyKGSyAqLDPYQDIOsOWGpkmrvnVcmRmuZIJaNAx4S4fmmtgALjYHl+WuVBhvt7yMi9Gz62yJgVH3nhJG9iWV6Q7+/YgyWgYiXn5yvy8bdF6aijJYwswHkC6ARBFWXo6FVbBd4KuVOCXTWpVzjzVFJPewcCe3Lu2wpknhRIBH3ZNkHJbHuWwzwfFKEqG4ru7LZJoqs6Eo2Ms9LFpCHxWAaPVclzRZXkgxhwS/zoVVggEJIy2XS52SY/hxhd1DzAUps7XnfXQn/TQWqWATS5VXotsy8JaK9sV8etXNmi/ckkWbe/WMChDF5iMAMI8tgFbEVAnAaWdrbJR0WUnzBOceVgQ4f5pkyPS5fB9ZV82N1VbVoJlLVkCPUG0mVa8ux4+eD2X3uv9ck5G49VwkAAEKLQKQWzBzd72NAx2jeWv1poTw8+kQfRmd0kWeYcdkMNhWRkGxZfpRczVniW2W44O33ove+kZ5H/xBoRbox17ynfj6vXdr8Tjr6IV487s/iUwtxstf73zbm/DK3/xlHDx0BK983Vtx6Myz3VgQePMb/gB/8Nu/jM0zzsbO6S0da7PdVUTNYHsHlWpDRqOMyZHXxoJ6tLE6+piJ2G208PtveRfOPvv8ZX1VgJ49Sm5f/YfP4z/+9Ev0wLVbDcz0nlOLt6H3ljLF2II9wXQ2USfmxsaGWDvePNaux8Mt9A7sw7d914vwvBf8IC68/Kp/EoD5Zl906sRx/O3H3otPffz9uP3TN+PoBRfh2d/9Yjz9OS/AkXPO2yXi30WH+gc+0fe/4fHsBSRzYGebJcgH8MC9n8BjD92GRx76LB5/7E6V9Lj4GitkbIesBNwZX7sq2UBU5dc1nuZoVul8D/z1R4AvfDnDpNK1YGqCFwnWTc/HiBwKIemntajMcPS8Fr77u3JcdDGfYFpwbOHP35rhc59tmqieDFSlpizFvMJVaoJWfQcveFEbT39KA/0+rU228Jm/q+CDHyaEmXm7vEfzyI+MAdkWV6WFk7u/RhcVGsLSULbeMWNTBzUGDutylV/UWPJ2nRLzeghMabnCLmJ0WS/CofUdXHfZFOeeVZEWSgLOtnUrZo0cbUYwhQeMMxvanUlXZlgpoErkwtmCuqydS++xGg1WInkKYOWlBU2CJZVQvF94bInso9aBFjGWKWOlpUi68AU3dbzWAuSMhWUhhq5mWXtSlph80Yo13xmElNVaci53NjW8CXU8KqdYIxG/CFDi+kS4s8YYN8RhZugdamKU3H7AFmL7CpZn6Zom2qZYPL/RPSjc4yncJbM1MQd5alfNN8i6xwRgZ+qLkomzlRCjpGyRJnZiZdkwyoip7YPOOUTzjhMKVsHPP+5VylpEgckLT0ugOLoN4zqoizGOx1kbXfaV7tNdpTh/A9NY7bZ6SIX3uv4B5Lw7MjradF+SzsKUjTHWy53CnXGLe8k/UwuI6FTUwp2wrPaMJ9mM3ASq89uuGAGJNh3K2rOTio1OvFZjwzc4Vobu/u4EAAAgAElEQVR024Ekami5tFZuRPT8JDdnOa3AhPVLzxvZHddGRrMFTcClny6SDsxrK47VzqNMeFkFgnZW4uaKoHTTYS6L7PW8SNzl89+SM7xbQPBaxfyVZwJGemZleWIjjxIUXSa3ZeKzQaG7jTNj0ShjcSWUsezOBFPvRdcCFR6qtAGSzsKOlWQRG3v4zoa+iq9qhJtzk3nRoWZO4NFqdNHqMDeQYdF1NJX708d0NDErBRmYWg2eRpnNRobR8KTCoUnqEGA1Wm0xRo060eOUoTH40/f+Hc48+5ylA4h//O+/8KP43N/eLEH+C1/8A/jF//M3ln/P6xZ/cuPv4fWv+X+xvr6OG//s3Th4Bm0Q7D698bW/h7f88WuxscEIldPq3CMNzJLkZNRXXZksHKN+KHAjmzXLp2jU26LRydT91o1vwyWXX7srOXcvQMHv3XH7Z/Er/8tPFSawXFgno4H7ltj2gIvqnJMdH0yyg/UGRlPLW6yzI5LJLbNcRrH792/iW5/zfLzkx34ah888959FVF9cyCfSZ+UL3P3lL+Lm978DH3rXm9Dp7sd1z/pOfMf3vBQXX3Hd7ppzIRne81b+s32TpdjhznFsn7oPDz1wCx6496N44Gt/i52tB6zGVamg2d4wJ/7xtiUdUFA+Y8C2aVTqeY7tQY5bP5fhls/lmHDXT5bS3ZPJbGa0dBDIYO2qBorJzr1ghp/7WQs4J132hj+u44473XNrkePQ2RVceU0dn/3EGFvbObq9HD/60x1cdnSBrf4UWW2KL3wuw1+8vSlPN7IE8aDbBeLKZLOCGDeCLbFVtImwnxuklBmOlS85Q0vLxexFy4+zFnNf6F1/kTXXkY/I5PZx6fljXHE+sO+AMbKMkqjJHoK+bpZ1p5Z/elpqY2B0d/hxqQtSyMviMPb62ku3ZbNsAr6CWo9uI/9ZLKL0eGKJU/hySnGpO4A72IrdrS1SphNaJVttATKmyL5sQbHAajLmu48+mAI1yiRlJjFpxCGhI4pSE6UODubsvV3bmVRO7HNsUudxGxBLsuP8MMqylXkwpVvL1fLlXv/WJU6bEgphrxsmU6vFEGqK5L3hwBZVP5bIaWclWzmbdszWAVgC62I37jYsTwi2kuaEUrMU7BT9uoyp5FchlC9KbOW9SxmqGB/BOARgUfNSqKHDa2tlfksZpAA3RSeqnj+3v0nuR3qdgxUJLWNZglxZmqTtKQdXCO3j/VM3+ZR1WgZcSeajv30AoLJ8GJ9bghjbdK2Ux5fiZcqBWYq0y0xEPUqJmLFkv2zMxntrnImZNmAYgD30fzF2pWXyoO2ZNLZlma68arsbA8qfWQk57l2ALQOEqddeaSmS3g0BJipS/d6G5YM2a34p+F4kdWlOGoAugKGlKtj4ZN8bS4FqNAmPOt/ws7zI56LN6l59oedLQEsmp6Y3DkZYJXmWG902Rdfy+defmWe1NWTN/RbATG+mSV/u4aPRjjrKuBIw5Jisl2JBWMqgUehkqJvQqtWphEKzu6Fqx2zKzL+mmK/X/9XHcOSco8uLt1+At77pdXjVb/8KRpMx/uN//q94yct+IsmfKJuM3vCa38WNr/p/0O218UMv/3mce/RizGcTAagPf+DduO3WT6N/6lHpxYg2x8OxdqAEYMPRju4LASVLiu5Hq+3cYjxRV+Tvvu4duPjKa8r75xYMXNAVaedTp8oM1Sq+eNut+K//6Wdw6tSWhP42OOeyheDiRMH/hG71U7bxV2XnwAgey8iz91A4d3MNrRbdwivyGtu3uYl//X0vw/Nf8kNLu77iwP6ZS4zxvicefQjv+tPX4L3v+BNs94d41nO/By/9yf+Aiy67Yg+7im/yIL7Rr/8j36rffwSPPHArvvSFt+CBe2/C1sn79ERzcWS8khoWKjSeJaBmI0eORiNHbZ7j3R8GPvN5YoCu3LKpmaJ2i1+VhXXU0hCWi+6xS+d43nMyHDkyQ7c9wzv+qorPfYZdj3SU38H1T8/wIz9YxYdvmuDdb89Qb+d4xc+2cOzoEDs7Boze884qPn1LD5XGSAHrYtXIZCWxDfpsWc1bezIf2Izducp3pAB87lYQOkhZQ9BElnQ2kQk3O9qxstzNmY0r69i6JvNKWyasRzYnuO7yCc49izmlkPcXrcbaLWYsEmwZuKJZMNkbatUiYoKlDb5vWcK1HWEQDRK8J5NjgIw9cI3jH/t991qw9w6PLRLphXu8garVMqJ58ZRAazebsSzETSf4VbAVny0My42jZAKlFUSYPQocuJnlKrsU+FONBgJh4a1j7v3BWKQAorBR8LlP/nUeUbO8jO/9rxLIpIuuMYYBHskQMkJkPs5kaGoxV2b7wC8tKnPCQI5LB9lsqqA8YglsGStaaKDSTsQAKQlKjCZFaSzDbNrtGHT9vXQoLdSKbi5KjVYys5FUMFoErrJRsYV6iQVcYVBiDKYgJJoXokNU2loHBVGeCwAYVz062AI0G4vulhN6BoypMeCRNIEkZXJdaz++1PMrPt/u1xM8LS5Kt6ihKDGXv19uLiwPOBgtnbdR/+VyEc2SxXs6CyTXeWOU1CGYGhT730M+k4rurbnC3l8Q3QOpC3CWiMLNzDjDLJot/L7HWE0ZBX2vsIuwRcGeHQMy5fWyFA3Nn14S1XwRzF9YFfH6u3GrdRa615yzT7qf7hJvHb4GtOp1jnvbpMTviA0mUNPzmqPVqJrcNiw04l7Sj6tmNsZF2T26HsPI+vk3HMtHY/bjsVNqgdl0iNnYAIp84enXQ/sG79Tj32mDMBkO9EDWKWpWeaSKdruLjEalY+vQo37prR+8RTYIMbb0YPoi++lPfhz/9sdejGangz/403fiiquv38Uu8Tj+9MZX4bW/99s4sHEAm4cPodXuKsR5Z/sEBgPg9KlTipo4/9LL0el0kfHizGb4wudulYD9hm/5Nlxw4SXSa936qZvwD5+/XZPLaDhBp9XB77/5nbjsymuLQTodj/Br//nfor9zGlmtJk1WnbmODIvOMpw8/igefOBeXHjZNSqtDkZmEErwd+c/3IYRY4OmA6ztP4hLr3yyFpl6tYZObw0nH3sYD953j0pRiuyhVYV3PuxsnZIZ6TOe/V342f/1V7Fv8/A/Zh7+5n7nGwCcO267Ba/8tf+Eu77yD7on3/t9P4KXveIX0eqt7e0R9o8ES094gPH6b+J9tk7dh3vufA/u+MLb8MC9H/ddfl1WHAQlzNGcGDEluvex41V88OY57rrLd4MeL0SgstRtV2mpFHdw8zRe8Yoaum1GWLXwlbtzvO3NbKnP8OSn5/jB789x6sQM7/tIht5GA8/7Do63LZWSx/0q3vNu4HOfY/TR1Bio4C4Y5OvPkOwdpNHiQ00A5bvJClGHBb2XtheJ05MmxolHK5EaHSKvtsxEcj4sm1gb66iwkaQxxKVHJzjnHOCMM6hFyMVkdNrURNKNnkkDET5sZSQDXA5CyPIk+g2by4NRW35UYwIsZ/plhkti+hVmSx5bCdgisxUCVM0fMemuloM8mzpc3svdeKmXsMN0cXSih9Ki7euRoo0i1sUP3BavciFMAVMK4hxF6g/TYtl1K47F2Un7LLfn9PKjfKO0QiwP/GCsVp+XEnzs3bkYDADB1nxMg2GOf4KtKIPYohz+Wtx1l3ot1105qyUfthD5ejdi6PFigSv0eSv5iMF+mReSXyFnScNiY6mTLJZM7wIMwFWUM4XTyniY1EHeLnzk2uzudg2mMTY5/HXrUyhlCKm2LywHUqAUgCvuh72Xe5qtBG2vil+ilFgyWV48XfGvCwCWIqQoJUrLVTCZu60rAoRwfJBnKEBvuhFyj8FdJfj4QAcqyz+3UrjGTAFq7YaaFYtdOct/NGyR+tHJp0o3wG0hnPUtx8DyCNfnJJFJZTcowZU+tdBwCcSF9izuhR9HAFxrhrOHnBspxfq4t5wc4Hm89AWTDMFyYrkhNUbLn5kCkFGmYu9F/SsbSnLpLI0RJjDTBoPPFAkcpXO49CWOzx32K8+66lhOEELRJyNogvLkIXLRqtZa6HXalom44K66Ju+q2WRgSnuNYDMrnS/YgTi3CBbKxpo9vONDnyrKiNoRzBl8aszCow8/hJ/5gX+JRruNV7/p3di/eRC0FqCVQavTdo0K8Oevfw1e+d9+FWccPAO/8/o/w7lHL7JdaRV47St/A3964x/gyU99Jn79VTeiVrcgYorCX/u7v4GX/ODLccWTn1RMoIOd0/jDV/4m3vz6P5TXVq+7jt9709txSaKZGvW38MMv+HaFTrM5YDTe0k6F5b/JnHVdCuUz/B//9yvxLc/9bkwojtYqWcFfvPlG/OFv/V9o93r4L//tj/DkZ3y7iedkv1bBf//1X8Zn/ubjAm1EyQ8/fK8GdK1Bd/aR8hi3dnZwyVXX4jd+90/Q2dj4n+9aTMd2PJG6b8kPfN4fDHbw+7/+X/DpT3wQzXoNR49dhJ/7pd/EWeddsLoG/PP/W8dQLljf8ANmI9x978dxyyd+C/d99aMGEGoNb8yYYzyvYDzN0KkucPpUBe/92AJfuYcMixufkmWMh5amtgS+owU2Do3xEz+R4dCmxVc1mzle/YYMX/rMHDc8s46XvjhTxmanW8E8a2A67GAy3kGjPsXx43W8/R1zfO1eZmQyu4Hdj1zFPPtHbrvWXWugyehvxcG47xfZz6zdxWJ0WltHlg/VjTjtW80t9CIEjWz20KppdhSVRgeL0Ray6ciigPKe7CT2rW3jqddUcP75JownkKOWq9O2sSzRPPNIvfvTWC8bHOwy5pf+mXjRrN4b/XZSQgyxbarhSMGWGF73AF4tI3JBjMgclQRcYJ92Whkwsd1v+feyS9COzyxE0q9VlirAV2hqdBpJZ5V8vEqyYNeQDMPNAmSt5NqlInyV8vy9ixJM8ll7ga0nYrTS4wywNWf34YQpEgvMaBBLEE4fJHVLmW+Q7qWDLeXNKtwgNHsGGu26eilZGwYbABoCEsR7rciFv1puXEcZJd0YP8sdgnZtA3BFgXpJj+bAix+po5V/kXfEuWYrbsITRfZo8Xafo9LWpAQrdk2XXdKLe15k6Nn4iWO1+2hAK0CDoH0wWCsjI9VtiVHkA0SPSAceeqmfz65ysYu3Nd5LNb/zOVHG9pK1QH0JSM34t3S1TwHlnoDLGZolIX2w8Hr2vBM0kntc9xSnGxYXcZ2IQ+glHozU8rNXsrLl4sN7W4a1l8J4G6vGZJX2N7bZs5nbPPasESHYLWkUxUaVXmvcdNAySmJQbsTdwkdaYBJGDfMjDKsUYRoHmvEZ3JxSj1WmbZgpO+2itEF1E9OUYeXYN82YM5TPe8pVJAcxHDyO0ciCqCXypgiXEzoFuqAwnp5ZCxmBctwwW5Dh1exAJABrsntQwbrW8ZVVmmg0O/izd/21nM5lLTNf4OGH7sf+A4fR7rQ1if3CDz8f+w8exK/8zhtQyThRTHDP3V+WM3uVYn0Ab3jNb+O3f/1XcWjzMF739vfg6PkXFffw9a/6TfzZH70aT33Wt+NXX/lHbtOQYzIcyRdsfd/+5clWHmRz/MKPvwR33H47emv78Vs3vhEXXXpF8Xvz2RyfuvlDclHnAsKdlqFmoto5/vyNr8Fdd34R5x07H6/+s79Gb2Pdt00Awdy/f9mLcNWTn45//0u/tvTZ73rrn+CNr/ktNFsd7Jw6iVk+E4hFRtC33+w3ZgNU6m1MByN870v+DX72f/vl3SXFb4IJKg4gQNZe9PXK+3EA/c4v/wd85uYPKHPy4OEj+JVXvRVHzjlmb/dP+fxdy9Q/1zcW+PtbbsTHP/BLGsO1RkeebJMFA7eZS03PqQwPP5rjpr/N8aV7a1jkDdksFDtwD4aWdiVbYHNzihe9uIMLzt5WXuNDXwdu//sFLrq4gfOP5Th9cq68SjaJsMze7czUBjwcVvCOt2e44w7OOOSFLUDcfHBM+L78ZRMnn7latynHb3XldWrIp3PkE072c8UtSSfEiVT9g9wU0QPO3q2YrOs9+duxT1l0dptgqwKMx9jozHDJJTNccA59uTxbsZqh0SFryzBrsh1ksm0xZo6f2pu5YPtEawvx3p5ZBdhKTlDg4Qm6Eb8R2Ip28tj12wRb7vKLj4gDE2th3WexaK6CLA3bBNhEZEnpgP7EbFa8jhYhhRDeO/HK03U2R2A40FnoVOyBkaRAZWszct1LHL/XU5EuxsotLDyN7LcF4LiOzDLMWaUYucGpu8dzUVdsDLs9yVZ6J2KR46bOP+IGz3PjQsX1Wv5/5RjTWIvH3xaBcnopQBq/ZbYD0cWdnlN5f0rbBVtOrXMx/Uqd5KV/iXvojNZeLGR5rWwBT8t41mgYMv3072WHYAj1o8xrTJZvOFJBeaJLWjpq35AERgpgxk8LAJie46rvVyB7SwVwc+ZEN2mAPHVoN11lzGUmYUtBQZxvEh2TOMnHsSxlJfp1Fh6NmCpnBdNGgfD3KrVrZZlv9Xnby+4ifS+7tGWusM6Tz0tuMX0hzStKhi5oV6ekynz2jBFksWwemyfKiWzT4ewYGTlvYCFOadaZL0u3eNo3lb8TZUK+pzSvNT82v7H/H3NvAnVZVV0Lz3P7e7+m+iqqCoqilVYakUbssME2jU3UxJjEmMT8JubFmMT3njG+aIwR0YioSGxAFBFsYxOjxu5hjyhII6AijYBQ7dfc7txz73ljzrXXOft+VSjDGMf/jcEovubee84+e+8191xzzUVNF99Xeze1uQTh0mp7YtJG1vRnwTLjMScfkjPlNugtBwaGFXMNNDozasEz7LE/XlW+UtVmy+wQxkOlEtUfkchQvYVYM9nCbHsW9WZbC23QX8IHPnUlDtx2SDG/vviZT+Pwo47GQdu2a+W+9uUvxtr1G/HCl7xCf/PjH92CH950Ex77xKcWlYkXX/BGvPNtb8Sq+XV428VX4OAjHmTvlwPvPP+fcMm/vhUnn/ownPP296JBR27tzW4hvL/tC/i3D1yEC9/0eszNzeE1b7loCmzt/xXlT//mhc/Bdd/5lu79cU9+Ov7qleeUv8yBa779VWw8YCu2bDvYTj40ybzlRvz1Hz0T3f4y6tVG0X+yWWuh2WkpgPYHqbRxLC5goG12mjjvfZ/Ctm3bgmi61LH9vGv8mb9/AGBpYcdP8Xcvehb27r5PKdGTT30U/vq171Dz7SnT1Qd4IVNp5Af4mvv7s/0VLtx75zfx0Q88G4t779DLVCQRABep3kZSRdaf4PNX5fjWd7SEkDO1x7NHzdhQsks5zVezMY46LsHjzsqwZs0Yq+eZUmfgaWJpgWa2FJRzOyT3PNCaoGvDrh1DXH55Cz+9p4qkRhuR0uNHx1gyuhTDU/BepxKTzdX7qohKWuRG68j7AyQdzhn6wHGO04CKKUNLS6I+awaoEjoRzGSqWDQBCRd/x4Si9LvjWWW4ZOwXiwAAbF43wknHTHDwNgNcCU1PGzQbNrdknd504ktkhsqXuubF9E77F8y7lqXY9ANLroNaTuDJMQ96IbUEyVFvmpBdsscgkBduCLS7NqspYDFdXRbPDwdbvskb2JpmSVeyWsUWQU2HWzQUaZtp8FWKrA1kWEVWWbUXp3QUNsL2Y4CAQnElSuyUHumsYmH1yvkepw/9dzHYLYCLByk6xg9o9MuSdtvo6SKvNIo8nEybZa7xUdPckELU1RVsVWA3w427Tm8KbBUXZe9XsigBnNgbTt2WpfJKkGbBUq2dp2CQN6J20KKMiwKwrVk951A/4s/Gn71/oKcNzUy2rPzj730cDa9Pz6tY+G743NLNdngIW3qU+irhm1XFFqC+SKcFDVAobHF2S9WHIqHi1lEl+xkfDhysrPxZcR8BhGnO242XdivaD6PrCj1Foy5SVnnopqaR0FHzOrStKu0byhBQpO6CqWjJfoe0Y3j8djAUT1YEMS2NcADyXcWYrTDWwVTZ7CVCpWPQm5UHjgqygMAEtAK4KTonTILGLvhjUUPG13JPqzeCzxzF/9pOWdgX2DL5pdFP0/y0DBhaiyNV/PI9tI+Fal5R+W6DUhr5uvaL3R2SUw7bmKuPj3K71viZzXfJYLEhLsuIa622RPDctLNxF8Mu/ZAaaDeZimGj6QwJyzIrNTnB07GdrXjScYYPfeYb2HpQYEQAvPdfz8fxJz8UJ55yutbEV778BfVUfNyTn6rvP/bBS7GwZzd+/49fXByjLn3X+bj4gn9BZ9U8/uXCy3DokUcV9O2/vuk1eMf5b8CJDz0Fb73k4wa2wtfirl244pILcMCWg/CUZz4vlOLbL7/w6Y/h3H94mVKY517wPhx+1P1bL6wECq948e/je9/9NuqNJgb9Hl7yitfhsU/+jfuFEOkwxcv//Hm49ttfRaM1i3E6xIRVcDnTVDPSldGOgpO53moroC0vLaFWA1791ktx3Emn3e97/3f+4p3n/C/8x8fej87sauTZMv73G9+Po0887RcCW/8d17kSdN1608fxsct/B5MRCzyMjVRT9PEY+YiLC9i9N8dnPw/84PY6Jm6jTtd2sVucO6qfF9BpdZo48MAUz3teivlZEkRVDNnDjwuOjt0j2p3Q4mOMAzZV8MObU7zv/U0sLCRIaqEWmSGEHDXb84QUqQVR+7k+t0rfLnbp9j51DChV67PF1KOc8+xLoGY4MoPWWmbAixqwwCAl1J6xybin9NRwnKipgWRCXWaOmfYIxx2R4vCDgbVrTCDK3o5q9UORKNPk6nJkfkzMCzClSk894yAYGEuvqeK6nDnSia984gYaw/mfAYjZIQb7FottzOG5knIsTAdiwYcnSb6wFOOXQGN6I4+D58p5tj8hsqfr7u9ffw9PGU29Z5h0Yimo9+DdhEotA6NlWtM29qgzRBDdK80RBNbqBRt97ZNSWmG7UabclIMKVVzBQZtTt1dBSqBFoTyrV0OJvzQswSOMJ3kaBEmPJ3Dt6cP4uVnaRI11GchLK6hIf1s2FlYaMQDcEiTGLFJIB3q/RfpLBWf2WDju9gUC+GFsCLKUForyuVNFiFEjZYX0gsGsgGmtSpRu4uz1tN5KQ1O+Lg76sThecywCifxeRRah96VlPwjKSq2ip4/0vlEfzpjhcruHYm7TPDa6DsugBy3jfsx3bT2OS2uVAO41Ds5wRSagxdz29GHEGovdUhWyAQ6Bj2BGbOuoZPn8fQzEhbOeHyTYAWQFC1im00u/O6kWw5ipgbt6Hk4XA1gboGk23Zqq27rhHHGNl6wcBBSN0eS52cEblU1kd3l/nFvc5+o1soKhNU+weOB7uuF8g96ENWtFFDNUqlSUTYQzWua9p3VUkNq2t/EZUO9LDXFy5lGbcw2wNn4ef8pRkvP6JEdjdl76HTJg2XgB/YU+ZmbXoc4u2GkPqXoG0RoitAzJWWJuiPOST3xVAnmLFDne9E+vQHt2Di988ctssEapWJ6WmDTgogv+RUDveX/y4mILuvSd5+Htb3otOrOzeOt7/g2HP+hYmwwJcMG5r8K733IOHnrGI3DexR8twVYOfPTSd+Ij7z4P/fEI577jo9h+JJ3b7etLn/k4/vFv/1QDdv6l/4Ejjz6++B0D4E/vvis0oC5z4ryuNBvgLa/7e9zyvWtlSDnJ2bJlDV71xnfhwEPL9Ga8gV5ywb/giosuKDxTWBlJ8TZtKXRaCw+I1Qwc53q1hdFwWeLlV7ztQzj8yGN/uXYQU9v7vmlBBzGXXXguLn/nuWqZRED+ope/AQ8/+2krX/2r/b44WoYD0orS709+4Dn4/vWXWxcDmvOOzHOFX2rtkydip77xnSq+e30gr2uNsL8QARj7UsnqMoqkn9bjn5DhpJPGmJurijWgaS+XbDVhK58x6nXO3wS3/2iCiy9pgNnnpMJuCGS4rC8jW/IwOjMtX+h62VtrUkNOdSapiJRdENgncqIeW2TO8snAmKtU2zsqGGHrYcDdd7UxHoS1Sgmk62h0p9xUqAvjah9Ky8Vqn7y3S+n9PG/rvg5YP8TxR0xw2KFVNBr2XjTqoxC0XqeOgZWzpseR2zi/V4VeaW/gHlemj/JCnACs/OhOXBaZmepzCkNTmpkm8tniaVS61mLDjfQaRRAtWQgFsEj8PpUysmSr6VfCV6H2iDy2XMBcUP378biSaDxKQcaMkzMG6oUWBRj3HiqedXi9VzgKWIeAsVKlWAIqC34xIxdfh/bAqJKLeq2M7bDIcI24v1jqjdlpTgWOjw7Wqka1vqLuZ0WNobfk8RGbSCDvnTw8a0iAZYHRmR6rODDTZ1+O06lUBiIzqiy1XUGWEUrx3YOsbIFjKWHdP3VnSjPup4LTU4oRyxWPUZxO1vuF9kneBspKF0IBgc+TIBmx8TWQ4YzMSgDuQdifhWJaYBBl7REqIAurlnDQKk1yjasrGJ4wj0pDU7MwERsTAoVbGzj8lATcNWjFPThgcl1TyRaJXyrWmafow3sEY9oC4ER37+tIeEYLNXiHebUwNWkBGHHcp8Gpj6G91OeYp22n7skZQTHAvDvrKGP6rQAAw2Ha2Ws1iA6HNF4nP1sNz4L2SgecIIpX6rBGawfLfhQegByXcEbmQYMdb/j51ofZ4gKBliogVWVZusWrW4atgnLeBqaMnRzkbPDwYzax77IMv1hGX29UMeEpXBUldJLP1VyaBoTsA1hNMvS6S2r4K5RYy1CvVdU3sFHjJm5u6ry5wXCED37uKhzIdFr4esM//i/c9sMf4vz3XLFPhRvdzl/6wufitDMfgef+0YtLL60L34jz/vnlmJ1bhYs+/EUcqnY39vWeC87Fe952Dh5y6sPx2gsuQ41GGZr5wNvO+Xt86sPv0RC89m0fwINPKRmiL3/6E3jV37wAM3PzOPfdH50CW71uDy/942dgx0/vldC53ZqXhm2iHntAv9+Vgz3vP00HEt894w/+GH/4or8x4BQBgO7SMv70OU9Ct7uIdNjHKKZwZvUAACAASURBVOtjrr0KjXpdrvsqv6eQepIpsHVm5ik0wiRL8aBjT8bfvO5f5V/2q/+a4E2v+AtcdeWnQ3eZNv7qNRfihFPP/P8Ns7XPmOTAF/79L3DVN96KRD3Z7JRCdkuLLauoyw5bPO3dC/znV3LccDODSdt8rghMam0BHp2W8hRJyo2pis1bBnj8kzp46IkjpNRTJTVkgxz3/GTI+hD85O4Kbrqug9vurqG72LUUIk9t1HbZEU7WC1r8QzthWTVMCDqh354FV/9ZgkqoKJtf08LqVSM022P85jPq+PqVY9x5RwX37qpguDRG3jCNgyItmTpPI2QjJEH7iJSIjenMOpARoVXRanRx1BEZjj8iwdwq6xxBcniG/bRlvp+gVuF/xnIwBeWeXIWQPVggxHoZCx6lzorWGrYsrWJQ790wh2aCrXxM3UTobxZ8tuz5mg5EI6L9zDb4sqIwNk70yqgSJJQC+nA63k8m3j257m+NxUJm3UMAVaFjzRTr4vZFnqpQa5AilUINrJXsq/XPCkZGdxdYprKnYAnFYuAVAwprm8LUYRWT3gQj9kbUnLfA5P0ROWYEucThSiOSSODVqEjC9VrWssfbjkiDIqsPMvHU4tprde26L6bF2ZEj3GR4MDGw8vva97kFkBbSuA5kjDUMGi2hlVLPFVcs+hjoX2c6QgD0dSXmJ1xaDLaMxTIWyvsnWosX86bTexZN0MuZsdK/t2yUbulI9wTTyBSi8ukKSD+s+P2ufK7yh2NBQ5j/oZY1xDW7ttJI1J6B7tPXmKhkY4nKquYyTViMW2C3NKfVeML86gp/PwbRMBYrWyGpai8UIbhoXalqgZFpoFcAyVCbbWNffsWieI2F2KCyOMAd47nDKR0XwKdXMPL3PFDoUMQKQaUOHcCyorJmkidW/atnLGc12SYz/bWNqdSLUYNVrQdT1InrD7m+DGhJrkgpgSoZw4EvtO1S6J/yKrOUvtyJznrwtpzMEi+W7u/UC6X8zSTHMM1Ujcj2Ls1GFeOsLyaLwnP2KKw3O5idqaMGNm1mEOLDMe+f3mAgr6vPfe0abInSiBe88TX4zMc/ig9+5iuoN0PKLxw56W7+G485GX/y53+F5/7R/yiexrvfeg7eds4rsGHTFlz4gc/goMOOLNggsl5XXPQOHH/8CXjlee8q3xPAua/6W3z88kvQbLZxzgWX4qRTH1YcUr78uU/hn/73i2S/cO47PzwFtvrdZfzB0x+PYb+r4KIeWxO6lA+RMQWIBHMz86hUq1jYuxMHHXI4XvvWS7Bp034MSXPgM/92OS54w6sxnvQxSVN0OqvlNj9KeyowSxJaAZh3C+0z+ou7Zbfw9+ddWrB4v2qwdf3VX8N5/+cv5b7fW1zA1kOPxMvPvXi6G8Cv+qLKdP9+P3l57x24/KKzsWfXzaEK0DasOPDwNJNmdFIfY+9iBTffNMFXv11Bd5gg52GBdDB9uGTIObTPGekoh0OPqOOZz84w28owHFTQbCW45ZYRvvFN2oFUsGtnzQpEEvqrWZBSPo4MmdrEB30KLQ7oahu+TOdhAMttIdSOh4FxlKEzM8azfnceBx5oAXHt6gZ27WDvzgw/uTfH5Rc3MRhYyk0yMr5vaGSd12dC4OA1sdF7A5PxEHnaQ1KhLozrdYwDNmQ46egRth9syIk6hWbbWJAWa2WU+TSgJZaLqgH1czO9k4GLgkM3UKnOS5ZeotbBigVIsRBssY2QpRAJtmhKaymLQL8rmBtdUeyHEThxVkuBPGhe9j8dC54mYlbCWBfna9/6961cjBmvAuBEuoKVbNqUoWDQCRXVaEUqqqyu8vd0NotXImF4LOYPQTfWoJXBxJgCAgZqSahLtObs1NGatoyfz8BQzasKIvTY4rMSqFAa0ds4RSlNzoHCwb20WPCDpJ5KpMfyylC7RvuKmS77STnOBoDCnNBZxFpv6VpCRWAhNg5tdeKnFKcV3Th4pSh9SrenIF2mn411CXYMU6lHu1KmBZmZ4TW5PchKsbvuIOrOYuxTOFS4kDrM3pgd5XWY87oxX5pj8ojct1o1vmfrpmGgYN9U7XThRCEqdwAWJAwr55UfJNww2Fcb16GS1JH1iz9X11pZCq9MhrFAIx2VqWi/z5gZLFKHYTb4mUz7X5y+DL8QsCymVGCIAsskHW1IMyqFyG4g5hMd5A5l1wT+vlFL5L9oOlB7r4LV4uckFdRZBNgwmYd06DpcMcNnthem3yoPkaZxtPSqeezZ77X/BXmBwJbSiMduyUWTJRVkw6FAExE+DUwrSR0zs6uR8HhPs86Qi+Wb0Lh0RKTHyhYk6A0HmpydTkd/OxplaDfa+NgXvilTU9fFXfS2N+CiC87FxR/5whRDxZv63re/iT94xll42T+8Hs96/p8VgOoD7z4fl174Zqxetx6veet7sc2rEXMyW2/CRy5/L44//li88l/eIRDjX+e/7uX4xAc/IFaBYOvEU88ofvfl//x3nPP3fykjyfMv/jgOP6ZMI9Jn6y3//HfoDwfyzhoMeqGyhsauNQx6fdxy4/fQ7S2h31vEa970Hpz2yMfvf6/X0wJe/bI/wve+eSWarJbLgSZZxFoFvf6C6EyCmu7SokxY127chJe96i046fRH3f97/rJ+sx8As/Pun+A1f/NC7LrvHjGd1CX91avfiqMffMov61P/W97n0x/5fdz4nUvl0u7yCsoA1GYhWlxcQ2S42BCdC+OrV03wxa9zgc0hr6dGf0tIbH5uSqdTm5ENsWnzBB22JMwIRioYjOu488dV5LJyIJhgf9AQtIMWTLuFnzIrDST0+OJGMR5iwkXKDZRVv3Sd74jfx7jPtVVFZZRj6/YRXvCCqqwZFimXNGoBc3MjNGcq+PdPAt++uo7ucgUjCuErqbnS52MDV0oxjAzwMKWoZpI9bac5q4vzlrxj5js9HH3kGEdszzG/yqptyMZ12gnaTC2yNVI4wUnDVbM2Xwo6IU57L0H7aUUGyGXSIKiMyIiz3LoamC0SbsGteezGhM74ubUD/ySkJlaCl5XidjEYRTqwTDv66dzTd0WZ/FTznBIouOlp3OLFwZdnSFdO5JhxExMUkCJTcgJmbqBKDUlwrTZg4kyB/Z0CVUjX2Em61K7En8kZ7AWO2TBhIwR1pjBdCT+D86CiiKjUdz1Y17BxeziVe/pQ4xPa7djjc5gbhNx+XQz6DqZC5wFLI7reJjC30XMoWS0DWBaUgmkpPyuAlpXtdDwYSv21sorTtTwhyPnlrmTVXC+uitCiuXopclZyKoBbnotk6Kl0Y5xGXCHsV1bMgA/BsVfFeYWeP6NQk1wMZcn6lOkmrR8+J1bxF/onCxzG6ZYifk97+/vHrJheEYBEnBpzy4cyPe2HDbd4iZgx6bwCOxMJ/P3z7P1dg2+palXDciyyHKmE5uX6c162EJSvEMTbNQeAGmnEYkDjYMs+OzB7oRUP15C2oDxBd6j6V9Rrxlipf656FvKAyLZlIWMgBwjXM5ppn+nWjfnS58R2E2FuWsrYGS3TI/qY2sHEq6ED8JVxqsUKpRFP3j6nFUU2S07ceR3NNn2zOujMzKGKIdJ0SS11OAGzrIqUJ3Nuu/S6qlXRYjucGtMAJvIWeKvVlH5kv0O16wlB/ZIL34i3nvt3+Mc3vQePf8pvlftGkuOKiy/EBW/4B7z0Fa/DU5/5e4VO6cPvuxAXnf86zK1ah9e9/VJsO/TI4nUXv+31+OBFb8exJz8Erz7vvWi2mauxh/e2174CH/vw++Ue/89vuQTHnfzQ4nXUbL3hlS9Bo97C69/1QRx6xDH7+k5pF1yxnRJBj/p4wbMfi7tuuwO//uzfw1/8z2mLh//46Ptx3AmnmoYr3Pfdd9yKf3zJ87G4uFcToVZtSSfDHpEpW8+MRhj0FnDsKWfgJS9/I7YddsT+jUSLWb+fa1u58/8C3996y/V4++v+Drf94AYN45r1m/H/veyfcNKpD/8F3u1X8JIcGHTvwX9++qW46XtXoN1ajW5vtz7Y/YNoDuiNQv0kxrQ5MQeXar8LXHdjjmtuyLFnyaoUE/aSYVCY0BtL7qOojKxqyl6lMCctlKoYeTKnV4LARZB1B18Bkeb8OYXsSrVre5VFg0AYdSvUB7C5esssDMZZTcL5SdrFoYdV8dzf6aDVGGL3Uh/NmRrmO2O0mmMMUmDYq2Np0MGPbx3hI5cH7QWLV2TxnIUUqdlQ2EYY0iU8IapF40BdhJC01Vh166ZlnHg8sGXzWPiRNBaLC9pNas5YxUgSnhvUGM266XTYZ6/sQ2ibuBcSqNrShbdKnY5RawVtGoHW0NKpVkHEE6HMlYr0iP4vKG69eswFxw60YoYoPr27D5YHAFH80Rg4SIg3fZ87sbi+CCDeMiaAjfizTEEQWvu4hkMXaimp4FgVnr81Pbbrc6GwNT2O0zAcF6/jWHk9YRZZsBrT7ibHmNWITPEIvFoZvDUPtp7n0srVzP7BUjZkXwUVCs2WB2ezf7BAxmuygBJSRNwYAyNmN1TamJRA16/Q7tErWUuGielUY7T4ewfq+7J6If0eWUOUIvLpKsNie3Q9XGQkG49rGcwtLeUpxDgVrnkg1pSf4fTKtP2JRi5UGZq+yIKwhk0VbWF0gnbL79HertTt6bsoPW6vCkAmHFfKXo2lzkwjX2TczExTqS6vsOT6DWBIZpsBSJTj5JqukpExps3eOG415GOj1Kk6MJhHFsGQg7CUbaJCSs/2g+kiiZJnjkGWXYPrsgoZRWCt1A4nAElJF5TqNJKcXqBKCiahY0LQv42o8+PbjnI0WpRI6QMECKUQKUxp7YqkYSTTHu5FeyTZYdrJRE2uvWJTazIARzusmLZxJdjV0qStBMHWgzbRWZH+Qi3Mza4SQOKizMe0gBhZf0FufpWaGB4T/5GJqcvyQV4VrY7SC2wQVKs1RVOnaR/D4Qgf+dy3pqwf3vWW18mu4Tee/QL8z1e90Z+5/n3jq/4a//mpj+DP//ZVePIzfrf43WXvOg8XvOHvsXHDVrzxXR/FtsNL64dLLvhnOcyfdOoj8Oo3vwd11q+Hr7e89u/w6Y9cjkanjVef924cd8IpBXi68rOfwGv/9wsx05nHOe/4CA6JfLamLmo/3zDN+Ce/9VhpyF534eXy8nIh7G0/+j5e/sLn4glPew5+78/+Vq/2KffZj16Gt77+5ei0V8lOgWnZfMTjbQubD9qG3/zt5+Nxv/bbqGlm7Ctc/3nX9V/5PQsVPn7FRfjAO8+1nnjjHMefeib++C9fKQsLSwX9Vz7hv/ja/aUQc/apfA++deXrsWPHDagGMMFcvFqHBG2Jb2peuaIFRam5GFiyL/TiyvHtaxJ88cocw0lTJqdq7cNgIKFK0E8Vws9SS0Nxb7VZw3hA9ihUH8qeIUdStwpAIbuaeWSRdTIXvVEIXQ1t2BJNq8UXrRp4HKsDwwUcdeI8fvuZbdSSvcirGZaXEtx+h2nPDjyoqtNkp11T9dhHPzrG1d+mOD5B3pT4yWrg3OuF1ydQ2JO/m11bqvJ7WUQkM0r9rZnv4ZjDJth+0Biz8wSfbOfDdj81AS86KcvIN5hiUv9T5dgw9SkBbNh4ItbBpYwM7LWmpVgTeoml4bTs1XPOWAT2wNaCl6AHhig0n/ZZ5WzXPmkSYYKVVXF2ChWLoFSYG0UqdIWN3zblaeBgQcUCw7Ro3q4xMFmBpdL3ZCdUERcsIwJIsVvK7efRl1dC+Y9cexT3w4vv0fRanDMV0GKNOkJntiQ2D2lERivXawlwqXpQQp1g9xDMTIvUYNBwBbA15akV9oG4AtF1TnHaVQBKgS1W6JQ3GwNnjbx80kzL6Ck7Z6n4e3/GAhf+lvvTvYnNjjsF7K8p9fS4u9lsCch8LpSbHn9X9RRR3FRaaU7xY0XrF6Wz6EgeQJ8L5Q2D23xz2bXryjQfirG1NjPOxE2lswMTE7cWUsrWPfBWEgQ+5KFFjX8rC5JIzxbPw1hPqJ0ucrMvwJa2F3doNyDOFDb/i9lnXy+xl5pAiQmc7WNdwxiYLjvcVEXcWPVh6TLv12bslW2V9twM+DF2McXIh0E4wP/4W085CgQ72JXBLw3LQ1VjGBN9XqhQLJnSUG2oNWKco+4gWD7oWRVasbIq2bRsQHLK4evzBn2CGm1zdqcAvtdDv9+ThouMy3hStUrDqlXLVfIU1VojGOFTSF9DlQ2sq6yiYpX7AMvd3egNU3z9unvlDO9fl737fLzz/DfhuJNPxHnv+vDURvP8pz0W99zxA/zV35+Ds3/jOQWA+dAlb8Hbz3kl1m1Yj/Pf/3ls3BwaWyc53v+ON+N9774Ip51+El75xot8z9Pe8O63/DM+9aHLJO5/zZvfN9X/8KqvfB6v+IvnodXu4O2Xf95SnQ/0azLGS/7gWfjdP/0LPORhlupTynk0xqtf+nu4+Xvfxdzqtfg/b35foVczMJbjzf/4t/j3j16m9CQZt4MOORKPecrT8Ogn/ibm167/mYDGAd0DvcwH8ndMmV71jS/jMx9+D374fWqdxtLEPe3Zf4jTHvUEGc0WXysq/x7I+//S/yZngcIu3HbLJ3Ht1Rfjrtu+pLnZaKxGOlrGhGwRZ2ZcPRZOmJ7j5zWRfraTv9lD8JjEqpEbb8lxzfUJfnpfTRUnCVN5FYrc6We18hRthw0HZNxwedKzAC13o1BNZUUTdINXai+oMsV4kTog8OLmzNfTVbRaRz5kOpLnoDEeefYqPPOpbQyyJUyyAZYWR3jXxQ0s7m7hoacPcfaTJ/JuYxHHcreCm29ZwCc+XMHi0izyhqUUK7R1YalypbRtd92KUonsvDBKURn1rdJMErMR1q7K8OCjKnjQYaYpoeVNk/0V2bqC/6/3NH0Vg3idsgKyWqFOpEhLhc1M1bdV2j5Yx1FaFMhji2newGyFPs8WCASMp/s0am8OoLdIt0VVZTppBhBj/fHMONa+jE3R6yPzUSporJLI/85SEgoU0SQuGDKfXyv0W/F891RFkWrg/u8C8rKF2tQSiYO9GqYLWJTAflq3RU2iBaRKXhWzNerTB8iCiQIhwVYweSRLSW819XSsBhAY0oC6RvVAtLtVB4RowyGXae7xZZrIBfIOBGMRtQVbC5jOaDkbac8v8m+jJiZ0LzBms+QACx+y6Pn6gGmsiudVDqOekbqblOA4TlUVry/ziwVjzUOH5lSRRprKptpe7w714fX6+5BqcuZmig3RgBoL7i7ybm/C5W7V0vasvXdjLNkTCAt6Lv0//7qSqKiNRVUGWWy+itWSJ6DPXDvI+HWXoxTY/rAm4klo7Iz7yEWHiqiDhDNb1sfUZBp8DYuQBv0SSBbMnhcdhIyDdIahelUCeALIcBGuqXL2icUfNuZ8oNyL7SDH7mdm70BdF6vO/S6o3UqCRst0oCMCV75Pcbix9U92nlYoMmLQvmwgje/nTc8dyHmaXK/ToVq+HGXaNKjn/e+12yTeAihH8oijtuQsZZc3i4v5KnV57BBcUbjXT5dRr3TQbLVQRSpTxlaro01robeMQTpGq9VUpR2d23UhlRwzzRZ++/l/hrUb1guIdObn8N1vfQNXf+tKpe+e+JvPwtp168ByyHvuvA1f+tynxZ6d8JBTcfJpZ6LfH6LdbuLaq67C9d/5Cmbn5nHWk34L82vXCgTOzMzhK1/6NG668VZs3boOZz3uiTqtcwI2Gk18/YufwS23XId2o4FHPv7XsXbTVvS7AzRaddx68/dx5ef+XZvBk37rd7Bl84HoD7oqMFYqgI1Y+YCqdYFOZzaqjTqWFnbj2u9chdPOPFOgyRR5CW6/9RZ87UuftA7ktToOP+JonHTmo9Bd7qk1EMfzpuuuxs03XIcTTjodj3jcEwRoGiz9/1V+5cDO++7GNd/+Br70qQ/i9ttuFV3K1OeZj3kyHvGYs1GJvJ2mLu0XBVzx66IDzc8CkNrctaHxtLSEn955NW79wSfwgxs+hsU9P9ap3DcSO9XZ6bIo0y53ZVHI7v5tG3po0jvJkVJ3kFlA55zeuSPB567MccfdTPW0Ue20BEJpJKrm0kFcq3SjXCOZciSUo/6KgcMYLJ1+qNtSej1RelILUKmT+6EJ1bjagpT+HY2w7ZAKDjtkgmOOmWD7wSPcdhtwyaUNLO6poFXPcMajxzjkoCq2H9LUwWLQHeBtF1Swa3dd1hQaGzF0PIEzaPJ8TubNrok+RJNGCwmd54eDYqtm2VqSV9Fppjj68AxHHwHMzttJMmnQI26MdsvE86poIygKvk11NVznSgiWMs4GyWWGIlTbbOl4LoF8KOm2lJXpKNRjLbRqiYOcm6za441F7aWcOGag9g00PjGM8YrnoAn+XVM0zWCZxsvsQxQYwgunWC7+LhhVmr1ACdWEs8I6iNNLcfVyPC/EuhGERzqjYi2GhsEGOCoSB4/7FWRprqJTGkGS+ZDGl6dqjjlbjghoSSym91XLHteseU/EaMG7w76XtNuQl4DU07D6fYRKPSXmLJXdr1X+aUmHA4l+Grlsy1mfh/bQm86LBYxd8Gs1AF0CoiBMD8/DWrWUbKYHv+l/p1lKa5LNKuOq/pUGqTBgtT0l3musWtBSiDEL57DYn6M86YLlxvRcLpl33Utgau11vpc5YNJk09AbnxKqgmlOG7UziithHQToWQV39QKKCKx4hi9KW0fCb/5tYWEhU9dSFO5sqrRbfE5UK+jhW0aEvZZTHqKYBaNxcpQSsTSnlT4YE1VafPg6tXnkFeEEUUETpjGn9Q7fg15eBJwhhanuDnYY5rqjRxbF8IwhBF4OHu1fXqn9XkWb4fe+zpzRsusp14cfKuypWGFJKUsIBT2SrOgJSTsctzhLjj1wtaBcvdbGzIz5KbFdC9uLEAWyWm8w7KJRb6PZqqO7tFsLm79j09/haKRWPbYoxmg12gJiXNQUgcvmPqHrtoyCUK9U1LeuwiBWmyAbdq3KcTJCo94JjXlZBdlEpdZSOXi9PYvVa2YlNBv2+8gyqxKrVWpqmt2aW4N2vYpud4+YCO4wnF98NHxQjcYclhYXg7gtU0NqCuk7nVkFHVG+pCyDcV6zyfKrmjQEtF2glxZFxZw4TLcxeDZaLV0LF6f5j1lpPBk+9bqr5di56z5Vc66aX6+HvXnrVpx19lNx5mOegO1Mhe4vNfbzQNcv8prwnmSxrrnqq7jyPz+JG675FobdHubXbcTpj348TjnzsTjyqONVAKDNd0VPuZ93Wff7+/u73gdwHwRYd976Zfz4lv/APXd8DTt3fN8E67WG5ms6pHkpPXxK0GXXUb65Nq/CGDKcvgiLCjM+aoUIIIjocmvlkCTYcW+Oq65L8P1bqlrc1FRps2eqTxHXNisT09uYmZyVbFeoNFT6pKp0oTRRzhx4oAxBzgX1fiIX4KC+Sxs/HSjYF3GCP3nRBjz4yL248eYUF7yTrXm45rgWWlg1N8Ejz6rgCY+rYNeuGj728T6+S6d8zmVtbZk1wlY7rcwORASKZNvkME/QyHvhfYa6wgm1XGNUJuz1mGP96hTHHZFg+3Zr8aMei80EjTrBUzXogGz8pIEQWWKbLWO69tyQ3m00w+mZaVwdSa36x13BnZnyAFXoRYKupfAp2s/E80degiAXyceKkekXuqGjqicD2Cpfb4DMol2ZrtGm66kbZ8AkszCGQiHD9TTh5M/fKYhLI1eCsVivUwTqcK+2eVtw8uss2Qe2KjFQRkNTbrOsCPOTPH/HOcr9uKpcL/cpW96uBfN/rQq1DKrODtHWwaAFgfo0y8axliF2GAsf1bJowQBwKV43w9q4WMHSuaWZZfEeLlyO2bSAEnRgiqoIS0bpZ+1UFgjV+sqBhbNbkekug689Dz8QBYBYiObDLhMYLt17lA52yC+H8fD+U4eriA1x1jJm/eyw5QJ6xk/ztwvTL/QynaAmVoufYfFYjI/rRP2QEooKhFdWHPBM9+TgLgCHMHz+tysBFz/HDq3Wm1DidffDCkCGuq0+u4ZRyykH9vKZxIC87KQQg3cDOKopCsBMz3lSFQPI17Dow5hEWw/OKjqzxZQgTUsFkwpDVL6H7QPcnmsEqsQmgfn1+WCsWalTLEF+eQ/GiJX+mP4bt94oelOqO0IE6h92zCG5fBd52q0A6WAoMNKo1aR1Ig3GB239mJaxY9cOdAdEdlU0W7NYPddBozoRC8Xzcr3VUHqMwYfWCfSjarbnMDPTVp+9bJjJ6JGb8zhdwrA/QL3WkmWDJpn0JVW1M2GfOzZnZkCdbbYxHA1Rq9UFAHtLu5FnA1XxsWqSk7PebCjlw0bOVTa1q7N1BSlNapFTjDP2IayqIrA9O4OstwfZaKQejvXmjCHVbIwKQWK9LYox63dtY0jYRNs0OfyXzBrHqTM7o9eP0iGGg1SeTLVmBzl43y0cd9IZOOHk03D6Ix6LLewtyI1ppTHnL4xkfv4L7/vpXbjtB9/HNd+8UiArHfRl33DsyafjlIefhVMf9lgzlP05Xzo0OnEU/e0+zNRKECX0P+2iPfVR4e9Ztdbt3ouFvbfhpz/5Ju6981u4/bb/i97iPVaiHvL7CuSVptJ6bIw+DbTKjaNMGwUxZdgBXYzrFS6eYuEJhF4sZAKyzDxqBsME190EfO2brF7MVcnHD5SWiwu/0rRHOR4GsXF4tGoOzSljui31GC3KmkOlTq2NyniMcTICuF7kPGlVMcWm6CLr4QSt2QT/46UdNJK+aPrPfSnHNd8M48IqQ1Sxdl2Cpz8jx5FHV3DPXRned2kFO+6jU75dr0Ac51+4Jt6jPqLWtNZFOVtxkeI2NTWNWMncWRE411gbrXoPxx0xwpGH5JidY7sfAtEcrUaCZsOYLTW3ThKrVBRbQsuIihrdM8rT56neCH3rUhqa2ondihjscCYmsMh/lADAY9rKwLFy+tpL/VT9s8FWPIf5vlX2ZAs6o6J5rwfjFQFr5TtfXQAAIABJREFUitWKLyJKLxY/Dh/k+i3+3FNdpRA9YprCCy0QW0CyQFwybww+1B6yQwLF8Rl7I2a5wBbkCxTE7QJbPBdwjlkFuevtFLakvbPCfzFzkZO4oSXOG2PttA1MAYJp9kLH3MhwtkhNRm2RFE/U0DEeb1snSlEFQb6bkBZIQ9diwCy2QPD5oPEkoFdqKgry4XnEDIeY1ZAuI1lQaqAEa0r9XiGSZ5EAz1teqciDVWCcqImz08R+Wet4Lsdz1wBFSQlOt+4xxleQKrB6dKWp6uBnn8v34pLVe4oNLi0gil6cESh15kyvDSJx8XaeOgyCdt8nBU6K6kMX7BO0BlsF6gqKwhZjoyhP7aWUgiYyDyVJ4e/vFiEOY6dT5KEqU0Uo1vhboCu0mnIg5Botb/JcaLjY8KxiBz0pM7jd6Fxs+itjTd1ny1hfpgv9WcvbKzpATTGu4ec+7kqB+mFZ69Gc5vnFvc6d971CQuv2kQ/elk+yoZpK63nJb6up1BnBgjx5uJnLd6srkEHAUW3MqIkzi/+GFNGPGKioHbCFJgHgaKiTNBkk/kczUOrBOs2WgsxklKmPogYLdbFgdKkepRO0OjRSrWI4WJJIny2AqmSjWtSKjQV0mKTIGPhAkFVBOk7lU8WWPcM0FUjr96x0nwCNN8hrnJlfh1ajgr277sIetsWptNFqtu20jppYPCaQ0pRsGEvejbngvRM8+sOTVkjatao+Y371Khx94uk48JAjcMyJJ2PL1m3YuIXeW/vXFvw8gFNu0iuEI1Ob+vTvlhcX8P3rr8bN11+LH1z3Hfzk9h+CPzvy2BNx6DEn4CGnPxIHHXok1qxeZ8fN/WgefinXpdV8/9edjXrYs+uHAlbLC3fivp9ei133fR+LCz/GeMTGzuaeqB5/FJuoKovGfZl50ujtjcbXYg/7lUtz4pgoDUjkDO4nIGkDdMiltYPpKtxtW0aQ9C3KJrj+euAr3wEGQ9qh0KVACbPCP8oYIeUKivy9n05t9YZrZF9R/m2oTPSfx8aDel+yWgRq3reRazIf4rm/n+BBR0xQa3KDG+L883LccecciwjFxiTdBTzskW0885kd9Aa78KHLqrjmuzNAw1hl1yDZWNaQj/uBjashZ2ELNw9ZVJiVhbRoREadWST0FGB+Kq/JAmamNcRRh09wzIN4QrTTa7Vp5dUk03hyVEsebwVTGcu6gj+r1s2lXqfj1FgZ7gE8sQZrLRu2ALjioBERCCHY7AtOpudvbP2wH1F7+OOV6Q3X4XlgFDiIdYAF8IkVXfZmes1KsBXE8n5tsoAQSJ72TSoD8f5E/RGTphY2xomKmR1ySlAkT7AVdDTB0JTj6EBL7Zc4f93ENIAswd1ojaxMH0pFFTyFCETtAF6m9VbuGTGz5QDR05Wl6L0sTLD38mdV2kOUflhxirhkplzYXpAn0bg72LIxnfahWgmK/H3IRhWC8GB9UD5229DcAiBOMRWHgGDG6iyugwybGH5oKMfNtW0OuDwl6e+noB6amycNoN4iy2zpKX5Jd6rq0xKMG/iIzD8LL7AyHerz3TVMBbcUXsv7VOsspUnLak2b32bu6dWIOpCEim9VDWZ2UGW3DYGPmunw+OU9Nn2++LPxdaP74b5MjRoPDTqQhJY6xf+XQNHBM8exYLQKY2gehC31KNBIj0DR7aYts4N2NDeiA43Y5EhnZtdr2SvN58BsFUDZ2zQFQKe/DubMBdB8yCGzOYFVrVJHNqZ30KyACfVLTI/x4Cr9UoWl8jw2GMPD9BidVpW7pgFjeAhkqvn37PVHwX29NSd9wHg4ELPF183Pr5GInuaoKkclI1ZvmDsxfYfqFlTp+2Xi5yZajSZy1FTF1+suo9mcw9zqNdi76ycYjttYs34NlvfutI1bp2mexMeo8URNWwq9mp9RGvipvxw3+SxVeoq6FilP2Mou7em+GvXZMM7WN5LQrtOeE6O19aCDMbtmA44/6aE44SFnYu3GA7BqzdowjwINpPkdbcgPIH22cuPa3/e8tt5yF7vuvQe3/uAG7LjrJ7jxum9j1877tLFQ67b5oIPx8Mc8FQcfcTQ2bNr6yxG7/7y0YPR7VrNm4z7S4QJ23H09ukt3Y2nhTtx1x9exZ+f3kY6WMBgsBI+bsFlI01O3ljlJEEOG+WWnazudaMKHrvA/C2xpMesUwsdgQdBPQr6hFaZ5oVonV0d3YMA0HWnmNME99wJXfS/Hj+6woIDGKpmeChQZX23BhwHJdUSVlumO2EOFH0LmleJ3pum1YENPRlUzUbfB3Y2MGE+olrqTuDtoxFbPAi94IZvCj7U2b/lxDV/6XIbFpSYmzRpqw7141GNbeNqvNXDffYv4wucTfPXrtJqg7UQ5DxUIpduqC3CJ0WDvxNBYVVVqZOsYtMnKNWbV1SDv7Qk6JXanbqOZD3D4IUMcfUSC9Ws4zNQCsSl3jmaT7S5qqFa5h5BRMzNUgjCzkbDS7TENY8fiOCIXZ5vxBbsVTC4LIOOnzKg9R6E7WrFYpliDIp3s5+ryj6XXUHuf6TfwoOQ/nWr/E0B8HEimg0j4biWjRVZGZfVBJByYAdOMGGtSatFKesbvRfM29MJU+pABis2nxWxhBdiyQENDR0obxGjpXzOjJTMpI1HZgEwDLgdXcTpVzyUGZSFYFeMTBjAGxfb66VRRkcaLihdiXZYLyEs9FA9UoZVWMAHeL6sYPsdTUGXLmBJ0+/r3e+H42f8HQBD0SvpeEzPuWuB9CksWhH+h1Fq46RL4lX0SNXejQSmYuCIVuaKJtUeRUEjAZ1fvkJUJ6UUSl/bBpgBQOrAElPIF9BZZAawUKW9/fkwJhu4Mur6wbxUpetcLFqAz2JqE9J712yRDaak8AUeuyUki3ZYaopPYN1LUBPH7Mey1RtP8snY/HHK9X2DULE1ovn+eevSKcjF7pF3Uy5WaWSuO8mpVn3fUsjLtyi9Kfthtwbs5OCjy/SWWIRgYZpGHEUieZo93iQDPSzZWXlwEmMHFP/xxcuZRa3IGNXnh1KrSSomhqo6Nscp4kS2lTlTvwNdTJFytoVmtoDfsKSi2WrO6EHl1cdCC8I2MFhd02uuiWuugNbsK41EPw7SvlAH9vNjwmo14eWOk8EmbNur0GSLTxebXCfpyS7MBryQTNFtz6s24sPsuZJjH/PwsxuOuXs9gIe2R2IqR2Lk0zdBszaDdaGLY3xt0ZFVLmbL8s2GpKbJ8HGwCS25GGzZtV/pv1eo1WL9xC457yKlYs34L1q5dh4MOPWz/2qZfEqDyBzoZT3DfPXfiJ7f/GAt7duGeu+/ADdderfY/BMacxBs2bsFRx5+AjVsOxvbtR2Ltpk16+T5pvhXBaH/f3l/KcJ+/DeCFLNXSwu3oL92Dfm83+os7ce/t12Pnjlsw6O1Er3cPeoP7DDxodzfx+L4bd6S9kg6EwS+cSrjvKb3h1HAhxYpoe9/Qy55qJo6x99VjCcDLARY1fYXzb3CqZoWLU/NDnYAMGCztTXDNdRPceHuO5S7HnQHLAJwqgKTlD5o3xcPQV86diKVhYorKLibhUZVmqP4VGDAbmLAB6Wcj5KSNRjke8cg1eNKTJugO9mDD6iq+d90Q7373vABerdrHGY9K8OynN7Bj1xALC1Vce/0AX/xsAjS5DjNM0rHsKNiKCDw8OUND4FUNwDR4hcUB38TaGaotHibIWi9L2M6U4Zr5ETasoYA+wbp1FpjY+7PVtAypWC+mFrnhVaCG153mREaqFHTr5KcUiIl5CzbJq5DEIhqgLa53Rc9AH8JpZmhaBL3v30zPaH5GLbg+r1w7DAI8qFnNl2nydN37IW/5c/VADO1D+LeeinGrh6IqcT/2D86KOoNinxVSwFEfPDNdNQuTSVrBeGAHg1Fmmi2mEU2DyPL2+DkYsyLtVghAU+kRFZ7YGvLgGAOsaTG8pdtiQCbQuA/hF6q/CoDsr2Ngcif5kD6mbjgA0cIOIpT+873N4oj6PjsYiyHVGIcDm0pYV7KYzgSV6UGfdwbMqAG2VKJiYZEe5L3YU7YfBaH8FJtu96vse5hSbuJpE4URbWyCc9deBYNM/tp1ot6NwVOJrnMTI9MGau0AkINNAtksAR61aiq96FxcrpZHgYmxdF15oNU60fLnzsVBtGbWjomdMXJjVW+wzld4E3WNeyg08rEUUGOXjiEzYQQ+9MCK9vrQiH6aabSKSvvMcHggs0ZwJeY3pGrdjsEBtXy+jNwhe1akVkN/QwdaOuDVyc4BQ/Nnl9pL+sngQeexSPcU3lP3qkfPORG0h7EAjfc19nhmD17p65AadmDo752c+aBNORkggiTRaszYTCZipQg++PNK0pCTuC8+S5tM0JBDNgMHT7BVaV4IXiqNJuqVqgGehMJK6r1qYs0oiu8v70Kajex9iUaDhlkNmis1DFNSf+ZCkpHhGnPR1wT6sqDwb9SrAm0M5kl1HmvWrEGVE4aTWlCfgYAUSIosZWsTtlKxdkQjpkQERMzhen7VehywZTtarRrWbdqCAw85CtsOPgzrD9iM9RvIVq1De4aNsq0yrvjynfaBpgn383fpkNWdHPsxlpcWcN/dP8HunfdheWkPfnrXXbjvnrtlHMvr3L17N9Zv2Ixthx6OjVu2YuOmrdi09WCs37jh54vtH+g1FhHJ/mewvIS9i3uwsGcnut0uust7sXvnvbj7x3dicekGbDv6LlQqA3R3/RRpdwnDxR4mfXo/MY0U7H2ZNmo0tKAynceCh48muwOokuLWzahyLqQHtTHxv5ALd0ZB4L+kz/3SvXeWwFoRlEsgVlpDhLYKkWeObx58L26e7A3KtIzK6bNEBqh7dk/wte9WcPe9vPo68kZghShAZzBU2jmkgUJhCOk46W542qFHqp2X7UAQBAZiGoJuxibo2NglgrS6nZ84io85u4YzTgEW9va1oV31vTFuua6Ghb0JNhwAPP8PK9iw0ZyTb7lxhPe+p4LBiIaqIZ0pHzdWARIs8BnRVHVW1Ygk7pNaR1WQExq6VtvGClIsL+8u6vsyoL8YGEkyXzOoZEPMtIc48fgqtm9lmtBGoNrO0axXUa+MdSpnk+3ZmQrm22b7MCaLp5P3SiBlz0tBQhWUJdgqpmiUHi5BVsm8eMAo013T+pjifWQ3FVVlxbJKlaSbQJ5/s7K59ZS2h5s8t5xQX+J6I9+wY9AV/z+3tH1Ymsh80nvp8TUCcQGcuNErU9/jYcLMspgtZihUpcWG1LaU5KDNgERAa70QA5MT5py1Zik3N+m2RJbYz4x1K5tV69kEAX88vgWj5OsuONKX6TATWFuwtYOQa+Q8veishFgEpoHCZckewNT0dk0hNVU8+0IMbbovH+M4ZegB2IXrciDn5bAqV2cgps4d0JVslb2fm5uWrWU4PgrQUT9HjU3YARy08poL5idUOfozj5tlF0weY5OMPejhl6DRliKnBLGUuxFshHSYVdSVc1h+xs62+24TtfkRI+SMnvaaiPnTvmz7rzeKXsnKeWbSNVV2f2ZQS7BFr61Byj7JMngJ7GkE5gq9WAmo+JlqY6TxNDsN53WlkwueXqBVSJTSN6AV7RcqMTQso/R5sJgYjMzegd0vXBsbC/6tpZLNT76G3xPw2f9PU97F4aNolu79RL2FUDg0utaTs+eUQ9qaq8yPpukE7baZglpFUkUNkyeTVBWGXBxkpNiwWr4fPLEziAi58/RKvy1r5MuFWm8yqtBRjIaITAktY7C0U5srU5c8/fKJV5sUHtfEJqVML5JakPFhQwPD4MUOjLxxpmEI/LirsIpRTBTamJ+fxzhbVmqE5t8s5WcFJG0qCFRGNGlly6E6tVkNnHHWE3Dsg0/Buo1bccDmbTjgwIPQbs1ZYZkm38/QSfkuvb9//ZkYdtBCZOPu7tICev2eNF/95S6WFndjcS//W5DLd7e3qMbUtIiYW7UG6zdsRKPRwbpNB2Dz1m3YcMBm/e4BX1d8/dTbDWkyy5TeEINBH9kow5iu9dTRLe/F4sJu3HvXHdi7c4daBi0s7EGvN8Co38OunfeADbVZabm0tMcaZ4+B7Q/aiePOIHOYAz1zAs+HVUtncBOjMDIZo9oynyp5zYTjmk3W0PQ2nGgInKzaKiwW0c8ForUTrRrfEpTwdyXQMqF8uegUaD1ohgpDPVaVTxnlR/qaBw21dRDq8VYQVg3gviwp08dkYQhO6Frcq2D3rhxX35jj9p8QWFrFkFcbenqo+LwoN6X/VeT2jdFZgeAFFaU6aTtSrWeY9DJM6PdFkDQcoT3fxp+9iKX8XbRbZIcr+NHtwMXvGGMwbGDVAXWsmx3gzIez4GWCD142i3G9HyxKHARS+M6TleyepbMI/JxY66TKvomsdPTWK8aGWFrW1i3/TkattLZgcM1qaDZTrFs1wuEHA4cezMofE8S3GmS5JhLRr1plja51GmeqlnAuMibU54TN2J5hCATegylad/EzL8Z7al2WKYo4peiL3IH5SrATS65szliRx0qwVTJAEVhboRGMgaCzFQ5U/F9de+Fe7Wk3Ag2KxvlvCXr0mYH1U7AYU5RszFacRhyFaMqgIdGwzgBMw4fCBh5oxaBGBqb7pAnL526H7RKQxbqs+L7ub3ssWznZZ3pVmzFjZRrM/Yzc/d/GplzrZe/IEiB4GyQf6xJslQJoB9/+N840KaMSWu6YPYcBfP47IXMhwb+xLn6f8T0aiHK5dMluTY1DBLYkcwkX6HY0FnPDcw3aT7EvNaglV4WN5oOju4vqc/YCHFFval5q8fxmPGdrGxvX0rbCD4FlGs5hUxC6O7ANe7JOD3qHUifG780bzAGRvYh7vuu+J6MJtyoMh4Hd96ILD686TFhjc/PXC1Xh1HxHFhTKgRQgOjDfhfu7HSDiylZ7tqqbpQuUfk8sIKNVVQp71sNAFZ+na3iNRTVhPr90sAnjQTTke4SvAa3DEK+0/fNsEOK/AHhIf/qSSU45uJqzS7bQG9OJMnAkKLFB1gcw8OgE3pJ4fjIZYZylCv5871qziUZ7Vi7GuhA2c6y30Jqdwai3iOU9DOB7Rd11Wm3M8W+RYrE3tCCWW/NqtT1RIKUfjKUkPShLK4Y6Zmdn1UKIYvWGSpkrSHsZGrOrJWqncSQrqGjVwMbR1IaJItWCpv6rIcZrzboNei9quwi+mu15tGc6qFWpqyFwrKJF/VqnjU57Vqdygsl2h5o2ivlbaNTYumikPpFszK2WO8NlpP0+Fvbci+5y31iR8QDd5UUVFKxbv1Gpv1azjtVr1mHNpq2YWzWvAoJWs4Nao6ETdOqpnPFYRQUEtqy+E9NYqagn42gwwnCwLPBERjEbpgJxy91FVZWKpRmnGPUHGPT2oNvtqfpzOFoE+zuygGE4yjEadnWKqfOZsbIy66M/yDC7aj3arRb27P6JgPDqdVuQ13J09zIl3MMpj+7hgENyTLo58nSMSR8YdZliIuUudTQmdZ6kg6av4MUNLPGkUqLHwGz4CTKkArTQfX8Pgk1LERgQ03uElKMH26mAUBxIVqDgKLXIxalNj28QuSyXLtW0KxkLaLEfKLUIpMn7vRx7dwPfuhG4+6fcOOqYsPcg+xBqhfEoai1zpHmSuVTo3FoxXyuF7+YcEum6rKWPb/R5OsCqVQnOevIMbrx2iFtu5GmNs6OODetSPOe5OfrDMVavqmPj2hG+/OUcn/gkj3Ic2wwbN1ew+cAc132nhgm1ZWK0vEVKqGqjtjHrYfW6MbYdWcNtN1axuNAE6PAeWDrrs0j7Ct4D1fhkjjOAfR7pkN9fMr8xbpJspjghm5XiIccBh223VhnU77Kh9Uwrx/qNdlKfjBL5AnpVmYwEg5eVByoTkofvvHlwFPEsHRKaIoeTfAxupgN/8NXydJPbUURzzPiEn1E9a6NiGqfIQuD+AMY+1xLl9YvbCO1qCv+2YOBoDZnJbtgXuX6LfFHFmcwcJ2K2Rr0JstTsDVTowb59rtGiXo7ZomD5YBW+xjhony/6JEbsVvhdDCjtAiztZ0DRAKFzOaaqsoAX6+h8TcYCcGe7LKDFxSWFojsAHP6BNcjitVjVn73Ge9+FpTtVCRgDwMLfi3YFobCAn08WxSsry/c3ttUZK9tXQj3RFJA2BoZ/Z9mZkl3Sz8yrWOnOGKTpmnXYCmMdSqrjhuoe3KkeaMyzCMX8rHSt0msZg8TqU4WKkIr3XoqxDsn20FLr5aBTEIraUKGCYF8TqjP9ecbz11mgclwtZe1jj8zmohihLEdPNTWWTnfQ531dS54oNLMWi2bMs5gtMZfm10mm1pjv2JR0X6Dl2l0V4YTCD+7X8qDLbf7rGQV/LgNX/FxPRxuA9JR/WQTiB/mQWnfwX6RHy/noBwUf/3I1AcmJB7ZyDoCX/grRVZoCJWQjeLFa8NVEfedY7Tfo7dVG22rUMCIt16jLx2fEAM8UZH0OrVkKy3tY2HkXFhcX0Wq10Wk0kI5GVqosbZelGslcEeg1WKUogBSa/05Y1dSUuJNLmGyYKhSHVuVIC4cs3YNeP0Nnfqt0ZgRYyAbWAVy5V157FTUCSe1arDJMUef7NtuY0MYhTBi+v6oMSCNXIAG/tVuoYDS01COBUiU0USIAIhDjKiDbo76MlZr+tttlJSNTpzRtJcM2QLM1r3uQwaAcjg1d8zp5T0x/Si9XqcmUTSfHWsPcv7NU2jjp6qpVpIOe+ioWp8IkR6c9g1GWCoD1B6nl6y0soNOkHs+ANO/LxJNchPQwOwB53gPbEOn5DpdlmaHCiCSx1kLjHHOza2Svcc9de7BhywJOP3uI1kyGfJnHmirG/RxZVx2DjUYncdKwfnra0KliDIHN90tPD5ohaUhbFCZ809StbxpKL/p+HrZd+2d/1Wa2SJ35KvPA9t7mt2WbgW3xVnbsLuaZ8vW2qZNwpU4pnVhbCk7D8bCChYUE1948kXh+xGAnnEVdlJn3ebqk2Iy1VcoXAWwsEeu8XGCvtHfWxfajGvjD31uFPF/AhRfmuIsCfR6ERjke9egGHvu4CdJ0hDVzCdJsjPMvbOLu22ivQo0j/e8qGNPlnRYOKoWuYCJtVhVJOgTT8Zu2jvGQU9s45tgEP7ilj//7WeC+HXSLnz7NcWSs8igUAoQANNE8M51MCXTZEDbH5tVDHHQgcMhB3FcS1Fu5AGCnU1EasWI43MaJFygTRltzpS132LIcVPnvAtvkYMBPtcFLu5hrRVdyBrgQx8vUV/Cu0nQILWz8eqJURRl0vOGygVXJHbzKTCasdq62uTXdDdE2eteATE3cYFMQ2waUffNsAzeg5CLyYjOneel4DDahVuAd0hfO9j5vWVNhGrcWmNPAaolFCad8vxLFtvANgzMr8/g30oZFWhUHaEWQXQGsjBEwUC9A42bZkVeURjsuGY56KxqwMiuUIrC7m38Q1HtQ9k5A7glW+ptNgz2fZeazFfYjuu+HVV+I2qPBMFCy8jptnviX+PBom1rJnhqAc1bO0lH2vuY3VnycX1MARSqao03BTILOrDUNl5N6oGHEIrHnHhkbnuXCvC7tEGyt+oHW9stp9tUAZQwHXDdlBy0HwEVKNNA8niouWCw3XJVFQ5jDY6DXZ2Nq021J6VUAUtOeKU8RDEV53f7s6Hnoz0h7cdCFObPMwfDUIVPsvj8b80qNeQBt2qdtLjKLxhhD4Otzz3WBcZq/3DRsnRro9eNO1KLHvdJqZnSsyCF7LMu82A/4u/LzkpO3zea8EOX/eVKtkGViBV9DVXy6sISBOpFVAz2zJhS3o4Z6i2L6EcYjgptl1GsdVBtzqNYrGHR3Yu/evbrZRtPLm1lJVVczXlYmYdzF8sAYsiZPyIwjus6J3qfVaql008DcGKPBkgn2GzRNDX5Xw2V0RxVs3Lgdk3Sn3LOr0pcF7y2W9ROs8J4SGv71BMQk+le7AxPTE8Ak9DwKmwArFvh31KPJekDfp2g2zfyVbBXTqTR6pSv9BGT7hkjoHs4qR1XiDWzC6rWZmCbeE7VM1KXVCC5HfQM29QbarQ5qwTyTYMtTtuxH1+vTwLOCVmfWXjNMMUgJ0DLUq3WzpAiMyigdaNLR+LNG4X/ap+8ucm7K4yoqrY58y1jxWaUJ7ewaZOmyCiKWustgNd78/Gr1lFpa3oUhrRjUjHmECo1e0gqOPmUBh5zURcLFRBxKfUgPoBxOwkwuVmakGy42tQ1DQU6LPqQu9nGfIKvgLJctyCgLF1X+BYdne2L7kymHn7kQ1OJ3scHHfjTBJ4XvVLAHHgzozh2qkrjpyPy00HHZYh4MKhgOJtizANx0C/CD2zmDmTejhYOlTmW1wG6CgSESvCAzHOa70QTBw4tcBhmuwV4cdswsnvucOjrtIe7bMZRA/+tfbaC31EC92sUTnljDg0/MsWdnjtVrEtx9bwXvu2SMCedujafWUGUWjFx5j0VJM/WK8xM867dncczRHfT6qSwdbvh+H5df1sLiUg2VBjfLFEmlJfAjiwmlctPCANVDtIEJumr2LCWZ2H5SqWQ4ZvsARx9awcz8BAdsq6DVMHqf7vVah1YHrMhlmm1noVyoHelkAmB3kGUbXSmuL5rCFmnkEjSWFW+2z5Q9Pw0oBZKhmE98X2feSt1YSP0GFq4IWMEjbX8Viw6yyuha9k0MNRyF5sZS7ZY+FPifYvJM96IpqVSRVaQRbHHtWV/E0FOO5tFcc0ynBJ0WixRsvLj32dwoxi9aaHbQ2peh8pRjnAYVvJTvnAUZ16rFInm/hZVmtHE3gBI0l8Feb6h0qLnfO1DRmK8QwVsRgVXE+bN0TzJ/XTH+BUA0WwOfcQJBDuyC51fZ2tHnUfkuel931LeS2pCa9cP0WKA1ZiOLQ0EkfSjncnmv1Dd35iH9I8GvmdcaS0MJBNOIYx7uxPyw4MQE3/FnWfy2fTTGtroGAga+LvQ4tnErkaNrwJytKVK5oYCsfotGAAAgAElEQVRBmjGxi7aW3MtKcp88EdjqD8vfl1De7tEYLE/nVcysVBccVVWuPEAHg16rSDdK1p8t2+4wtpIhp33UKNhhEGvofQMg9XtcCbZEsoTb9/f0M0aRQvfYFJg375hhewCrHIMhpRdZOPjkXvGIIzfkQ6UJ+FDM60rpOd10iiFPn0yZMXBUrISYwZtpszERY62GWr1uLAbtCAapdFfjdCgdAQ1CZ2fnGXcwSvvB5ZaVH5bLZRqR5eE8qTWaM2LAuAlQR0MWaDLqmbB6uCj2p0bBbo0Ml6Fyam56/RFm5zcgT3fJUI0CfW2QzNGGRsAeYJjq42sJ7phqUfqUVg+joVySRceSayCgqzaQ0TFeYkIaN5INY5PfFCnNWYmkK0TSDTRaMxh09wqw1Fs0Y83kEUZmjinH5uy8xNzDHlN8fbAgnn5eND8lsG036wJvTBXSj4z7HPVyGotxaoUH/JzmjMaXX2nKHpQLGndOkkazqR55mijSY5gBKF31W80mhsNBaCXE8WdbGIpBuRiYmmRQZGpsWcCNoJjsZjZalhUDV/JwMkRvmSmiIU4/e4R1h+So9JizSJCzCW4P0o3Yekm0yU8aJkh0k8hi0kanwyizEgLJdHqx0F6FqiFPQZqey7+iE1pRPh9SkK6yjMFWOOWZiSY5Vuunpp5davng/RVtLViVjQlH5ZzM4KIUcSJdQso06ihRavEHP07wozsn2LGbrzTgZGai7lVE8G4pQy38McGsqViM4zHWK5n0ceKpdTz91+s6ybWbKRa7E1z8njpuvYVt4FOsO6CNP//LHFmfoLuF2dkBvv3dDFdcViv1A5wc0qlVTWfl7YaGfWzZAvzWc6tYPUP/vDHWrwO++tUKPvjhug4bSYPN20J7IbIVzTYSrhX52/F+AqtlB8HiS3tP0gz6l5rc5devGmLrhhFOPw1Ys5r2MDloGaTnKRaNh61En6nnoQgYwEHRfsWa/sYH8jhtvM81+BVFei8PxBaIvIlwNJVC6HVDU68tmZpuERi097EgEc/GGAxOBzFbExbwyhN9wbjwZB+xEJIYe6pNe3pgZZUqNCE0W/VQIE8RMPdAPnwFAFaA1g04EWipGbWnDoPVB39urGsJxIp16qnZcCiw9KEvKLvbUos13YDY0zH+r7+/f2+vNXZpZcrPAWeh4g4DKz+pKL1ZaIoCtbNSGF+mMuOgr4lVaDy9ctAMTo3JLsHZNPPDV8ZjNaW5iyZl3NjaGe1pMBMY8BXTznRb5nLOCsQ2nZMko66IsWQ61Pu6MoMwZjEZs0/urRYOp95v0C7JKioJgHRfvOhgC0GPLrd82B/Q8mIBvot1WrHXGuAzXVLwai/AlmnY6L+ZozesyBC6VE4GwBzmv7NkDrA0bq6XC62A9NlBM1UUdkSMoaqduX9U7RnTdsIlIA60BKw0OULqMLT2EWkTtFv701E6A+7roVgjYW+q8hrDFBED5xlwLwx0hMencOqha/NKfVY91aoVBu2aGJOMgThnamoV2u220cl5huHSLg10U47r1jyW+qJhr4fRhMxHLaT7amrNY5WN3LhHWOpZ25+1q1dLd8VJQw0YmRoGMXpy0YeLGy9by4xpojpcZvdWVRbwvZmmk5arWkGz1qa9qXRIM6u2oJn0ZGLKMnmWegpwkWEgmqJJIweVKUuaK7LuKrjAawCphUmqSt8Nhj2xeXOzq5EOlzDJ6/LVYr83Bsjl5b2i7slSKYYFzyeWjqXDAfYs7VULI45dvTErawsybZVqVSk8Ot/XGi3Mz8zKh2o84mk0BDA29a6SWTQdGyf0KMvUNogTZdeuncgy++wsZZPwzMZbwY3ImpV/LdNrVKuYW7NZf1MtKk7HSPs9tbyhDUezOsHu3XcXk9PKycn8BRPRyQR9pXZHGKYjLCyMsf1Q4OG/AcyyMG2Z7tXAZFBRCpGnLX3VWQJleSalVhg8PHCGAoo4tceUFYsXi8AVuGsPcCXgMgbD7BpsEdoGOC2QL9KFSj2F941cr32PY0g3yxFzx9bnq0jQO7iXrTpsw7Eybm4IFM6r7HqcI82q6KVsP8UqP6C7BFx9YwW3/Jif0MCEHghktXgaDK14bMM3k2AOzTgMgFzcAyN6ymkdPPPpY/nerVsD3HzTGBe/t43+0sTSfHkFxxw7wVN+LUe3V8Fq9i7MhviPT1dxzTUUugedS4UOxzXDe1xH3NBGyzj0iAb+4I8bqI162LuYY9MBdQyyOj70oQzf+WaCRGbAQ2v14/0yQ8saArcJLSDU7ofMBj+Ma9X8w9CaQbJ4b4jITLE3UJukOHBLioedkGBNJ0dCLWTd2sRUa2PNO21w9Qlabv+htH7Qg4YSdWPArKJNy1cbbekTFQMdXcAKsMU5MQ2efO6V4EutT0KJfzEPQ8rZDrLTrXtWxE2bS4G18won/1kx/0I1XFFxRz1RSKnL9S9YN8jFhoeWiOktmgCzzRQPOiMeGqn3ZA7RtDCsYlXrJM5tpRBVZ2Zi6wAcLICaxsivz1MymodaawREZZsdBxxx78O4eivEogKYeFCNgZlYpAAi3Qy7BF3edcFZEGPLnRVyoOqgyFsAuV2Grj8Ir9WRJKRDY0DhOjAHAiYZMXxPdoZ7b3zP/sxK9rOsyIyvKzrbmT6saDdkQNUq9sx6o9S3lbOHGZikPpFFSmPGmEk9a7bJc+svViHyuVMtQMBD6YbslqwptKewJJNwcB2sk2y/tH3UxOeh4nZKN1caiRap5TBJ5bkZbtL8pGwdKEUrPZTtyWzbM+jl6NFLL3z589IhR9INA/refNpkHS72N88uu17bI2S/En7PvyM5VGMqj3IXSjtGpXVDVYDSdODFPPHr9lZYwayXG2PI401VsvI6+T72VaamHXQqQUd8EnRcBRgLpqfuKq/96BHHHpCLUaEAOPQ7SrOJ2KhaQsaDtvs9BVtVZGRj1BpzYkvoXUV2SxOZ3lt0W2eVobRXAwElUnkNVhA222g0mdZgtoRW7QMTDnIDkFs2pIXhdVjek8noVDojsj2N5pzAltHOnBwVNFpNJOMl7NizgI0HnYRmvhsLC0uoMkVGZboPH1uH0NRPTBqRfWZprryCgYBLG63OPCbZAIM+04yphPBKnWYUvvPebAJQs2Xpb6ZVA4s3HmEwSNGsEyhaX4yODCw54azhLycVNWlk1Jo1nk5M39brLhZ6NY4F759eZ2STur0FfT5Tiw6fB6woZLoSVbSbMxrvdNizig4WNlBgL7Bp/R1pz8F0pglBg8UH08HNtkD0ZLSIhYUFaXc4vuo7Sa3eZIz+iNYflgZkMQAXEyspTzhjgmPOIHaYIOnz+eUYLScY95y+T5DXK8hrpdYj94bIMlCMglQ4wXM/0KITQxJVEgY2qzwZ8fWCuJZi0UbiTJgtCWMiQqpSAvrpIBIHvFhVM9UOktUxoTpFh63oJGVNa23DEUtCQJybmWQ2qiIdMo2XYDRIcNOtwI03A3tZRKATg81dS7mRWbSmqPFCtkQGT0lVNBoVPPd3MhxyyEhVM92lCa74UBt33RkCDws+RgM8/ikNPPqRtuGNhj18/gs1fPlLLaBiVixJhewxC1oqSIbLWLu2ijPOmsPmrQNs3TRAMxlj564E1XYTB27McMONGT5waQ1LS2CldeibKGWVtV9yL6YikJTVUM40aWxVmsmAwV6OPWODx6x6BtbNjXHQphwPOjSR0Smz9bVmropgrj3KGxwoqNm1C1xDK5cpq4LCnsF0E2ZkOyl8sxwclGJd2zj3B7hi0BSnCK0dStkQQvMsBJrpIF6+Q/xzr25yIOi/i9vK8NJjJsu8l0yArX3PezG6gJtzkBYaQyvaSMVyMAKEQwi7ctTom1jaPajIIrpx9UlUCrcMbPEY+Ole66ZoQh3CTzCeLAXiMdtsfxOzP/H/83cGNhhwA0AX2PEUclmx67rHOA2seCVbINdAxayTpTbLdRWzVbYhGAArq5rN6iDy9QspUQcnxbxekWqLCwGK+aJG1iU4tD3HmBUHgSKYVlSZujCe1YeduQrqbZ4kWBUp0ZYZffK2psCWMSocDz32wl2+ZIAL2wR/IKHMw+1DbAedNn7VNccsmKfhoj6WrISdqGLRqgipKbNnak3mu4MEvaFdtzqABECovd7NUgMWUz/jqCrZGWwDy3HRhL2ARWv00OI1sh8obWRUBe/FHkET7YyiV3HqeYbWUYVNS0gh2u36AT4wYWz/pB9Zc2mHZTJkD15j5sgQdJEhhWg6ZAd6QPK4E7fnZDrI7FQrLfN0YisHBW86q4/Qp9ibGq3mXAg6ll+lA3u73UG90wQbuPaXdytV1WgRGFVEWUtoT61Te06phL4aSZs2qlJrI8+66PUtFUZalIuZj46IlFouMkAqXa53BNYIcIy1qesEXat0cec992H1+qPQrg+xvLwcJjD7MrWl39I1sHVPd6+YAAIQbfoNslym3crJ2g2WMWIboGodrTbF7BXko9SE8lmKWnNWFYsMIBK0U/vF1CAbaWeZNeSuErSwKiNDq96SvxefE3VV2Xgo8TxTqARD1Eu4Q/9wlJohLA1im2TDmDrsKU3LyTMaZpjlWDeqWFzuYUQQOLYWQu3WjBUB1ExHl/YHss1QGjZLlW6kdUevu1fj06g10ZmZFXPIz2EDcDZ17g8HAg2sNiUq7jTWyoGf7Aup/v7yEEmjjzPOHmPzdiDvWfNmWj6MebK2/uA6QU9YFMeKEC5MefnYxHRbkAB/wo4dDLei8lpTEpQUradynLEqdV2R4LUoS4+p/5DWDDHANrdpbYI2FW8/siJn5Jubn1A8CHlakck0rSnvLTahFcQY/bSqCk32G9yxc4JvXJXj7h0ELm0knBfjvlW9SAPluhTTvUhzxP9qVVS6EzTnU7z4z4huyHCyH+MAV1+b4zOfotdcJp1gpTrCU540wQkPYbP0Cb75rQSf/2wQfFOPGMfAcYaDt1XxR3/axlwnxa6FzA4gLOiYaWO2leKmG1JccUULu3ZXkDdNBM5KRFVNJnU7DGXUbRkAQ72poSHgV/DhBunu+mTSmquA3g7rvUhdqA6LNGLNcOiWHMcdnqDVyWmyjypTz3U6zZsQlhIEhkcSa0wLuN7PRNtBcxSlGx3MqB+kG6Ja2C+KIfYLspTL9dZPnq4sA5B7cZW9CT2Y23uHyTyVjhO7FA4SSlFHhqFTaZvwd850eDrJY6MxNQa2RqGtklJKHP3BxPRaIwhsMeBJ36MxM8aKTXfVekUMIYOCsT0aK54Pi/48K8GSe+LZ+5UMXNnqREMf7BIEpsJB1v8+ThH6+ln5M2d/LNhZkPNTkgBQSDWWRqaxENnMLR0IOpvobFP8XiVrEuZGAE6e9vNnqNsJDIp6dYZg7GBXxy9Vz9or4nY/sSeV7G4CYLFUmQNI0zipYZOzuYQr1i0LLPrtzCaotKy6j7Iaam55n2ZYa8wW9XkZS0/dGNi9qFakQklnBLme2aoEZX9svOmp1XgeC0xIk2fPWJ54kS8hnwcLMVzfx8yK6/Jo69LrVbE8HGs+mubOXOWLg4aKhMwtoNB96TBqMiAdbgrtoK0zPgMezHggU0sf/sf0sjlRSbkhcOoAlPfOsVahkJ3G1RbMJ2MoFInT24KeBciyP9Qa1LZlOmJl9nQzkXyAuojIuiK2LEked8IhGk6yOazKk8FmtqwTQ7U+g1abVgBkRgjGmtrsaQvBKj56aVDRPhh0LT1GAXi9g1aNTBZ1TC2xKbwgTti050CIAznGMBvp4VEIPhz1UU3qmOnMoRVMIs3PiyCPLvMjMWzeOFSpxEpdg768uAu15jxm5udlf8AHScsGgg8BswrTbEaFc4DoeJ6lKbJJBc1WG+lwWXYJ1FEQeAi4NNpq+DnsMk1CMTIN0eR/gVqzjtm5edkqENhQQ4bJQBYN3MzS1BpmN1rzqMkXrILKZISl5UXprrixEYhmE7N1UDq10RGwItNUkRWxaeQIPWvs06CKUKuKGA5HegYDuuqHbYmeXNTO0S2fXxyfVavWYTzqYmHnfcHFm/ovvpbBcoL+sIc0TwXk2ESbQGhudp0EmdSejcdkzfpKSxKwLu3pYfPBA5z2xIwZIoyXgQovYWBgK5M/mqUQjdUyzBBvggk3Fq9KiVgrW3wBCEXCZvc38nVhRJXtcP6aMpW4L8iadqHVq0oRqDU61GnFat9djG8VibbCAnVv1lI23qEjvbFTRrfb/OKil8RJpz2ykumwItZxYXeCG26e4Id3VrHcVVLI0onFwvQAw0ffCb5kVkHIjfH0MxKcfXaG5WVgfnaC5kwNF11cwW03Wwl+tTLASafP41lPn2DQ7WNPr4J3vSPHnvvGII0krQ1LKNnbFDmOP6GOZzx7gttuTjGpNtFs5phtV1T5tHnDCF/9ygQf+1gDg+EEOfMaCngB2HhBooJIGM9gjhm3TrLh878JtZ7ONCrlGNI2kxztxgSb14yx7aAcG9Yncp+vN6y1DzWkcp+vWW8zilL99CrPJYKFyG1Y/dei6i499QAGvLWGB2ABsgCyin/92Ydn7QBdKQk9JneJtjSugxZXpuyr8iltA4QjIpFivMFzGk5rgMqDgp8jmC4TCAjMloAIq2LZE5Hu8dTwUIc4DmmXRrBKcG8tBinObvcbkkWB+RIZs1x61Qmc0t8tUG+eMtQa0NolEAiBJgRi08BYyrHwq/KlFG6irBiMBjo4qU+zUR6cwzwJKf790ZHy+itMki2F6KyWAzgfW7N+iIGygaUSnAXxddhj4mpDD7pFOozegME53jBBOfe8sfU+TGaUrvQR0Bp2SUQ9R3s+QZNGpuwzysM29Vn0wqPEgfF0XEGWGvhh+tidgorKRzV8iHrGBuCieywMhAOADmvFKkiDHjCYmhYHggAoimdbtCgKbFVIq1PLagan5t3XG1SwLFuk0u2ff8KiI1VG6xLKg0rBtIXKwni8JbcIfVcV4+hUzwbs49KjUP1nwvogB2Xtzszg3Kp0V7SkUqahrNJSqpoHEklV/DBXMqG8XGeFTRfHfcxkJQLkPCcHSwmvDA3BCslZD96W85Ta67MKLfhbsJKPjZ8ZgIQy7ITEVBI1VrwB/v1ir4vKpIF6cxb1GgW6NTFC7IlH1qneqmGcjuQ8PiEqp05rPEa92lGUHqYDOXPzfWkjQUNUMkfJmHquuk0+CoKSunoXjka0M2BbEQYpslPmD5bnyxiPG5hbuwmj3oIYOJqzZuleZH2yMTN6AI0a0yoJlvayrcwIrdnVEtZRi8SBbc10UOHEI2s0KRtrJ3XaT9SRDZdNI1RpYPX69RgPu9i7e4c8upiCJJNGkNdbXhR4JYPFa1RLHYzRJYMYBYJ6cx7pYFmgcKbdkjA9Y9/Jii2iBlusJAnmVs2q+nCpa2kYCvIFvCoclwyD7jJmVq1Bs1HH8uLOoJOrCexl/QX0u3usEznGWFpalGif90sNndC6UnuWsqk3Vmvl9shyjYikJjKM7bQ2YO/CLhz54F045gzThBBkYZiL4aIYksykAg/lSd7gNuTTbdFEm2tUtk+gos3OaXUrSbE5GnkhFTR+8OhyuwgXgTrjUQCzYNMZUFPxnkbtliJfzwrYWPhnWorSaWbOH08bansI3kgO+tykUOLVSHeQDqpKVdd0Uk5w5905rr4mx907qXdsIKcJcLgWsowap8Yc3UiLVj480QJNPP1ZLRx56DJanRqyNEOaN3HjjX20ZwyArllfw8FbMvQWxhiOE1z51Qm+cSU1N6Q46KNDpe0ELfRx9EkN/O5zqxgup/K5s+bqGRrVBPNzY1zz3Rwf/NBqLC+yqjF0XOBOx3gi5+oU6zdmWL2xjTt+OJEVBlEo1yYPbAmNtEZd5FxzMgiin9cAqM/IX0xsARvV6xlzLVtLsHojw8EbMmw7AJifB+ggU28lqoxVtwkW8KgoxVhSHrZk71LouiLxtvepdM2F5W3KSbgCkHlaUVqtIgqWKQUPPNyXsqB58cpHb8YbAz0PstOQwjKrZgPt4uISjK38W37v2i2d/MO1eYm5mNcBwVYivYpc4ymWJrkoJjAEDY1XMM5UYU9IXwfQVQQQsTh2qHPPLLFhoTKvALUSSRPI2Xj6IThOOWquRDckJiCk0rgW/L28Atj8nuxVCsI6zNjz9ApnpRHjCubAFOm9g9DZGBp7rxholQDMRj5OSToAcybHKxr98ov0rVejBdbDnNa9JVg8twxsur2P1nV8CAjjaWDbRkk24swINSdor6qgVh+rsbsRBCWI5nXLO0opY2Zf6EUVDgGuZ3LGraRvjMUMp0g/oIrombBIwYF9+INgd+PPzw+WSlVGxU3y+ipeW/qWmdlujv4A6A2ALr0X5XdE7WjQ2wZLB2O8ypSbTanpRue0SyJBQfm1ETSBzQrV1bZ27dr5LI1xsopfZ5RtHtkhnWyi1jPnEw9r5lxTrkkVFFhK0tlfHkl8nYih9BSrQHZkqC1yq/RqKw5+Jx3cyQmSjEWpY0Sx+2ikCjlPt7VYQk7KjnonjGTamU2qaLZbxmS151CtjgQ4iMA1iSt1pKGKjgxVq1FFr0sXdWq/gDYF1ExVtVfLH0onZII0mijQWiLkd2VpQLupWk1pOfpxWUm7CfMr9Q4qWMLycoI1G7coxZLnDbQbLMdfkHGnbXpEtmEAOZANasg6Yno8kFqHc44DvYsyWTEMaYkwpI8Wq7hS6W4k6k/tfenqTcFxp91GNRmJdXJQQC0Vhf71RlsPnFWFozTFzMwadNpNudpLKFmltQa7nE8wMzcvFmnY70nTw3Shp01n5tpYWlrCoJ+jPTOLNf+Pufd+tiSvrwRPZt68/r73ylfTFhrXNI1pQDBYYSQxQmZmkEDSIAYZZqWVZrUR+8P8Mxuh0LCDNDJ4BkFLGgbvGtR417SrdlX16rnr022c8/l+MvPerkaa2d2IfRHQVfXeuzdv5tec7/mczzlnTiFbHuHo4EhgiuamWZZjOBwEbVmG5WyuhWfB/MLjqTIs025fZUNurizHyteLUR4ShrLsOpTpLMtE1I/R+qIoBojiQ9z16ss4f0sF0OJhDcRktVYx1iuZrNhn75G18RJi6HQKWq2NxWu7Nd9F7mHUN8LOZiL4vd1mUOx1jRnb/vP1Nr0281Gf3pxZc5CmCeMvZxNT7FXLO8U/jy/qHm/h3TpmyEdCiVquUvYjs5MKP/gJ8M0fAEcnvGamJHBWtzMWCZJYiiP7S41hF5PdCL/41hxnTifYOVNhZxTLYZ7MbZTmmM3otcTTXyFPUtpE/Pn7+4j7XTGNmK0wmWT4uV/u4o47ElB9mOUz3H9/hK98NVEZ+NWvK/Hyl3Xxwx9E+C//JcH+PjtYFfUarpHB27F0Vy94cYJ3vrOPj39srkPT408Aj19iyZJsEzU4wVk+6NKcGTM0alus2CB6z7lOQu3oGWj2srMT41k3ljh/sRCbN+TBr8eGGy66pbSPnR6XQDJdBGBWqhCQiSmHYNu9l6UCx1n3dgdRa6tpQqU732vCBuhAWItrC/g3GKIpZdZjwUvgre60bXaj/v0WWPBSWntM+b85q+TAhGuCRbKwfyFRY0a25AYcvI6UwsRyrGmS+GdnmuvYzZo9MFbZDhumpTGNmAnra5DQKpfIXT2AKQNRPu+a+8FOQ2OGm9KkdD3hntePohbK27Pya3CmyZkKb0Zq4bf6j9IEtRgKbayta/IOSivrthSgrWfkoE6Aq8ZNDUvmr9GAbvshF4v7xSS0iwlNN+3P3gY07U5NHZXE0JrDeXcYMcpUrC7tH3R/+Vwpgg9dpiwZUzwuEMb0AB7IpClsIs30eVo6rIAk6qYipYUpmsgOlf7l2sC2MaruWChNehlRt5csVmhSqZlEySrMfmSVRZjNgZO1dRuzNKf+DcfV2m/N+NTAu1u9NIecWm/IMUltrNhbu1pnn3hNXjrkvVRcVTtRZCudoQ2aNDcchIbn7qV/Kx0aNDXWanNc1WPZPfDUWOFzxkOxg63My565U3VT3pA5yoJxG9wk6Q3F/9JrK0Wa8rS6RpktscgJQvYwYXdet4c4HaEo5jg5uKIuvj5LIFGMRbZGR8CEMTt6KjrJsIRFSwOCF7JcKteReF7NpWniCmJUJD9Zqsna67IkyFQ4CtFpe2CnkpgddaM9lKtDnMwLjCa7luEGlg+tVMMz+0qCInbYDeTUTsE4tVQ0XqVmLM8TJN0UxYLAaiEZEtvoeaMXs2vo9ncxHA7l4stWWWmy1hbATa8sgpaqyDCfnxiQZIQJ3z0GprMZOiqHElWrvoTBkOCU5qQpCn5mtWWTravQJeOTdFVizdYrJDGZQ9NfscuMmjdOj/5wJDuOo8N92TUoQysdSYNFKp7XTnauAnMt2VFW4vj4EINO3xzisyl63b4+C8Xy1HTRe2y+OK4zL3m/aYk6ZyD5qoNn3LjCC990hN6wAqZGOpLdKmlm6h0n1Gul1POZUa7rHWpCIZRsatAUFsWatarZBi7KoWwVWtTbi2x7EXOQZZuCLTFPBV/2L5u/t3na1PcDa8aOF3atOkvlz9Nb9eV2HkxL/ZTYvj6VGplZF1gwmewWlhnJaEFO5h/eH+Fz9xaYLWMU8Uj1gkpebV1UdGLnF0Xl8rfin9n9yrELvOSlMd7+DmaRxpifWEfqyVGO02c5OnIs1hG++XXgnnuY25iHammOm27p4L1/nGDSKTFf0RJkjS9+AfjAX/P9crzlbQXe+uaB5tZ//oslvvaFzPRs7KbkF/V8nJvFEi+8u493/eYYi8UBdvY6uDbN8L7/M8Gjj/DeDFDmJ2bl3P5irSwZoso4T0OZg6kP/Jk1M58k5rSQ4eGurFH2cIQbzgLnzwLnTlcYjSLpuqipJJgw/QZtDSqk0p5aVBTvUycAB9OCNpu+H8C4loiN0uG0xXaGMFktthtNAFb08JJRm2Xx8raPs1osvXkHrj8G1Zq+qZfyLtn2wW54OKUAACAASURBVKAGW65HIZhnJzANTUMINdkOrSkpval4mONayYSDUG7xyl84ADmjTCG+MU6t65DpmSBS6P5t2CppeUIJyL2pXFOj+RKcwJ39ki+TiV42dF1+vzb1YCa6rr2eWkaXNpE3kS8fXQOQfK43DQXyAWPCA+1+alYp9J85WyVBtYunAwPSAmMCSwGo8XMLFPK11DVqFgJeEjNAF5owAqPVBlveLNEWYwtQJyVG4wTdIVlcVhuMbXewxQWJsgTaKnEv4rMmCaIyYrgWHy8OUv0j2L+3JRi+ShowCpNPn0GAK3Rzeu6hnlxdTvSyqwEKZ18FVNWVaPeDpe35ssKxyHE7XhFoNYcPO8CKWZe22bSE9uxVRJJmkw/Xug3t56173A4QTRdk0NmFSF6ZAAcT042xFIyq+fuay844trRbPu/1Pa4hrVD2NiOqe1JjdxvfDgSVhmOPxQDYC28YVHzAZKG4EfdSAqVCQGA82EFvQPbnxNgsmnRGZE1GiMh4JB2VmhaKgpkhjnrYkXO8RctQiM2NXnVSMijhg3WHIwGVuFqizOjZNQvgwzPqyMKlcqLn7Viv59KHcePmaYlApYxz9JNd9HbGONp/EMt8gp2dIfLFoUT1CxqgZhmGgx1EMYdCT/opLkK0mmDH5enTZ5X/VuiMv8Tx4YlFrkS5wCD/zPtAI1G2uKtTkk7uyhrrKntRpTYGcNP4U4f0VJs0GS2y8TkbC2guSko/TjHS/cz08+pslBDIFhUBqpKlROqpzHRwRPEK96FijenRVV3D3niiMO2iSiWE52ege/945zSKaoqT46XuL+/7imVJ9DDZ2UNRLDA7OcZ4OMRwwK4tMmfctHoa4DwNkEnkwkSg5t2fylRcFnj+3VM8/1+w5S5CxclDPxMKc1dmUCVNhKpVwXm6NlAMXTdbQKt9qGxbPLTb9DeAVEuY2d6/HCC1RfNb+9tT/roNuq73ejoiaIFykTQ7g+wkSMGnieZbR8JQNHHxPF/TyiumL+Cj5sJIYMoSAEs8P3mkwkMPdXD/wzSQDYsh71NL+8FysZdYBNjpQdeN8Y53lLj5thIjRt/wJEnwG0UY9vgsKnzlywU+9EFmleaoWMqen+D5d0V4z+9EuPRQiRtv4GqU4W/+eoCv3UswdYxz57r49Xfu4Jm3HePzX1jhEx+jua5Fu5igv2M6pWqNV7we+MU3GasyXwG9YYTLVxP85CdrTE8ifPs+YDFn04u3g4acRWcNajbL/cWol2ArIkuPTIkgamK5moCPDTHALWcz3HKxkMXFaAwMRgRYBF/UZVRiu0ioEGSwW4kmyQLyXJhDu7eyIJUvaM0cMtQPpwFbIE3HZS0a1rEo5lLCdGOKLOLFO8zs/hjAaDZ6ix5qF9L8e5sZng42yIj4n683fp1RkBYkOO9rPJFdXjrYCpsPPfZCHqIbmtZ2D4rs2SqJiNW3Bo12JpyDCt2DWrUXYATBQa3xaa54++Dk677PB4NbTd6hb3YN2PJrCKU+giAdbMimSZVTByRvzNsW4GrPby/xu2bLuwINY3lps9Vo458pjAmN+6Bhsj3ISpZW2rQvL486NN1uErjeIU+vG9z5dc84x9JIRqY8r1Oz6JY2jUs8KyDWDEEDW0sDI4AJNiXupRU0VLJJCGW5jWqAW5rILNWBvsVD1TpXVSoa09dmLQwgrc41NLClw6fYp1DdIqO/jjBbFjhc2OGHwFvmpQJcrhmz/3p6i9k88ABlhwV+TuXPhk5Gj9HRYV4HWjskWGk92K2EzvbN+96wqmTQXFOn5anVMWOB1Nb1zvKlQ1TKqty/zH3K2nYp3kBjHa42vu2aQ9fyK28/U0UxM/1WMsRU7IxczPkgcyzpfE5RLR3YexOMxxO5xdPUdL7OQjfcGINegXzJ00NXDvIshVFszouSYShDoWnk2e2jwwIpByhjYKhtSnvqalyxDKbwaF4kF+muTqmL2RF63RGSbi84vZvonvmLBXLsX34UUec8brn5ognMExp4Hku83h/uCcQsFicCanpfVGJzhv0ODq49qUgiLqBZSSf7FMN+T3odZiGayJ7dgGvk65mxNWT9OqlKQqLTKYRWCZShzCzBsgxn6DztjtRUwAVPWoTc9GHs+qRhKj2YWNbjNS2Xc71Xj11oUaFrjLspqizHbMEMRDMzTWQeu0SSMuKIUULsSUoxmUwExo5PpgGkLgXsBr2JWXKkFghNFisvpijX3MRooTEWM7eixUXSQUFWMqapaiKrjNWS6TNz3PX6Q1y4JTdWi/vjiqwWy4gh346/RLAl7bN62PVlOWy+ddl//csBV03P1lquxjtLE7HFbm3Qw350aK26G8DtertW6982XisY2taMCydN62d9M+ACyCWf4NRY2PabOCMX0uOLRGJQK/sYQON7cgHhQpQG/vrr34xw730RTuZcZZiyYMkHOvladL3uOVkrdtVgzZvMTtQC737PBdx866GlCBQxrjyR4epBhUcfTfClLyQWD9VNsHs6wp13VPhXv0pwvMbRIXBwUOHvPtPF975F4H+Ec+eH+K3fugXPvn0fDz18GX/5F3089EiEqMNOqFKHLDJzFArdcSfwa2/vqhmjP0gwmxcYTjrodznmcnzkUyk+/bcsdfDAQBf6IEYPYnttVdzgeZpVGYT5jaTWmSRPIZIS4EzvRR8tgk6OUX7uboUzeyWedXOJs2dMUN9lFyNBF8uLVBto8zL39IhdjYwLMoPtGlxtMDHsqgpjTaAnPNa21NCftOkcrfxhlIqtabXAXMfqpjPp6YahbwYaBi1H9La+x3/Xx59OztxkuNnxv4zVXEQSTK9o1aIyrhmYcug42JKupGa1vGxon9JKZOZnyP7pdneenfJdQB/mtHjQrbkcGCJnsvSTQShfb3q1KNrYXSu/+zU05b3mXQIICt0pNVMRJrlYpVA+9MgovW1LG2aXYfPOA7zdysc33OYa7J1d5tdmFX2tcNDrLI/psgJrGDr3xEpK8xkFMXjzee36jJ1R97EbxyYlev0Ig7Ext9Ql8uxBICPmSjQ55xPBlcl6SDTzkGUgwNJK3GurZo9CI5K/7wYAqQOybQy7SL4u97ZtLoKVQt0RLhbHGC71RlHAHogDt9AoBbYqnCzN2on7OZktXr83eQj4++zReDWtIf+NbBZZPNnw8N6GmCnrkueh15pBPK6psZYwANaeR/Z3G2s+9rhlCcjzGmom1tYH2UvTdsPP08HeQfu3NI/WDFAziYFsrcOohWPIRAaw9ea776iSiACHdv8rLFaMdckwXUxlSqpOvC6ZKC58jNQxc9O001fpjZYPNNwkgFrOp3JvTQdDdFkmzJYiKXb2zqp17fhwXztxrJFcCngJknAArRZYrmeKNOHZgWCNRqAEHozH4eKxXhTyDJpOj9T1NR72dXrNV4e4Nu3g1ltv1Z/Xs5WYNZlIyGsqLItRogeuzb+YY1FW6FQs5dHLqo/RiFE6wGy2CKLx4BMVWVfkesmyCEutiSwieLyk6aksKjpk9EoBqF5/FB4eNVAEVDwdsDueJVP6N5Hlokv9QJ+TcUcKmV6bNkyeIlUl41Ke5ajfovZMmyk6WM6PFcrNkmgVMbewg8FgrPu9WJpmLAE9sqjJYqA2AWeCxWLfFumwjSgvktq8bk9AkmwWgaKYQ3ZaZnOVFGcna5y+cIKX/fxSJcRoFrVKiNYBpS+CAEVLBAYjAAnV1X2R36yUPKVjaXtT0kDe8vbxRUOLojMSXp+vSxVt/dbTbXVtOjucAIMQxU4pId8u0My22XGiWd+ZmZ/aZPJr8dMf/24nLis9eLuzyh0hi5rjfsl7lyeaPw9eiqSzuvS46QtNy9E4z9sqYboMzzYkD/PCl4zxS2/j1reQdu+LXyrw2c9GOHuhg8cuUZB+hDOnCrzzd3Zw200pVutjDNI1Pv+ZCB/+8EDllapbAKsZzt/Uwbv/3QC3XZzjc5/N8ZFP9LE4oRFrSwOhkkOBd75rhOc+h0HsFb7/rQw3PJP2H6Yb6/YrXLihwic/SWKqiwd+WOLwwEr7bL5hd7FJBUK/dl1CIxsUxLKhAUZW2jzKF0sJ8OlMb+HYBKsr3HCWHZQFzp9OMJ7Qz47/syxGnZBZciT4Yjdj8JhSe32I69GzIzZSHG+r1MiNkA/XW74DAHNARtbgKZ2P3ulV6w8DWxWG4PWAmzMCBk6abrb2qK2BliwHrM2dGyJZgmJmHltstefGpM0jCeWXIJCvxfEtoOkt9W4F4SV/B47GCBrTxwMmD6uKwwlj2lEJr19sX2BnvN3doZM2/SC35+/YdDE7AQdbbXbL/93AggV+s+urBqZtOcBGiHf7jtkmWGfnha7iFnYwZiqAQfkQhptsYMpea7sTUdcfnq07zbt2zT+bgJSYlba31+Ya5ADL1y9jdSr0RhHSidmcEAhwraETgNgSdhdy/Q7JFQ625CDPEqKAT/Oe9hzci9Dev/353dTU7737Qbpezz9f+5l5+LqYmyC455CXID18WSNRKFfmkEj+aGGgy8GOwCJlPq6RCmw048HIxTAWbR10am7XYAcjO+jyixYoZI4LoSGP6wqgeqMbyz+7gS07PHBvbwG+en1zHZjtLfJDr+uCpjN3VtgMVlvEQd3pyWsyIOqmsbpXP/+yZ1fKCWTpa3mE+Qk73nia5pt2wZBZAgRuxN3uRCdDvrmsFVKo24+iegIOdvZRh6UFVVlsFfpkVbrAan4ovRFF7Xw/LoIEFubizggdTmUTZyq+hq6HtKEoOxiMBsgzhjsvkNA7S27YPM32UOUnMv+cLVLsnb0RyI+wnB0zlE9ghNmAXEiZ/UfjURO4J3LkjjojnNrZVb4gbxmBz2DQE8NEI1MO7ihNMRkMsFwdY7mKMJ6MUC0fw/61QzneU0zOGznoj9FJB1jMD0N7qZU7ySzRFZ9Cemc1yFpxIPdGu+j3U8wPn8Ds5ARdlk9SC4xmuYgdjfLzYtmTwLVgZ9ZAD3uyc1EDYTrbNwdbmcsm6PaHOlERoHGwdOIeOjQw7Ue4fOUBoKR1B72a2I670mdgdA/LpH4qV8lXVhcZprMDLE8WeP5LC7zoDTzORijpks7us3mEfGHGgl5CrGTybyVFXyg5qGvDxLrMwtNIcLG+XqkljOGNziOfzS0KXP8UAoqfQtW3upa2mYL2iXW7O9FBjW98tmibeFcnmnAaqid9S2vj7sb1wsPzWPBI4utIOK8AVi6OtlBQd8FOsn5Kc+AIX/sG8I1vxdI6lL0d6RCtv9waQyp6JiF4XXG2ZTkGQ56CyQpx1cgxP+a7FIj6CarlGucvpPijP2ETxwKLeYlRSpF+iU9/toujawkODrj05bj1WQO86z0jnN87xFe/lOGDH+tjeswsqErmtfQIo/ccgc+733sOF8/OMJok+Nx/m+PhSxXe+PMRJpNUJanxyPQb/d0efvTDFf7qfRGOD007w7K9nOaJZejt573rvHFkujJePyOxmN8XWH4xXwPNp3I9M/sCjsdQlpoMS5zZzRV8fW6PWkSywzzUUNfF++P+PKH0yDUusK8S0rdYH99oN8w/ubATvIX2dm1egdHY7vLy529mh0aVaHPf2gS2x6zeN+iTOGa9w85LYPy7jFnVcch1uUQ+j1VVUHk6hMB7CbEWxXvX8VY0j6iTiOFh5m5ubEswqA0dVgJb1HKFmNFga1uDK49xUeB82OxdzO5xL20GuS7f6Maw89BqoqZ72izNe3SWl+ys49h+zzRTzijy982exOJjmrKgM1CNsNsWIWNWTJTuf290VcasG+MVeBdt9IGxdj1TeNACa2JDDEzaZ6HP3vXgdeg+dbZNod+0NomQ7pQSyEunZFPBDme5lQvFWrEDUGXEwJZTu1Wb3DZlayvV2eQQIK6RlnfiNWVrc4Vvuk6bZo2GuTGKxDSMfn+1NoYymb2HfV6VJrVQkiyIcbigbsvyUA3BWsep3PJjs3jRXCsjLNbG3Om4zNdpaQzb99Pf26oizViQntsU/RsaNf/39lh0MO0lTKWThLhCvx5Pq+C1Uc0m7iDUD7lPh2wDkxso4YEHnvBswkFcofSve/64WucjDHZOIcIU04OZZenRI6vDSByCKG4KEbqDHYm2CUbUmaeTHduu2VacSoPExZ5aJgsJoki6Lx8uHi1ZolvTboDlAB7OWJ+KSj3k7nAIMi32OFmjzWxhCqJnMT7IxNYQ1IxGY6zmR7oWTkCi5p2dXeTLa6IpWT7spx0z41ysBFoICOWsHszjiFZYMqXhKhE7/brIEJFJWyzoCUZDUW5sBZaLE1Ql40/I5ExVqpQ1AxepYoXheCLwuJzPQJf3Dv3B+gMsaNeQdjEcTGTTsF4eG1jtjsIGvqLoSYOFYI+5iWQuyA6yU6RidyM3ZI7bnKiavmPUzbDDLZN7PMurfBaj4Z6CsQ/3r6icq8DsjCxdgiJfqPyCuI+kkyLLZjbQE8YAUWNGcTJdeFlapGEqT2fW0k/DzLvfOMczbmfgFU0UaWQKlAy/tUcY7AWkSNbk8RJivemEVlsXHnIu+AK14ccTXqytf71eF5gtHHZq2/TtalFnAYTZNbSZrsb6wU+WzeJsBWD9PztnLHGo1m552clO8b5I22TPaoE1KelQt291NgkvhWBrXX9YyKWVW1VY0gaFoL9f4b77InUsXnqsa1pBVaHNfT5Icm3BY2MFDwv8GfBZ8oueabw8lt4SxPkSt94+wB/98W2Yzh5AtlJhAnGaYXe3ix/8KMf73xdjetTB7iTHb/9OhTueHeO73wc+8LEETzyssD0T5GkBpfN9jt/7gzHueC61mRnuuxd4/5/3cOOtEc6eXeLC+QgvfnGE/ccrjE9FGJ2K8O1vl/jhd0o8/GCMw4NI5VAxRwJdZLrIyKTW+xMW7VqIzs/Hn2edOgmNBGGNUa2MUUQSw7JLcYEzexEungNuOM0O3wpjiuotVEGHQgIv03iFE2wSIyUjGwAGNW92ig4lgACS7HoCJePl7ZB/Vo+lloO3AxAfgfpvywKgDQp8rqgrladiRVjZQab9c22wRWNLqgvydQWWbBxsddJSmhfF87ijtiwfNn2GysBcaV46EAx98Pp78KsykbBpcmoh+lZ3ovRuYffyrkKxbKH84iVFsVwtisVBpRihAGbsE9vm74cdZ4lNuxVYhlYZxwCT/eZT2KcW5uG1uXu5g6NGl2kAqwwJFLoK1xbVjFbINK4jXkyn1HS4tdjR7W7HIHtQdSUANANpJbq9SN6/tH6gDlGPgydq+kMRbLWzMLPEwBbZn8BsCYgIEISyrOgwQyp2W+xe8tZrDLY6Ctx/ygGTviX2tGGp2mPQxnAYl/zR0CXpz9X1SgRcy0WJKa1JCjL5lUTuDrQ4Ttngwj1qxSQSjmPv5nM7BrFQDejzeWL6rCZlQICmbrhqyoXeVGJzL6DP0ODQBlsqGwbJiwMnjUnvyKW0SBYzzuoFwC+22UT+dl/ME033rtXYEb3ktt1qtS7q0t6gO5b2h69IVsjM7lgm44SmpsrrskYJUr9VrtdIqKlKTOMjloVbNu0RYnpPjcBSpSwVllOd4gWeej15UcX09Ip76pJjzE7SHSuyQ8U/RgWVJfYmE2SLOTKjXOS3tZ4fI2agNOa4cu0Ep0+d1+ncKE0yAzPlB7LkSSDDhZaDmBolmplSmL+aLpH0aSZKk1SGLDMfkhYN1FsNdZ1VPBKgWnBVi2l4OhQpTlCZr5ZyxGcUz2i0K+SrZoHYdGscrtR7ESR1uuYwzwdCfRSBjWrcDOHmxl6caAIlyRD98Y4J6MlArWgiuiM3/MXJIfLVHLMFg6lZ9OAiyGsi08HuNIsBYudlb9CVzxbvhYxMGdcT8ih5H9IOwVWF+WKBbL1UF1yOlRa89TrDkpmV+QCnzq3w2l/OtGlRr8VJGC0juVa7azyNL2kvIIue4LElMN4qAfpCzFOyl+muw/bWe47YAAlTvYSl83K98QiwBZPTNlPV7g6kC7EWmesfMOtFvwFdbQ8ui/px0aUtNuHEG7yK7GLsVGX5dc0C4J9TTJYuw0SefvYUn6qkBjsJrclUkDEsSrBDmFqML91b4ZvfAWbLBFVnhLhruj9bVMwJ3NgEy/6s9U+K0ADGgyVe8aoEN9/Sxwvu6CNb7WM2I+Ma4dQZjnuAQfT33lfi219NcO0wx4VzOX7rtzs4dzbG1/6xwt/8NYGYWoWspMZEgnGF3/39G3DTBXqAHODjH6nwpa+N5PFkB6YMv/sHES6ctQgejvHhiHN3hQ/+ZYKvfL0jOwKVJcLKXvH1W3mDDbAkkKInVxDMU+Pi3kZJB3F3gopMFx3rtTk12p/dUYnzZ4ALewX2TkXY3eW5j2VGdv2yc9GE9CbIpU4mnLZDCYEHSe9YsvzAzdO/L95WUmmioUxUHcwOyRSFjU1AWTi9YSCux275uNIGoWB038BjY8hVRq1QsQNxEWuT4prF56qqAc+UwciUImMHU9oMEmOwNHTbdTKVxw10SUAc3rN9IKljTrw0qAkRZAPBTFIAJoBVVRxDd5i/jn/ehgFqPluASvXhRtftn1+aoMaA1MiLLT+OsPka2PLipQG+WnMZSm4yqQ2IQQL40KXoHluu7WM5qN7gW1YhzrbVkh7vahQVE8T9Idvyp3WmGrCK0B1WKiGy+aXDpq4WAGapXtiJZUTJbswUuyKzy42dm3oAWg5A6o0+rMEm1LbDqZcBa02d9FiWyymxewDOjZDd+GO5Nba0UB535mDL75ML1wlU2ey1IKuluQ0sMrJX5pnHuUeWnzmKbtcg0KRMQ2cxfY21V3e9Xf1espqyZgEv8WutDcxic2iw3zAjZLf0sP0qkFmh/GvHbWdn/TkQehjoMzNx+wqgObBaXu62km4jCdB9f8WzL1TUYHWUa9jVIsDSEs01ewPG03SwPD60icmk4cgyDhUtw7qp/Jr48Oy0UkTUZNGTiv5AfDD0CIrEICFhRyAfpAE5PdDhUNb85EUJpvhag/GerCa4kUgPRQH/4gTLJbsESafm8hch0CLIYc7ilStX0B89A6NeISE5S5GdtCsAwoVFPl2DjnVClLG6JBktVMovi35AFQY9CtvnireJCHg6Q6Ht/mQPi+N9rNclxpM99HsdHB48ARq405ZBGy27EdMhBsO+gp6J7HYYYxSVmM+nYu2Y2SitTcTQ4pUATirF/VrsldP11G9x07DPn8gqgl5oBGf06ZrNjjVwCbC4kpHxGg6o72JpjuWTPuYnJ7WzLoGlbAzyuemI1DJMZtLMJheLmRYiCudXixMBbT5fOtRTA3Ln3QVe8ebCBNpzbva85ZVF9PDEFboQGdFD4sFPeDZIm2G5faL3v7cX89YotoXQBfPba2otqghv0MqzcrBlSr1mcfEuRw/0bSvb29fSptvrXMWwom6fyJ3h0tgPZRH/Gcl9NG+t8CLqPDgY+8lahntaBMNiw4VU5QKjEDi87703kifXk0+yWzc47dWsivHsvnlb6Y07DYFNhvM3Rfg//mMfA6xw+RoPB9RDUq1kDRiMwlxIK0g2uMCDj5S45+MFXv+GHl79ilzg6z+/P8H3vks2motUISbt5lt7+LfvHuHszhyPXlrink/H+N73u0pwUKh7QTNc4O5XMKg8wWteF2NnkuHgqMJf/kUHDz5ARjnDS1+VYD0Fvv51y/OzIlA4h+vZk7UiI2usN5irSkC1trB43laVGvl71o4pU1jqTxUMIF2FFZboS3brMzJcOFPh9B5L7mYaKQE5MwRpnMgOxsTWDOr0aaBq49i8u1RC5BwKGxixisdKNeUJE5TXOKCmfsPobnUpcmPRBtIe+OHP+k7t2dOUgayUFMpLco8nSK/EGqjUzaZr5koGCwy/fjnte4cdDxEqF9ocM4kybSI2dZDaTrQ5m8WpbXbX0ZW1HePZNBScBPxnPWFBm2Ar2Lfu7Nvq7BWQDKBUIChMRN/sN/RgrqkMd3EbnHolw933eU0+D93o1OZvYMlDicvZ8zqHtcW8NV13LSbdn1tLz6TNOHSm+bhuP2qxWuqB4T4jVxQBZY3J4P8kpoTRPDXYals/cD8MFhTekac3dEbLmKw2yNJe7jE8XFGC8L0tKPfScA3KBJSaMqEN26ZMRzmErtN948Jr8rMt1wRcljBiLBZZrgozjll1GTqA4lw1kX8NYlrvuVEW1HDdLBfb4Z6HEb/OlpqO+wOZqdqYtDmQyd0kHDSaOnAjktc4iMg2WuQV9XFWdDPMU7N5CgEPurqg21M3ussCXvX8ixVF0GSTUvr8ZEvkVR9FZbEu7PqZHV3WTaA5qbrv+L+SJSbrCiSAMN8oskAMaLYocm7e7HScn0wRdSbo9EYCAhxEfUbwrDNcOzmwE2UFDPo7iKhbUdcFtwPBeGQUb2eZwEMa0bRxKDPD5XyB/vgc+ukCT1x6GOn4Vlzc4w0g/0/hdxdrsjNanFZYLRbSixmqJZtHcX8PRTZVODY9xag5y6izIrhZFWBmoUxGVwvl3O3unEJv2DHTUW5onBnSrElhp8gcUWj8CPlMwEvi+nUmqwaugOSj6NvF8qLihUqCxxD2TV2KzN+4/Fk3JNva+VmpOaPejA+Zz0ZidjJKJbsgGRHUwaA/kZheDJeZxqDTN9aQgJDND+slvb0SpL0Rur0O9vf3cXSyxGTE61zrXvQHvHeFsupe+eYVbnpOjnJuWhHrQmTLuYEEcyi3EmIlTUjYQIKrd9svy1brVheHzHSN9Wl/T//U0m1tgLBAxfvC799rs1c+Aep23KDrCfuXlcBbrFuzUW6J5j10uQ5IDRqC1sU5o8GJ1aTU28QLtWIbD60LJOh1QS6/R8aR5W/fnMgQi0WmXKpTYf8Y+PznoGBravSopzS7AZaKUoELoTa5vPNiaSpqWoi77srxxtelOHtmhstXItz3zQjzRYLlPMLFCwVecGeFU7ssydJvrsLlJ6gbGeCWi0tcOPqPrwAAIABJREFUubzGX38gxXe/01VJioxVVVS45bYOfvNdJfZGmV7zfe9LcOUKx3euucduRzJMpnBJ8fO/EOFNb1rg8CTCX/1Vgp/8oMLpcwX+5D/2dUB6358C3/x6CCKnoW4wenV2y3V5/C9ZLS8KexlV/w2bbtwboVzSn8xPoOTnOUCpP82wMwLOnC5xerfEM85FGAyM6XJRPcvnCsMm8xX8u7pqFjJ9ibd7u3ZFjcatL2dtLWD5+pRqPT63ooWewnK1mJs2w2o6HusEXjOqh0xH0HGJ1SJwpLcWp5UieqjFarfXW5QJgRZb2u19Q4mR4Ct00klX2TKHrD+ml+8cSLb/66CjVaYylskyDg1wbd2zoHGyf22YIb136NZzdtgtXhw0+Jw27eUmC0UtmvaR8Lr1xsd1J5RIvWRkr9OwXc5wGVttr9C+7np+16Ur3/zNm0mfo6UndUap5TIQdF7UKcfo71ZIBqz6WDwVv8zzLOQgtsBWsaa/VrA+YAizl6tkk+EPIDQJBI80L8n7Qc7tSvTZgl2DPxXTXNlh1YBacOUXOWAAzh6TvZm8v1q4MyosEF69HCvIGkbDLaQYcFjz3/Znlu2oucsxpxQSA/7OBlqPSrBkMWggMkJJFhvh2a35VkcSNePMo+Ikcg/XWs/luofLLFEMTPkG1LjXc04TC9mdaUrBBIi03zHwFcCsH9B9fLzpRc+r0kFPRqMUYi/mJ8jWLKlZ3ZgsFf212BlAETjFjIeH1yTQ6w93TT9UMCB3jG6PRoaHOLr2JOJkgt0zN6LMTrBi+U0mjR2kXXY3Wtt6VaY4PHocs9kSp3dPY2dvTz5Ti8NDTJcUxzPOp5KA9ty5c5oc1BIx2icvWPoC9vZOIyqnODzYx+TUjejGSywXGXr9HaS9vhg63tfVco7FdIbuoCuhp7nhM+6DNzQI/JNE4IpffXbo5bnyAykoJzi02B2GUBN42YIUJfQSs0ie5ewIa7IEva4E9osl6XqzvWA0T3cwlBmqC2Wpl2DTgJ3uWC6c6zQ67I/l48WjOcEf8wl5vTQhTbu2qaT8fpzIy4wb4Hx2FTHZuNRMS9Wpkmdip8hGcOCTRaM1BUErtTGcHGXOz0IxvmacMQNqVkiwXCU4dWaNV//SEjunK5SzGDGfB08pywjrZZAGUvzFUkXQiJg43idNWDRql+nAdnlAa6ujcHP5bXW/udg16EscmPkmsL1BtUGX67lMe2CTyL6sXNjeDLc3FU2cALa0sLdciP1VBNpCw6ALc00TYveAz8871uo1MCxsKk85sxH8brRG1KHWjKUwDVmasmQf4/NfLvGj+4H9A2cauuZrpotrWsnVtcevzFIRXvSyPn7jN6aYzQr8pz9L8NADZIR5BTnueF6JX//NjoAFma4kXSmXjSkPj/yowJ9/sIfHHuOpjm6skZAh/b1+770VdkcAyayPfizB5z/jt5bHiRA9RPBXcrzmuPMFnMvA/Q8kOL5WCmz9+//Qw5m9DFceK/HVL0dAWuLgKMZ37u0oPcHPzhRa234pq+j6vlUhQsg1dnLb1yJnGzbZDKYgyHqGIE0u/RJH6PsXzwDndiucOUfgaNquXgrEPfNzYsmNawS7RU2GELy52Nrf8qvyc7IBPuuOUjNf09RejzVnGbbHuzGSrvsI5fIgSFaaguuRgs+W5vg6wmpuXluW3mGxW7IrkyGmNzvZ/VMpP5zixc4Ex33b7MLMUIm85aYfWKZ2Jmmb3Xo6psuBmioY1mHylE5EPal6kzbWy7rh7ECsKBu3j3BAwZ9hI4Da9e2mmOj+qcC2zTr4XBerE/Q9tX1DmIfml7V54NoGcTUL3tJ+1etB7b0WePPAluk1g1mI42dfb1jW6vVj9CYEW7TraNYlxZKSLFAHYmBNWFYV2DIzU4IY+iU6uBPYanm2mZbILGkcCGgs1NmuDiKDl57nbwZWxlvJPVuYHY/tODUevuyeGnufq3vU5qCYeJYRqSfMzZZF+r9wEKElxOVjVsi4vgRQ7IfgAIaN/W0imMJC0AjSg7msP18nGZRXqI5jO4fy+9zua1kAEYkOILZ2WvOKjScxjrz3/BmxjF4sbvzhvOnLmzRYQixY3g9kgEqKIUFB++Evv+4VVZbPsTg5Uor5cj3HznAAhrmRmmanYFjHdfLtpDFms6nCkfd2zyBOCiynx3qYScoyIf9+hGXRx2hnV4CE6JdlxFqEx8nXIRNG2LvGtYNDdRryGEYdBZmXPE4xTNkdOAZjasxJfiiYzKw4sjKDbobja4/g8KiSGH2ys4vV/BpWq7U6EcnEsQwpg06W76pcodd8nySh2WoHHbprSw/Cddw8s6ikpUdYd9C3huWCJRcK4iNMFZeTBdsKartylSBY3qMNBMWAQ4K8qsRo9wb00jUWJ8foj8+jjAp1Tup0ldF3rJRl0aDLDkNLke/36HJMSpsDMjFdiQY/Sz19aWbYsMDBuubOyMkc52auWpg5rfmJWVs48xhHw9NI5ZM0F3BTiYnuvhTYV4WMU3nioI6Mxqv8Cz9zlfXxjNtXeNlbjnTKj2Zc3CtE9PShXisPE5a0pGy8FT9a+xjZ/mgchOcfNh1LtvzUG4D+2uhY7LvmouOLn6Wtb2ld2pqwsGhv6LOuU17c3uTqhXLrBC+wpcu3/CxdRzPnmnJKaCdWAYxlQv2MxcXUthC+YdhIq0W/PIb6RzLNhem4bMOx8Gt25qyyEqO+dQI9+mSFz3wxxoMP2vtwZ5V4XNx/yHOUupujJEZE76Vyhhfd3cHOboUf/iDBk0/6DscmmAwve2UHz7gpx81ngZ2zwHLRw6m9Akf7a/xffxnj4QcDa8UnWpS48yUd/NrbeWZaiyk+WSb4wF/EeOxSjiynjpL6xg4iei4QNBX8ZO4mTyF6jjtfmuBf/VqK9czGbrdTYrwDzDPgU3+b4MtfAPq9SHYyLJVYsId1M9UAu22Uyx1JhzrqtuhJZ0wf8xmVyyimiy1QZALNrJRwmrBq0KswmUS48Qw1XgUmOzxcEqhZgydBC//cIRNEPWkQntMEWp5bslsJtjK151IzxmugssVkEQg7TNgGLaZdMSGysyHGNFgZkZtsvqQlDhssTO9Htpa3QMycvAK95EkApn5vvZ+Lfm1Uhw1G9ZQAyJ7C1jSsQbsbzSZFCJ2uJ1KTC6jrV6nKxn2NGMMcaPIRm8gUXVErcLvWevpevHVtfOnr6ap83fByjwOsdhnRy52uBfOyn39GEXahyUVjrsXAtwXmm+/FBpKG9aiDywMtJh8zkl7MHGa5NzK5QG+nQtJnB3nobKwrXSYtMP9rHuACcSyDZANg5spu5WDZzARgaps91w1bh1vLl7EwAow2AvVzbX0g2SwHDpIqePRSsyY3wNHWKr1mCOeu/amKCPMV8QQPLWRbTcRnwy3G1aMIV46ogSaDJPV5yKV96nixsRGKI2rgcPqoGXM+DJ2FdDDP+14frgMdzTlinlnSA9SgzF/D57wOCmTYgnO9dLIB2/MzE0jWCQltjV9Jn0M+YyB6zZ3PqIjGOAUHna6ACU02+QCn85kBjc4A/V6Jo9kKuzunsTceYr44Qr7IkfRMiMbyE6oUQ+b+jRNMCZ6iFP2U4IlaLLspyuIjK5MUWBOUrWwGrVY5iipBfzRCh75dnRjDbhclmaI+xd1L9Ls7KLN9nJxkOHXmHNazS3ji8cuI0x30u8Y0sZyWJBMZpYrBkQEZgSC78NTSZ2VEgbpMAncCSIIZCg2JVhX03O2pI7Of0griAOuMZqA9ZMs11tQ7BbZMQnpmB3KDZPmhjDAcM2YkV0wR8wr5EKgh44OmXkb3NO0iJc3fIbAbiOEiDSlhdEGT2YW0cwPmRtJVXtoyr5tz2yELsRYjxo9FmwjaQ9AZn52SBGh2Wg1C/Yo+XjP9ex6Cqbj4alJqc+CGEisaiUCYLCAzIZ//8iVe8MqVyWbYgcj9ah4cq7kBmuWT2BVtgrXGpYE0agHmHaudAtugygtC14FAQSBPulhdU0HYuf1fbRBtm4eWALSt29pwZb/O212X2Qpgy3ah65eF9HthplLsuQGmwmYk0tm7F4N2y1vsa6FtYPsEuMIqxtczXVessi4PKNQZnUxLfOVe4NHHgUce4TJCljWwWZpooRwiMFohJmBRkYSLBDMGuSBzTiZ0GwwltjWed0eFX/k37EAeypi015/iQx9N8MXPGmsiD7WywBvfMsK/eFWF5Xyl7snBqMThYYwHfkI2qcJn/i7GwaGZsXIxUfVBSxVdGpkPWuBfv6uP5zy7wOVHMgyHHFMRdk9RsG/M8ze/FeHsDRWuPFHh059MZa5r0IA3xP7Mzukmc7FQp7Nueeh7V/QYQZjyI2lbsURM6wjGIAWRfX1yB+OQVjg1rnB6p8C5c7EyGffG0GZIs2adcClAJ6tMTU0Y976JqNuxFYPDSMrgIbBVUgxjKewVTtzZGPTNzBgy+9CB6XKmQ2CL4vgS64UBLRYQuKbQeZwNK+oS77RAkoTYYSMP5pAbmsiaPQwiwpa/2PZ0EVslsBpEzG3A1dZv6SG5hss2T///TUaaJXMrO9mXrcnOEjvI4TOzUWxfAkKt8qG/ZgNc/ZTkQmYCISv3aONlqSu8n7+e/Vf/X99/Kw811hZ+lWISa08tA1nt79lYDPl6/tnEuDQ6ITFbI2BAzZaddQWa6845lug0J4zVpcWHjD6Zm+tGp+7IHiJ7am2oO8q3S3y83uC3aG4dBrK4/Rlfbpova/kJn8ftdtzmoUUiOuOv8p4yRO3QWeMgxd7RmoTLUitCSvNI5DseebLCwZz0QlsX1ly0AyxP5BBPE5g0e16hFBkQkMaSlx+D5pKXbO70RlaI6VKXvP1um9mS5KBjOi0t6Q6gpG8MLGJgzerDj2QkVj2x8ROSN4QpIkSvfPbZin5TMZ3dqdPqdSVqr/IEZc7gaJbtLPiVmiDF9+QVlguWn2gW2Mdgdxc9is+lEyLluTKmhdeoeBMCiFKbxXC0q/zF/csPY8qiLfoKVR4PJuixRMbw2IQ5ffSKmtqkSPrYHadiv1aLQ0znGcbjIU4O6f5Omwoak1IbNcSZyY5E+nR0pxM6PXnYDUkROWu2aaeD2fGJlCRaptkdxq5LehjJQ8PKdA5bxdQtZyjyXExSv8Pcwrky7vpdZi3yWuldlZgPWPDWms4XelDsGCHAHPS6unf0UsnXuYU9U8xXWPfgivocma2Suct13QKmBILrKfI1Rf+mOyF7xWdAho8DW8aoshImwOPil8inTF4vTIgv5orzYTmUoujV8liUtBoMEjqAsxORpwr6ni2l91ovc7mG/8ybK9z8vFLdhzyOlYsCFd2AFyZoZumwdo1v0d9PJ4zfLtvZhtk6MbZW9XoxFgdsXYntL49DeeoCG8pN7ROweVM2XTiBcbtuCaR9DVuePa21dHv/qQGSG5e2O9W8rOiLtur98tmxDcW/XGDqYtU67kFCb2CtLLQSA3bQpcD+UYXPfCbC978X9BVkf6VzcZ1K2JT4nLgQBKGoftm9rVQbs5Jjr1PgV/9Nguc+t8L8sMD5G0o8djXCf3l/jCceM+sAgpe3/lIPr3lVgv0rK3TSAoMh47dIZmUYDIEvfq2Dv/t4B8ucHlAsKQZhPw9a6yX2Tkf4w/+th9OjFS49RgBTYjojwxRhsscNLJY5aadTYrlI8JWvlHjoAQZPJ/jx99jdZFukhOoc8xJ6uzUFdY8EA6QOWMb0DEZjuIRjN3y9mLsa2B2nIs1+GbuTChdOl9iZEIDRXoaSATNEjDrWkm42EiGfkadYhmIr/NnAT62FCiUzlZXDwaNhvMII2LAr2RpitQ7FSjIs3zBOkswWyzDrLEQUhZgXrkVVyp5XY7SkWan9thpRcj0nFWkUdE8uA3CxUvh3McuhNOJ6yA1mawt0uSu3jlvBodtwhmcJhvHZsk5w0FPn8IVuM7EuLdraS/BtsNXcMdd9NZu3z/WtqRGcwxvBtGmFAhPkUU6t0r5fn+5lMHStOwDrTlPzJnNQ5+ycAza9AzWQSgCLMNqjtRKJWRtbtZbIBrnKhA626Msnny0CK89IVIelgR03K63F7eGmSEIa/uzGtMbaBbJBu4sJzO0zNtdva6zdU1nKtM1/w8/zerRHaONnOc3YMn6bBRWy8wQ3ZIe5jqpEyvnSAQ6nwEOPJUqs4b5pmZN2b/jeFvZtpq1tPZeNJRtbm8/e/hZc7owQ0LbQgC0PsfbxzzXHxrZdpzTsIQWi2WOaw4uYrHbYOse0Jx1o3BjrTbaOh7ToDS96ZqVuuqqPnZ0xkniJjDmIpALXXJg6SIoF8irFqN/BYn6EVdHFeOcchsO+go8pPmWn32x6gOP9A2s/ZlxPt2sGpoTrlWmFBsMdrJeXcXBthsHklOkLWLZLBugEJ3vuil2W1qI1ZkdPoEr20E3WmE2PZYrKAab+lIQAZkD5INarFQaj8yq1zGgJEbFziyCxZ12AGgA0Qy2wWq7VDZkqm9Ac11kFozO7wj0ZVtoZibFaLw6xYtsh8wJ5IqcAvSowHOwKHC6WU8wX7Jykiy8NWMdYLA/VPTgZ0fIiBHoniUqui/lSJUxqaqgJk5loxe7Moa45jihANmArJ/dqhWI5s7JBFMsB383W6JclBJ4yKy1Dlc9VkpRJJCOLyViwvIsVsnwlby8yBsvl1Kw3+Pvq/lhJY6OUdtoKqIw1xO5Z4KU/e4DJ2QoxM+54DazGsIy4DECBA1InfGO46vbq1snHSwl1SXCrs3BrS9n4q5cSNdhD11R7EWkzWvzFNutlnYjWju8iWC/LhCX+um/dZrj8vUzf0BJN+pu1X6HFRjUsZHMjtsW1dlprTrDuOG+yLWMOfFNSLFAUI+OCRm8dckQCyHRajvHZLyf48f0jXLt8pAYNfXYtjjbhKzJALHGGOiiNUcn7634F01ktOqsSz7o9xa/86hoD+f0Aw0mOD34wxZe/yBIdgVOGX//tLu5+Ec0wC/z938a48IwKO+NKdhLHswqnzkb4yQ9LRN0SX/tSB9/+lpW2qS/k1U8mFX7/DxJcuAhcfqTAt+4D/vGbZo1y18tWeO3rzIOLTQKzk1J5cQyeZin/85+L8Q+fosWKaURo9yK/O/lwBR8yMtjBgZ7g0PnTSF2N6l4xN3p+0UyYAeBBUK/fExil3pOQyxjFyTDH2UmMG05X2D1VoT9gB2/IYmQINjWL9B0MHl4dCeyNeVZVl809lEpwgwnCYx2w1KJecwi6pLa+qE5Q0ACyshAPSyTs1iexNFurlbUiSG9GOaeyD8OGHoCfrk3v15i5tptZmnxHu8a2CkqlN/cxCjTD9uHHdujNcs712GLfBq1L0ECXDiFB4eaB4HV0jJdrwgRy0GSAwfSRzWbrPlLu5RXCrEsyfYFxCZt4E0kUXNdFHIVNO5Tj29faVsfbocnYfInHW9eoe7cVnK3nGZhrv1Z15pOwSCIMdgGek+I0BIcTxAcpCfdnJQXQEJSAM4At12yxCZeVFd1+gR3X+2072DcNBO5/VqdchHXMRem+Buk1axYw2BmEbtrGV8oASKbwVy/zRbLl4T3zjsTl0vSPpnskq2U2EtzX+BkffiJWOVHvKV2XxQbW95rwS/0VLef3wFY522kZmgYq+by53unee2l2g9nidVvguSxPQr3RO0Hb+4k3kfBaHKS1y7VWmrZrd0bPWDQLgZcG8jV33V6REh8OBhKvZ8vLWNK5Ggy7HaEqjlVuG07OWrDycipKnqwLF+u8okZjJUfrbj+1TjcubgRQg3FgevgEFljO5oqocU8MgTEGPvsCki11Y7u9HsqK/lVTrI+PZDehtlKW19YrJBFLkWTEdgROSsZ40K1+eAFRbOHQ1Dex9Eewl/ZT3QCW8uhuXrADUAtqByVF6XTvTXKdFCjAp50Fhe+8PoIxompGC0V8H3mIpSrlLBfHODxZgjlNnAwEYKNBH/PVVA9aTQNC6RbsTFCzWqyVQZnLr6NAXBboDfrmqcXjihZGlgXm0uoQpLLrUwwHzU7Z7VgRHCbhPllLCg1LDRDkYhC5AXcHI/So58pZxjWHYL4+y5VJxKMRQaLp5EpZdRDgpTptZOsY5y8u8dKfO1CXFiN6VGZdJShoaRQieqpOhYqlFOpYKLb1Bryg19poxmqXEev2b5/lnCJbJcXtlnn/UQdrW2XJ+tDbKrnUp+/274aL2jwN/TTIZyupBKau4dLi2TpNBaBlJ1db1My3pnldZ7d8AfPuRF/MGvdq06/4wscgHhe/yrMrfE+n/IJ+cBGq3ghXpi/G37z/+zi8uh86cqnxs9KGsWfm3k77goJUjLoWje2yLEvqu4BukuMNb4rwutd30Y1W2N/P8NGPd/G978mBTSXs33x3F3e9gAeXEn/z1xEeezzCr7w9w9kzbNjI0e8ZiBgNgemixPv/LMX9PzFAwRL7mfMJfucPgNPjElcfK/H398S477t9XXfamePn3wbcehMbaQqwkr5edzDsV5js5VjMEnzsowm+dR836JbFgu5TYLxaJVWxWARZAWBp8eXhRDrOEDVDUS9/hwCUcz3qo1pdC5YTrTIeEgwSCukNMF48W2J3AkyGEXpd616kZYQB3Ap9bS5kwUyLQw2VykQBUHkWoRZpN9cOJ4YaIDY1xjAOTb9T0GNrFmE+pU+RgXZ2n7K1m6/bDqC2cqHlJfL9rWJg5RRhBkPdIemhrewJ4zf4LtXDueXX5CBLByOCjNZBq71hNVovZ0yakrvPiUaMvUlje/RM267FrRpqeUBr3hsCa1i4GgjqD95Zxw0y6Iz0ABy0bbNc9jv6Ac2Vlo6UJcGWhtBBqTPT1rnnAFB3w3JiWca1RHSk/QrjPfprGREri46QPGGm3mS1LLFKmi3aQLATNQDuxtTU7mddvguidVvnmsaN5l6H0OiwlKkcttXNaeuOP9DQIRgSBvg8qT0TW84DANdHisJDxUWv51Y36whTRvnRy5Jek73Gmy0L2t9rxyUeesxieuLUPqNJuBqfunYTRBtg+7+7V5oBoiqEzAc2ik71kmw2khTp3GJ6VVrwPCt46gQN3bZ1OHbw0TIH0SBOCQcEB1l+PVzXtRcH1k4efnzeP/viZ1fKKIzXbGnQJr/MK6TpDibjHubTYy04cdqX7xbbomezawI0+YL6B5qW0ml9YB18ZGKyXF1vtokYZc/uPL7GZDgR87JeHcnOgM7qAgM5QdJaD2xvtIMsO5GOiad06h440Mq4g1WRS2yfMhSbKtaCQIKdfzNEvRtxem+A5exQ+rGC4dmMpinXWM+nyphiS7uCFNQ3yzIbDSKt87KTjrQAyasodCzS5Z5DdTicYJ2d6JpZjmPXJJkGBv+yGzFbLxTSy1PsarFUHZqO7gRONHdd5cFslNqtshJ4k+8XTVdZUkSJ5eoARb7EOuMDTRATjFEOxS7IYKNAUMZ7xUHNI0K3kyIq54pMIvs1XczFmMUJdXYU3jPyJzNH22qtMmI37WO1PtHiW4DZjKRuE20ICc1isyWWsyVueX6Gn/k5Gq+aTovNAxFLFvTaUvIoUGlxN8sHndalNbAFul0y3IAyTwOinuIkrzcI4tunifS57um6fjPbrnwStDeBf6p82L5eCZT1ofwEbh/w6UqKLqJ36r0N6tyfqQFcvqlsLvAbp3Uu6CHqRwsPsYKkMA3FTjF3/9Rzcf+jt+OTH/0KnnxiH/mCIc9MXrAlQpS3PLBoQBs0LHSfJwDnCSwwv5yv52/s49+9ewfnTx/ggQfW+OBHunj8Uf4OD1Yx3vveHp77/AxXruT42Ed7+O53ejhzbiF259Ruibe/0/I1uVh3ewWOjkr84EcRvvudCA/+uMRtz0nxh38cY35thekswd/9XYz77uP1hcmOGKcmqbrTXv6qEj/7Rkb85Oh0MywOgXs+2cFXvhoj7uZ4+WtKPPZAiicfqxB3KyxPeE8ZP+NCPgrnCbaoHTPvPQGvUAbiDheRZaaEgIciZalaWLeL7FXG5iZSAzq2odAOJ8dkFOHUHkFXhdOjGOMJA4XtLVVi1KmaTTkmCpbVjQdFMyzaXdcJwuoB3dY1NiaktRt2BvPWmjLSMsJiSVBXyX1chx6G2ZMlUfk2dE5rDXE7CBt3ruEym4qNWSrGxhkuWfIFdmBjPDvbpI4Oi+XS91uNGs7Sbovj7d1M12Ife7NEJImHWKOgFwxTxeZxsB9w9roGUT5Hm8/i12v2BQYGDQBtHpa256v/vQbwdVec/V59kAuCcH9HVfJYHajbEQysa82xUJQgyjbw1B8Zc9vpm4ZIkg5rBTEdLO0c2mCLJEdwjqeWlsOZmi73q6q1UwJe4qjqRosaEISL3QBmuq3NILDDXmMLUn8+Ly96yUC6NMuC5et5mdbLkPw96syWGcEPbZ8ogbB7oapa0P+dzCv86FFgMW+sLzYU/YFla55sW0C/NXbdvyxo38RakQDh+Aw2DwTrJEoIsOryuubKJuj0v3swmA6m1sZrWYnk963OWY8tzTPO93DwUoXyZ++4WCWMq5EfBsuFrKF2MRz1kc9n8txiVh81UD16Q5Fdms/M+VXvZe7X9HdSnYn+TR1aLRxLTJ3EuTRA8eAUzpw5hXJ1gpMpNV0U1LP0xRJXgQHDoKI1EuqIOj0Zix6fzGRnwG65JV+jQ3+pnonL+d/hLnbOnka5vIoffP/bKLs34uYbbxQYJGggKHG3en6mlF0QxRxLimSLRJFALKVxgPOhk9XZmZxBX+XSa4r5IRiS/kuZj+a4rtMhmb/+BL1+l31/ODi4qngfzqK4OzSvMXJgEbupjpCmfYxHe7ofXOxHYzOOPZnSUd8oY5ZoSsZrFjHGwx0MBwSKlnGn2rFiSjL5bbFzkKVQdo7m2UwNCmLCyFIJ5NJRnt0ujFoyoMf4IhrYkilb5Hwv6ntSdLq5vL/ISIjJkyCgwPNfVuAFr+FjKhGvWVamQ111AV4KAAAgAElEQVSENcs3PFUFM1P6TvLIIPfhlnFiDba2hfFtsLXNdl0HVG2AsNacqn2mnqLlsh+q99o6nLr55f8xsOWi5WaBd+fk6wGuNtiqafmWCWbbmZtmgLpPbtAXNoJ2ydE6E4P/XPgIBE5kYmXayVOTrMsS7NzwFjx5dBsuPfwdfPae+3D50lQnsXg4QkWwzIVE/g5sWSsRcZGgfx5nsxonOEcK3HxbF+95Tx/nzsxx+ckV/vQ/9XDpYW4Bc4zGMX7336e49aYCly/n+OCHO/jRD4aIS5rmmrfWG97SwZ0vzLA7ZtYnA9sjDEYVPvSBGN/8OnDDTRX+lz+J0c0zXHo0wn+jKeq3qWPjZcmFrBYnTyY53vhWWrawDFHilpsrMWH/eB/3ghLv/eMuep0cVy9XOHeuwuc+m+AbX7NOQ9uyAmtFBpjdiTJANVNmNQsocJp/58YeSgsqPQZTXNENHPP8GdOiqPwQAnANyNpcm/QqAa8Lp5ijWmG8w83FNGh1ZyPrBtKENJurtF+0mQgeexaDFoALSUhqLNklrH4D63il6/b8mPrZCKul+TNR50ZWQCVL4ksyaWTu+XfVpW2j1z6uv9sp3E1NrWTpzNamn1ANznwMttz+m43YNnaNM96VwDB5C77HmjQ2EmZt0v7SsSaAIetgld1z8HcKLA3HNF3u2+3BW9E9bZ5cEggv9YUSoHd7+vv5D7RBlxEGJvixfw+bqhCbHQTl4+hhyPrBUL7ztIBwUKOkwcGWl2+5kQ/HFYY7psHks5F5pj8DgS16UZHdsvsp/ZY7x4cYH+9G5NubzpOAYdt81kGrs7mNWawE7S2w5etW+7nW/xYyKH0N1QGS18SdSn1QNsDs+ZvlBK+Z1RIOueGAQjUTiOjnguaKxqc/eijG4TErTfxHM19+6lcDygmUalBXsXPfGGXDVqwAhQpSKxlCP08wxDKtfCHN5sU6jMN84Ou0LCM8MNvsS7w869UCki6aHbWReD3P2Ii3Yvxghegtd99apd0dbeb0ZJI5aZxKiDo7OlJnm9BbRJNE86SIyRTR/LSgu3lXJ2LaCRAosRzFeB2amvXHexj01jg+PECnt6fsxWv7lxUlY7l7S/RHe0jjQmwQWRtG4JBGXDMEOkowGu6gk6zVecNTM4FfIqf3vlD/aNzB4dWHcOnRJ4HeDXjmM5+FiGaiKxp7MheQrdC7mNCPqzjC8f6TYOOkuvwEXuhEb3Qy/XiYJ0gd1dUrT+jvg36Ca9euabD0mD3Y6yFbLIN/TQeD4Uhas+OjQ0RRT4HTdLl2fUSPnYo5P9tI187PzHIoNWLKtgqhxBTmy4Q1X9bASNeekAkr5XU2Xy2R5RTPD0wUrKymTh3g3Wc8UFlgmdM3y4zy2MnIztE46iHppgJl9BKjlk2DK+qr9b+ilobasYhdmdyUV3jBqyPccidLh2ZmSrBVLRxs8ccZuUCWpAFbxty0OqA2lPKbbbq2grVO8NctLV5nrrX+ySfE9k/5v2+LRH/6q/0T76VdIShZQoyPbUDW3t4+FTqg8jKi60+0uIRW63ohs5VcoMgXde5RMoF0YW6o8mgOkpttiUKleVejLVeyi5hceAfiag+XHv8uPvnRT+NH37lqTuwqHVoHGfWBNePH0jSBBDdxfq48wrCf4O2/leJVL1mgiNb4r/cMcM/Hrdv34i1d/M5vT3D69BGuPJFJPP/QY11ZXdCKngCOeqsz53qYjCr8xrtY5uY8y/Fnf9rBww9FOHtqjd/7wx5uvJjh298p8JEPJLh8hZCfRVMyUAQ+5iZtQmgCJ/MCu/32AtcOI1x9MsHp8zne+W87OHemwmpZaI2gfukjHwSOpgX2Tsf4yffpBeadfdQ5utkpbVN69uzozxV1pNd0Fkx6SH03ONTLTJUPxo4mxnz5l5fBraDR65TodhPsTZg6UeL0TiyBfb/HcpGVEvk4BEyCUapMVIO/ofIbCYy0GZghrjQ+1txpbMaqwvFxhdXUDC7FnPVooUHQSoNl62rTewXWmYyavmqjU/PK8y9jX0JvPX9Mjaq2KbJs7T/b1kZqTAVfOQc19n3e1y26TCyIU9+t9cAvIOjBjB1jucc3tk2w5PNEr+X+e7QxCODINZpNF2dLMK8limPLwKaX+jZnvwOmwOxsl9eCTouVGLulzec0EsLZbx93Yd0IzakCm+G6xzuR4q/YDMWSFp+RSr3qYrTfc4AlOc2aZWQanVLH1QRVu4ZMHpJy4fH1RI5z9TVak4F5bjUVal9rGvBra09dzK5lDTXIat0Tl7r5upSUpCBM0E6wRbDIw4FsLgZWwjYgSzLAOgfJfv3wYeDqgZKmarDTrkxsVzK2D8021k3Hp1Js6MC1A0fj/8h/l1YrWFAwYcX95zTbjVYUmFdDQFhveW/Xwc+OzJgaVeScb52IArjBkYKvzX2AlheySfq5Vz63Yhcfs8eWqxID6aVy6wAoCErYvcaSE1uLl+iNT6PfWePo4EkgmuDU7tAyEXOzWSArQhsHTliZgaYllrNr2uCnc/ZuU2g6MmuEdYLxzhmsl1f03sN+DytmIVYR+p0xBuORWCPeFArI+eFpCko9FdmwgroLrHRqk74LE9xww7OQZNdwPJ1JR6UlMJmYboucK13cg69Wtz9SxxIzEjkYUpVJc5mTLlbmP1WWS8wXS3S6Y3OHrzKV2PqjsfRTdL+VpYSuMwbd+OlllaQd01eJxiXtm0tAKB1XB8iWc903s6YA5nOCKdo7UORqthA2GOkib/FIFOr3hxTuMziaAHSFAqlE+aZMXOL4+JDVYA0AAsPV0pgNauO4WNsGzu8N5AtGc1g6/fM6eB954iZzFsUnePEbCpy7DcDCxNTmHB9hvSDVojaaBmypxEBWlAPUaWtuZpveNLbbB4C1zXC1S4Y/jQ2rd4YmaLW9ULbJ5W0R50bp4H8YebkRqukBWnYq9SvZMzOxsn3Z1bRBV61rC1lsvgw35n2hCUJPtTmdepv2pobBFgTf7DIKOPu3oTN8LYajm3Dt8BHc+9X78IV7voMlnxt3WQaoq2XSwuQrAnotjdTvdUw7mAG3Pgt4+SsqjLoFzt1S4RMfi/C9+0o863kd/Mavd3F6b4HvfzfDhz/ax9Ur1hlrZXhjyQw8dnD33SVe+9oSs1WOv/14B49dKjEcVXjP7/fwnGeu8ZP7C/zNh3gqTFQK1BAJnk/axgxthLlkJ10yUrwfZy5E+K13F5pTFPTPZ5x3FIxXWK0rnLoIfOfrwH/9MDuUvZXdPL/kZh66Fc1Ak+OJvH/IXpQf17rO1fPuNzntc0EnMNMF0suLeq+8FtlLsB/sirluDwYRRr0cpycR9sYVdnYjTMYsHZlAmkyGrQVmlmo6LxPYq7UgCOltEyJQYDkfmJ1UOGGJv2ADAQ9YEdA19p1CZHZ+CbCFEqZGpEBc05lYl9nqg1FjqqnRGxy1awNQfmz5d1lwNHcmP9R4YPB151nbf6g2b7BbWP98yJTzkpslBlgr/bYWbHMeNBpHvp7HdNWhxsHPzN4naGocLGxovey9bBMPAEQsuQnPm89la0HLCbD+PXt/m/kENmRb6iUrRJh5kxOfy3gX0iWqyYhgu+0dGMApN3KWjfnsHWzpsM4yIlmucGg3n77mkOZrrV277nTjMK/7vgmG+fnaWlKmpGzaKjSsZ12SFB6z93SvQQfUymzkfchIrhi46/aBTrdhTZ21W+eRmK0r+8QSrWB03X8Dh7Ye2Lrql+4ieD+4aB9ikV8CdTP55TjVbQ1ldMP0BiadZVQqA7c2ssbaQxsg6CwhP0+mtTNoE1vB39fbTtrsavSGlzyr4mI77FvGny1qjKzJUUSpWsznR/tiebrM4qNHDUEOOwtHIyFwlq/IkixODshbGygp5jiZHiCCAQeCBQID6pPGoxFW6zXKnFqpNaazmaJyKBznzTBhOheELqqKdgY2+OlwzxIYQQw3IZYRh322nC9wfPwksqyDyfgs5vOrKCMLn7bFhRQ9RfUsy0VYr2ZaeAlGxGSVORbzmUJ8hwGgLBZWOqSPD3+f3YUmLGAHFkPT+iqlYrWqPbyWq2MUSzMrTaj/4MZFO4aMbFYlwfqgz3vGQO6V7okNdgNjeZkj7QzV5cgBvs5Wutdpd4BOOhboIltVVYzusVxHAk92JWb5EsvlXJ2h1MvRQoMndXZ/KiIJK+TLhRnPqXuLerFCYIkGsDGF1PkMWc4W/AqDSYRX/ssMu2dnqBjTw9G5CnmI9EUNGCriPdBuEMzhyIxsGDcaMHlaPVYbOG2P1m3vHs20LXbMT2/X6XCsNwCJUrcW9evNjH/Wv7VPelY++ulf1m1lp61gLxAmuR/wN8FWswDKN0732UJyXT/BxcG6iHyRC6epkAOpxb53HtHwLRiMX4AIV/HNb30D93zk87j2JJkbuseHLYHsDOeZ5WgY08IVPNPyLHfMNKrwwhevcbJI8OPvV7j7ZRO87W0JTp06wn3fyPGBj/ZwfMCNnSNLA8xAV+3MGuP8OTM1nk4pKyhUXvtf/0OE0xPg5DiShcX4FHD/jyJ87ENdrFfMVLUsSDE/bMTgQ8xcN9Uwoi+8q8ArXxNrk+p2GYVV4eAaJMI/PChw5kyE+/6RDHWOm58d4/vfLfGdexlHZaVCKzdW1s0YGAuWFd21niBLcKhVMzbgFcZibEyX2W2Ym1iU8qCmXSawcibm5zPsxTEGgwI7Y1pL5Di9C+yOIvT7BEyhc0meAEy4MI2XdUt5CTAwActI+jXa8/CTdFk+pE0P41465m0mTYoE8wRxxtSpbBjMHI1d8dLfJijQ2hlK2K7p4iYmkBO4EgYNe9nQ/PqsU8x2xUYE3UzzsEm2EiQEAVp6KAdXtju2/ArCi+hn65Jhy3gzvIZl44XPEpg5pUXUeq3G0sCvyxnk5nVtQ/fyYAMsWKLa/H3vanTgIjAbgBbfl4DXuuNc+2lQjMwaRfHjUxW6Q+b3UiNnFQsefI3ttvWAnaey+6EQPQjkzfrBOhDZjejlwwYkut4qrNch/7FZr5rv6xm4lm2jk9ItOpqfZflN1xQesw6PMlM1EOLAROBLy4E1VymcJWbyDCs2NhdMmmOfiU5QP3kkxuV9ltBNL7j95dIUvrY0c2Hdt45fO6SKtSLIlcVEMyZ5jdz3eX2qyAY/P38PY+V4/WGv+KeW9ut839cTDf9QB6nH/ptefFtF/U+vT6f2sQKKKZKfzZfGeEQ8rZHipAg+VhmK43g82VXO2PEBmSaOrBlmy4VKigIEJZmYHHE8loA8ivtyWmf7+YSZiR1qj1bK9Zut1hh0Ruj1mcloLAxv2HQ6lRA/VmeRLRZiXzosZ6yRDvbEDmUrGp3OcHxc4tz5m5Aki3qiKOsPdHlnp9NAcUMKqVai9Rq9wS76XWB2vK+bT+F6lq3UYi+j05gu8zbp+r2xgM6CvkEBmPV7iTIel+uFmDb+LkEihes81csIkbmF3NAS6sSoUWM5YSyNmjKVdBphNE+G9YruoeySIstAnVUqwBelQ7l1ywON1hQ0Vc3m5m1EK4mS1g2ZTGWplyvU2UmjvPO6R9SJsQQUc3ZGLGMOhP7ZTaqTTERK2vIU8yLG7ukIr3zrHIOdlToRtZCsKuRTMzTV4sS5whMKZS/BZdtOwc1p6Wl1W83q2wzZ64GrsGhvjOstZqw54YRJogloQ92ZJl9MmoX9f2Imbf2K7oF/1O1jd+tnteiETrNt2rsWPEu7EFidVllCC0iYtL6Y+6lMn4UbEhcN36x8weR/u+dRDV6Hbvc2JN0Cj1z6Li498DD+4RPfx3LG3+4g4oEkdLGSuaBQngNHrspcwIuOxpbGcsIxlOEXf3UPb3g95QTH+Px/L/Cpf+hivuIAILsaOhtbzEXEDqXQks0NOUlyvPy1wNt+JcbhExWuXSXQKHH+HEW0EX5wP93jK5w5X+GRH0PzWpuTbCysy0fDgn8O9hUXLlLXUqKblviFXylxwwWgO4iRzVmCt2gTApe0z7itGP8gzVeBZ9wU49EHLZzeF0rlrhUFSjaN+Gk6RMfU8Uqe86dFNRworDfSuj9JU2jzsV5Sy6w0PVrzxQ0hwaBbqrtxNCiV23hqBxgPyD5XikPjQYiefLq/wpiWOZLP2YlYYrEM+pSUmzc1o1Z+VKAx10tu4CwpMguWljgEQcHnyEXvdnftoFSnJcg6J5TDvK29BlBmhOlj0D3l3JjUI3fcxoE/11idhNcMbJWXkzzmyIEPr0WVCZVOQ4kmgDsrgwVNmObHps2BM1ib833zZ+qNuw5iNulK/f6tPFTvkrTfsa5Lhck/zbz3n7OmWAMVAlAtTRWfY4+diLusqjgpYOunSl76LXPfpyCeHpYkIVTxz6Pgs2VmpxKoO+NSa9LsPjtQ1DFFeqrQVe261vAZ2vfQf8dBVcMAhfJfYOVtTFup3dlEHthdjyUJaMhSpFSUGEDd7bJ9MFRK02rqmmY8zF0qcHAYyn2y5gsgzw+qHgof9IK2DlBOYx5sdWWBYytMNFlk1B3cT7/ut4HST9sdmoLwT/upp4r3ozff/bxqndG0M8ZkMpE4nh1ssyPr6OuNxuj0guPsaoGMsSHj04g7SxxcfgTZMoh0acRJx/diLaaIthFK4GYpL+5g0OsreJlnQLIwLIlF6MmPq2A+X0mAxQgZNcxjsruHk5NDAYbdyZ6yyioyQesZZgu6m68w2T1vOieVFju49MQRLjzjdoyTQxzs79NbXYBOugXE6A8H2NnZ08NhuZMPhjYSAjBlpsnAf/MNUPo1Ml3zuRYKZgs6iOx2jNmi9xZDqZnXyG7MoiR4iTEaDXS9ZKz6KU/RS24zdiIsqefg52aczkzhxQRKZcEuwg666Vj6KmYhUhcymx3VE4af07qNqM/KUJYLpPFQpqrMRLTuDmLBsGgIJE4QIxM7x85PAlD5bMXMfySgXclEtUMwmS9Ugj19IcFrfnGF/jCvwVbEwNuZgy0yWmxzrySOrzdAsQNWm39KA/n1rB+u4zYdVvBNNux649oDrbdYLffXCgWtDfD3/0TDtV1ucbBlp/mnXmC7o9DLt8ZKBSfv6yzYm63XzjrYazfnvEbbxWugxt3jkNpt6dIOpGPE/Rcg7b9ZHXJZ9QS+94/fxSc+ei8OrxDY75p1Bx3ViZq1ANIWIdaJXI7NZHirvjW0VBVe89oY73wHDzEF7vlUjE9+qoslY5wY2xQ2Q/rZKXaIiyVbcnLr3uV47g8q/O4fdPDMW2M8+ONM3lkE++cvxjjchxbjw2mFc+crPPSjCH/x/gqzGecOOysLA/kB0BMUGRylNN/8xc5fLHHnCyNMDyoMhrG6GR+/xPBs04WcTIHdPeDhR4Abnxnh0Qcq/O3HEhwdtRyz+Uqca6ERRBus69wEcFveXdpPzVriel9anNOxDneNyN5sJ8wXzJg1rg2dpINBtwITynbGhVivPh36ezF6A6ZVGJNEloNNB4sZDV4DkCIrxhIi4zLJanUs+5XrqltOqBOOyRVyuTftjEkIjX11MMuimQEG8wqiZlOdicGXqH2gUtlY+qrw++F3tfEFb7ra0yq8j9+nzYbApvzlzvEcw53aSsXYEHbT8qsg+GxpwNzc0g40LZAhMOFAyxzv68aVrQ5DgSHONL4ngU0gUFUubR0GrazVNALos4YKjNIiSAxwnBAoy2WFXaBhfyG5rPiXCEN2r+4WoDSa+6RsCAiUwwFfT4D7A8tXZHXJyhB40UU+MFsqf2kPcTYvRDrxZxV4H8To3iEqvWkjMt8wKA10lWtM7aAY3Pw1HhhXYuwR9WruS1bfT1pTSLtk0536T5UWeS/lSCBZp9kbBQaNY5Fj+WRW4cHHoCQKacNbOjge5gWswoDx5bZpAuD7Np5gdRh3GGj1Qco7kFvraUMNhBKzSwyuM5m32aqfBre2vxe95aXPsgCEKJV+SUHPwxGiYoWFqPxCom4Zk7KAlqYsQOHqwSFWqxl2JyOLP+CiJ2FfipQaqrJEL6VZqVGJKsclPYx2ziFO53j4wYdRYgc7exOs5vvI1+ymoXu7DY7ucKRy2nqxrAc8I2sUzkxlf5SaaSr1TzlLin1cvnoVZ87djlF6gqOrh0gHI3UjzOZ0l6ereh/5aoasMFd3+my19WbS4aiTw7a2LjsYh32BJl4bRagMx6Yonde4zNZY5BBTx7Ip9U+i6GM2GZhz+8HBQvdHXl7dvjRx7DRaLFe6192OCeN5Qme3pfy2dDIpNLnUZchSKk/t3aHKpmbPYotgLzjc8t/M3iFGorIhhbIpVvMD06aQtVAMUKbJMxj0VA7lvaD2i8wlu15W2TGmJyvc+MxdvPaXZ+gkC0RL6ngKEnHIZxWKRVgUFTdEbQlLMDbR3d+kvRhvDLrrdSL+c0bs9fRcekxPbw1hs9OWEk2owIi1F5d/zlv/Uz/TBmECc2ElaE/MNuXup6+6i8ZP/aH86pouL5eYq3E44dtdNr3Ill8YNygVxuoyrok7K1qljF6PPH2VtZWn13DpoR/ia1/5Fr7+hX3rGFKqsnnP6foYqEodXofGvyHtVjtRgVGa4GdeXeE5z8nx9a9HuO9bOkKpe4g6ElsUg8YmrLr1CbVYq4T4R/97D+dPFXj8Uo7Hr1CnkaCfArfdJlMLHRgunAMWJ8D9D1fYP0wwnHTw6b9f4uSa5RsK2JGBYgMP/16YbQs3EpPnAhdvKvCOdzCGCjg+LNEdRBgPE0znBIMmPB+NgEcuRfjcZ0tMTiX44bfYYKJCkAHF8LkVh0Q92xawMgsJ4yH8yzy8GhaLJf1a4yU7Bgl0dMhrQJf/tr0OfydNWSnooJcWOMVwcArg+xVGgxhpZYxAllu0CKO+OA/l0p0GQ1WuR4wy48eh+Dr4fimfjl/UcYZ4IS8vhjev3bd1LQRtBBiB6RL4aJUJN9js8OwbqZLNQFuzWqUtrzbWFb+whoRNVofGuowZmMwwkbzCJB24b8DO0ATgozKuW1HUPnOt929tzv4aWiZCiaytrTTn/GBMGnyfdPltFr9e/3IBDfc586YG7hmm5wzd3HmF0WmaBsdiMQmy3DDTD/7mSRlL70sGi3Oc/mo0teV+RB0XwafM20n0qW5nJUiuBe5zpc8Venjq9cqbD7RQWbnQ76uTDgaYjZnntasK4gy8lgPTPtqeFd7DBeOyTzFW2kqgHopudh8CaCGKaL6KMF1EeOKJCtMpTwTBaLS1xvlB2T6nrYP/b6/l11vrgwlHkAH8tN1gm83y43Fgcn/hFc+qSL+lvR0Zjq2Wh5hNWSpkDbmDxWJf7AwfBkuCk50BiiLHcsHcxEzgq5v0pRfgadbACkNdz2E4GaJYZ5gvplgswwIibrvAfJVhb7KDfH2CbGU3vj8Yq7WbWYpIxxh0I1y5+jiQDDHoWrZgUS4kg6AWjCyN3mvvBgwHBa48/ijOXHgeJn3mtF02hQR9o9gdxXJgxzYSgg5e10ohwKRs7fhC4EX2xwZ86NqqSsX98LU4sXVIobFqkgrZMyID1RqHh9d0n9jlyAaA1XqGZbZSXpkMY8mu0XohMH0cwGSvCLRKenRJXMwAYDJPy+DlxRqzAT3+j92GXbrDe1dF0FowF5H3T4WQ0OqaZyv9DmN66ApPPzSWZNPeAIMebSFWWK9zZCsuDDRuZaOANTmQ0Xzmc/t41VsPZBJLgbx8tVZAPq1URtQXS6TU0vDEqxg8L+KbB83Tfv3PAi49lBa48td5OvuIkK1Ymym2GLD/LyZpTb1r8bLPXxtVXudmuMfNhvahpYMwUEZ6XrJW08L45uFltDY1EMSbzira74aFkOO6fxeq3usQxcwOvYJVdoBvfuM+/PdP3Y/jfd6RPqQ05/2k4S1PnvSpU83KO+9YQumo3LQ7oTccsKL5YEqNZx/VcqWDlU7AHIvMk6HXl8e9FBluvLmDP/qTEZL4BAdXK3zx85Hc6fMyw/PvLPGLvwoMe/wfA7Pts+/tJZhMgC99rcAnPgQcn6guVncERkxbMMtq+fhRoM/rfuu/7uDZt1p80bWjGJ/5dIG7XhjhjrsSlUWHowjH1yoM94DDgxiLeYkPfwC48qQ9MAdSTV+Ybzptq4hw4n8aZiu8Ut0NZmuLOndqQCbBP53/2fFYRwnZ4s21zsYRdZhW4iXT1e8EZqeqMB4AowHAsIwRLSVYgpRk1eQIymZTmoVt+Nwi6XTP6UQnb9NdNeyMsLeLj4RKratRZq0tkKSG5zC2ff7Xrt1eAA+sBEGwGKEA2LQ+63AdTCbd7qFlHdEe3ppPoSinzd3tUgI7pe9vMcw89KvQ25L/GDAIrE8bLIUuM78+AxnBlqc+PWxOZNdjepnNmUTP4NsA4GLoQnGQYzWvMD4TYTQhm9t0zmkvajmaE2wxBiYj2MrZuGZxTQyn5rosHVfIRuQ9UWRb0HiqUScIm8hC8ZmqoSZIFTy3kc+O4EyA2LVLARB5SbgN1qx6YJYHwkzcBgWsTLPnbFYuaYGVnHU4JGCTK3z4HUb/kaFdce+rsH8EzJcuWjeWrGEljf99qpLrpwGg//98L/q5V7yw4s3vdSIs5yeYTvexmBPNUIzdkWeWWPvOAJPxQMaYRUXrhjkWR0da8OTpQp3ScCJmhuwWLQvoZ6X67ZosWYZhNxVTtsi7OHvxIpJyH0888Rg6GCCLUuUM5vkhkzMQ0/m9yweQoZsO9b5iobKl2Jv+IFWoLHf5U2fOI8+ewCOP7ePsmduVpzY7viIGjKHWBITs/JalRcqstimmU5ZNBuj1Gf7MDdy6B7tkeOirlROEEBjaozWgRqHfUo76ZHT4RXsJHhl4TSoZ9obWNMDuwSz7v7l7Ey45rvNK8EZEZkRulbUBhYXESoAERIqkzEWkNmqlFkuyLWssWa222m13z5lzus+Z39RnzsycmW5ttCRKtiWZkihSlCjuBFfsKFSh1twjMiLenPt972VGFgpAgaRs9VINPBwAACAASURBVCQPD4CqXCIjXrx33/3ud6+UdxoNar1YNw4kR5EbY+qvaHNB/E5w6To+aNAqbap+ID5agvvoXVauiP8YS54CfiWOg6NcDVipyZLfDfvCQsXW+I5h2gEncpZxqQWQGIghhmkXPvVaVC3S10xuaM12TAYBjtxRw/2fXYdnEulCFJdWarYKzBbBlpF8OLkM8iDb5rQW1wVbReD0Tu6Hm/Djcm/vxJS6iNolcOts/k6OpfCaEWvl/LK2TPTy2QUNl/7bslacNK1zdHGHOdYpjTUnTl8ha7aNIZEiGMeoPR73fUd+NmQ9wgMw1Qfh+XcgCMjSXMZbbzyPF556Aa+8CAwZhSWlP7Jc2mCCTBOg1YleuxeZbyg6LlqFULPHnbZrMrWROTog1CXbjVEyTifvLuM//l2IbmuAjbUcP3zMx6m3aM7LjUWGI4c9NGdpFmxw3wd87N7Lk5kKkOhsAt//nocXXmADitQpJD1By1tkinRHRGaOC93f/J2PY7cZdNoKNL73P3ycOZ3j7nsNmjNkl4a4/6EArSsU1ue4eMHHd74dYcBdP+UJ8DEzm2HXHh/n3qaTPQeOZhvKoiT/2c4qa6QoRUGXzeicx3cyrkaMmeViR9FCo6KJfReZFASyaRkylZIVibeoTNd6g3olQKXqoVphmDgbfBgnxN9bkb2YZ6oRsQIth6CUGXGu6JLrJsby+p2F/bLLnbzehczbcTjh02XBEEEdQb82H0wamOo4d80OZGvHfx+fMjvuRCNJTySu33pOJmNxrN9VYUMy2pxNADN77/O6WWdw+YntMFOBvlvSrc6q4Pek52DSw0psBsQg0xqWyp/jrk7HxKgKy0PW1/M+vZs+W7nVMY0F9PIZUoqznloEWCxp2z/HYMsaG1tTU64njvDQeUE1U6PNTiHXcMRwUW/l/P7YAma/epF5FzmYaGCL/l1cMzLlkG1ZUoooOUO8tCSvei2X26jnnfouFzXEjmH26MSJJx3E6x2DrnQt2lKxXIfrbNx3cl+9i+fsVMdV/AjX3Sjnz97/Mmt8/N5Dhuafaxsb6A0S1COagVIYHiAKaphqsCSVIaw1UCmxk4ji8xzdTgc5IslHFM8mlhu4e5Y8RIPN1SX0unQsZxQNy30sP+aIKSRHWW0ihj2xKRBBfCkSYJLELf1ZWJXcwTjJMN2cRy3SrjmCLeFo0wT9QRu5qWJmbhrD+AIuLQ0wv+t2CdON40252GqZQI1SGUGZPl4xQsmz4k6CLI8KUKURE8rMqYGpWJKK6Snfo8aA7nwoHXwaqWP9bkQ8rPV2vp4lRkH6stMwWGutYGZqBkG5akuMat3v2CjpeKSzLXfjzkGZn0M/Le4KqKnwKxjQZ3SoVHON4hsR+pfkHOZisqOsXdLvSfmB4I/WG7TuIJgkCymaEsaSMMiaHYs0m/OGYlqRDYkAY/EHM1kdB09M4QOfXBGtF7VarL0TdJHZSgYqEGVTpoDOIC+ALRULb528J8b79WJ7dnpjbGcfsfW1BU2XXM8t5YpxuW2nH7rz502AuS0i2omy4yjKQ4FUkeUSnGM7GWVhsQiMO11l5qzGQEoI+uXoWyOvs4J0YYNlkVLdhTyt0kCp8gBM+YMS2l7GZQyHr+LS6d/j5/80wNun+c7KcklHpBgQkx0mANOGZZ+aR8sU04tpZKckLXOhAjSyuRFD4Bl0XiJSkZzO+x8q4xtfD9DqxFi9EuC73zY4fUY1mzTV1YfSIR982MfnvkiyLUW1kmN9PcAPvm/w0ku+7R5U0TnF7BpbpXEoTtvxv/3vPqrlTFyrVxcNHvthgMVF6hUTyWMlm/aFv0jxwH1a8Xj5JYNv/3fe68qaUet0/weBBx8Bnv0lHaF9vPyCweqKmqGK2bDNDBzZSex8mFz3mVsnenl/fk8rvNcXj7sy9d8KrX2J4dK2gnKJHXE0mzYSn8SuRzYZVUKDhkQM5aL5VJsJBW2aNacbKRpdKymhC7tUAqz3ohTFbHnNsfNOu+SE2M5Tyrmou4xA5+4xulfsslrU5RRBgn471VyNHtZaYPwDe28UAMZoXh2Vel3lQnc6xWKPK4c57aHwUPYJzoHK3ml6v0nrrWrgWL1gkoYY00ouJc+hnh8Rsct5VKd9KmI4xHftpW6LZV+1/tDvZzV19nMJfqQMZy19htZNnv8mUBEAZEXgcq/LhkvZQgU7yhTpvDPZJKDnVH/mNnj8PGdIKxsHyzhKCZGslQNeJLw5P8hyqTFB8hlSnreMm3gkq6ZV7ClsQAQ14uxQZOwwQ+X7CTBIPfHAdDPAe3Qbvcu32a40OB6ATiri/rweNPQ+emfDrK/TJV3TqeuVqvq8lBngHCLp9YXeJhagAJvdLIyq8UuzqNWnUYp8pHFL3NYH9NfyPVTJyJgEaRojLNelXJbGmlkopQWx+ad3FkXkCnTog9XvdJAkGcJqWc3OaC9RraJSJivDwUhmKxETtD61XOkQtdoMZnfNo98+h1dev4IDB+/EzDTQa6+gPyALlAnYqNaY0xhK+63kKeY6wQjgk+gZvqcyO9SvsUWUn8muPR4nX0chuUwo0s2hNeWIZUBjxEdMNWcsZzCRXUt6LAvSuZ3vK4sgXe0zdZCmXovAiKVEudFY3qQLe9qXnTkBWUoXXeHvy8JI0exQxPAU03u6GDJuh4ayJeYacjJkyDZBGp3jM5Y8uZMgAFXDVHGRl7uUbJ5aW/STvkyufF6rU8KR43P42J+34aFbYLY8YbbSnhWYCtjSFnUtIyqN7CZmnY2shuB6f77L22HCGNW9V6FUWcQ6RW3Gu/3YG71e53adMd2kNQKh9sXueKyX49hkkKJkaefWJ47ZLe28ksQDLoRWLKzMqXZvuVKLW6iU49GSpNvJ8542lSPIo0cQBAswpoOw8gaWzv0WLzy9jN/9Huh01FFdtt1cvAiEpDO2CZOQKrLeV5wcbEleIm1ktVfwI4HwYgbKAcIs0CHuuQ/4d98sYdDJ8PrrOb797RCdtt5Tzq1bxfSZ5MbNzVD6bvCRTxkcOZLh//xvAc6eK4udAY9J2CWJ5TLwOb7lvOdoNjP85/8aYqqeSnTR2bc9fPcxH60W72HnA8ZOwBJOvF93SGdOe1hZsQDGUCYBfPJR4FOPGixf0oXnH74HvPaaGDzYq6g5kKOhZ4GisDkTg2Q8FTtgNooMutFgcuNFkJD1AZM1jqUHzXq81qMI2gjC1Dme3d3a9cbNcanMbk1P3O7p8NOoUlyvHmBRSDBguxuFeR270Gsntd1c0eJA5gAFZ9opraVY19MgG56Rj5QCDFmoLOgZATdbytrq21W8f7YGY/ND1RLFuoCPGCrdcIwh1viqFMuSo/NHyYwASxWkTypv9FlahSOzp/OdmGnaP6WT0A4hzcXT50qjli2fcY0ga1WbpWZQz69o+GRTMy7njkqeBFpioEmAYlkuawGhJrfacaeSSbXD0FKrPd6RrMFulMkyklywEiyXtyrzEdkvW74TGYKUJq1O2FA/RhCneYJipGzBmtpPqLeY2DnY5wmwkjIjb2m1gCB5wO8xoB9eqsctHYNa+Lbn+H+mgmFx5uXhj+vZUWi/1fHdJVMuVVCvhqhEkdUHKROSJgOpE4dRQ4CTlKGITv0QYbUpWqWkv4FhzHxCPm8KYURgxc47u8hQx2WYZdi0SfSZ5hAGFaToY2NtTbRTUYllMmqAKpiqV1EuZUh6XQThlEzW/U5buhkJuETFkTHfUHds9akmsuEKXnpzEbt3346F3SX0NtZFRBiGVekMZHmO358gZJiQMRvIQBxkzP5jZyQr1vTiKotGQkp+jBoasDxX0kkoDIXFI4CRXbukkrPbRLVYbpmT8mHAc0kTVgIcNYlV13YOWrZwswRDrUskQDBLOtIMQLBKTRxbnaWhNqjavEEuvn37PtSKGTF/rYZV9QAjCONxSNYd6fEUedIVWr5Px3hqWphZmfe0iaFc4bdFN24hZ7QRwSfjQJCh08pw9OQuPPS5NoANC7aU2cp6ORKSm1xbRmBrXEbUkkRBv+UAl5vJivYOO1xgrvu07cqJ27zg3XQhvtPD3Fq2FMPqLfPHqOy4pZwpyfYiTtWJR2N5rj4S8U2zgl5n0jda9EVfY2NlKIB1ZQ272+UuHOEueNUPIQ/ullinUnAJkfd7nHv9VfzoBwbnLxI+lzQvkKwWZ9ByJIu7LChkuCzQkeO07svCMLlgYi4e0kWWyQ7+U5/38IVPV9Dr9XDqVeD/+r/p+q4TlIAPAjPXBCL3gRYS5nZlOHLUx9tvGayvlpEHGrsjp5S6MFkQLCttDN7/J2X8xVcMNlbITAO/+BeD3/4uQkzqnJMB9aMFkKK7fxvQbUt69L169HM5Pv4ZD5feAmrTBv/y8wC/fGJ8vLyptSty6+JQ3BU7/dUkQLvuTliKfNowMAZyLhzILqI2SsaJ8UWYL13TZPl0Fr5REUZBoy6+4jBhy2QKFJjcwevGP7UMSdPYSonAzEdZHOuhchMpK6oljHhRsbRZOCdO/6Ria2VhBVwUmDHn/u0yG/UesGWwLXpF133oNizF3FHZ9FoNnRO68zvq38eWDboMWoNbQVGcOx1wVqmGsMYFXzDh7gvaN+dnNnIptwHEHDvstOU5cjrgkfOHuI9TwcHyNZ8zvkru+7icTFYpaFxqqNEiWCGQsYketCiSrFP+nPe4xlIK2HKu5gK/rJO7piFow5Qw6a4cKuVF1V05VotMFkGQjFx5/3GpVTbtPA7+TMgFa0khLBy11RovJB5glsFix7IDWbQ/ku7BQmfoO51n/xheJ/eQq6RY047phjKKEnzNM/3RE/tNieUCmWMydLtdsQRgOawc6C5R0TSZIHVhF1GdlyAeaLwPO+wo5M5y6p/YkUTBdoRqs6EmhD5NMqfkdcO4rfmKAxp98iauIapFYGhGuVKViYKAgciZ+iPGElDwyoicQZygRtvlLJPXixFquSw/S5NVnD+/hGj2dty6p4Lu2qqAilIUiRieQdEsl8reJ2c4s95m1UpZzeQCakSYM0jE3ZPJykWaeASHNA6V2qCyUAK1JE4HSLJEyhbiWcVg6nIZZZ/u8gRHHsoEaWTnqKkSawzuF6iHY4ej7kg51NltyfMrJqZRKOeJ51LsMLig8X6UcDT6l+kiSF8wiZEiqOWCnA4wzIdIxACWuyQyXh6qkWod6LhPPy+5USSyvSZgVNrS5e1TDPvA9J4UH/58F6UoHTFb3lDs1BD37HGwG7FMMdykZmukJynqQP5Qd0SxnGgnS0Unk+7yRSf5MRiZ1F38wQ6Rk7XbzV+VVzbWh4jGQq6xjWiR+3cMtkat5oXuRBdGLREcbFQYiXAtGJBFT1vwHVjT0BXLSpGNCCJ41duB8kdg/D2AWUQUPIWlsy/g+edyvPG6b4XqBGdMclDRurRDiSccQZLqauQ7qCOxlvUkbopsF93YY4nm+tRnfTx4v4crlzMJan36mRx79/v49a8MVpeVMRLYIrEzfF/rqZTRBNmX76F7GwvO5Py6UohcaQFTn/hsgEcfBdqb7NQDnn0aePwn9KfjIqr3v5TW2YEp510ZCAEpBG9W8HvwiMGff9WgUTJSATCBhyef8PHUk9ZXy2q2xuNna+lBf6Ngrgh9dgKFJkelY8L0ldu/fvQc2+YuAMyFIDvx/UgPdrVdhSuJTH6ymCmqfktFU1L2ZemMQEssKfxMQC1F84wlqulQkTWChreMMFKax3kjqZh6DJIcG6DMzLj0pe8zznTcGhTsQO7keVerjjFwcmyDq6wIsBLyeQySXclNKxh6D8l4ly5j/YmI+u3cJkalJWphNcuSbA91c7WGJ0al5TCXsqxav7jyvmqcXOcgu0vp5FPs1JRz5D6b0TcpKx5WnyVAS8XjjIKR7l0CMSnVjY+a6zb3RgKlXb6qOMJzHHJ+VG8svo947NlMRXmdfG3tChZQZo+XHfTadaiAj+V22lBodI0CrFjKnBoxRA84Hjf3N3yuMGSFbcnVpfKixc0fakZ+796X45xjpsoGh5DlYYNeT5s39i7o+Ov11JHe+/Q986Yf0wbBoNvpy2Bh6Y6xH/SyovFlGFJ4raZpUp5iVwwtTS21KKUv46MWNlCt0bspFnaoOTMvN2TSa0s+X8KEc3FB144/luvKUSjrEDMEB3EHaU6WSNu3mYGYyASbYnN9VcAFHd+p2xIQQ1ATRqhUInQ2z+P8xU3U5o/j8IFd6G0sSoA0QVk/jhFxkrYLjLNFoK1DhYCsxM9UUbsWXBglpPoWmgmybEoTDBqT8jl8bhTWEDKE2sswjBVUuYBa58fldspqSOgiezKE7Pxk1E/aEkuHfJhLY0EYqfkijzeOybiR2ZLZSj5bJy01fZWWcZkQfHQ7jN0ZICxXVOjIXDSJ52H51QDDFnpJLPmSUZWi+0BLusxwC6sCQGOWebMh4jRG3C9h960BPv7lGFFtKOHT9NlBYpD3PMQ93WWxBuHAlhAoo+wptzu2U9W1Mg+3/nyn98BWNmsLsJp4G2v9IBOmXeiKpYh/jbLiiL2SVcxS5BMT/Hjydu3Xo2OVXerVi6pMmGQerNGn60BKrLBWpkpOsNac1AG5EQtQEAMLq8FVo7wA1D6GzDsmJWjjvYDy8EksX+rgV08aPP88J8JI7SEIssV/S5kgx+KNQp7DilpGEIzJ5oy7cnrOpfj3fx/h7hMBLi0m4EYmTXLMzAOXLht87/8JcOGihqAIbLKNF7II0o5CV2pdsMl6UOgtuG6rlsngQ48E+NTngO6KEe+qH/2YTvIlZHLfcAGhuJ5ATUtxI2G0ZanVvkE9qvbvz/HVr3toTtFCAlhe8fDYd3MpSUqZzK7Xjt3aWh7kpFypUaivnWRjFmw7YHbtn21fdrTQa5vjGAOnYglTPONt0LaWOrXBgOd0S/CvjTNyHmLu/bY7DpEDW7G9szDguKOnFEuS1ZC6MYjPGnVinMsqoUYMUeCv7t8KspwWzd07TpOo5UgF0zoUJplf12xi4Zlq2AoiLzf+hb0rdN0V5wyueWoUpeNNv9Pk5OSYN861IedB62BO5m9mOkC1SaBFF3/+ToGYYjdb5pTPyDVMnlWJiBt3K8ZniY7nQcaUymmkFEerB4J92ecQwHDt0E5F8eIqGHe670myQrsE9X7SAo/Vb1lmSc1AtbmAoIsSGK5LfGhpUjsgnaGqdENSrE/2il2R1BMTYKVA37JXfA7Ljfy/+JgEVzrO3dXeygu/E3H6TpeQnT5P75rx/Uh43mjmqNZ9icqaqqmB8GDgYbrpY2Mzw+qGh/kmx0yO7iAQ3bnMX/ccahqCK6F/jZaiCFKoB+LHkBGCoZ5Hy1m8wNQ+RRTSm6F0KRKBR0EVYaRMDa0W2AXHf+cxXdE3lckiAqzW1e5AvLdYssuQDtoy2dHJXnw7XL2ZpT0LMtJBDxFF7n6O1AtRC+lHxR1ohN2zU1hdfQ2nTrcxNXMEhw7Mord5Bd1+R81KpY2W7xshqvDzAwlcVpsD6z8lzBcBhAIaDjwOONK0ETsaS57kHg5TLkK8E9Tg1LAsZ4Gj6GaElbATBwLJGZT3LPE96Z5LPRVBIjst10Wjksa5gJ9+nKCf5MLG0T6iHqqmiudcIoMqVWTxAIOkKxcvYfwOAXCpiigkHGQHZVWpYdLBjCGKe+LfVa9Mq2limaVQ3lgE0DGGfA938zGyBzHyuIz5fVN46HMdRLWedCFKEDXPD8FWR8g1bRWvcMVXgfx44iuUEa8lht9pOfFGz7tepI8gLNdNNAY0RYDljvkPBbq264CURd3tQAmO7Z0vN7Zlt8TKwwouHC4rTvhFNZCaUZJZZUCtXWbsTnzUpm/FzW7n7rqW5BTZ+01eSSvr6vuA8gPIvBr8bBEBfo/e5mt4+QXg5Zc9nDs71iixhCgMFickHq8E1ut9JKXGcgjD9mIL/qhVvP1Og+O3ASdv5/3OTZ7B7G4P8QDod4HLS5G4alMbtXJF9tfSJqCpyOMHmV/xvhLXe5bCKWxht5vO8A9/xMMX/4yTYg4v9fHPLCM+5Qvzq8djS4bMQHQNBhLTo0yQ1El5sdIhmjPAv/87Dwf2e1hfyvH6a8DjP/bQ50aksFd3oEXmFtGT6UR9/0MePvQRH888Td9C4NIlYPH8ZElwpwvAeBGSnrhrNsMrMOJ/+j2vXU68WgTszFYFRRT9FJwtjnSY7kRTM1lKFUDG+UIG3dh0laVI0Y4F9GcEooiaViCUwG4ryJdb2Zqs2q5IVworNn2KmaasL2NRP//t8iC3u9eLHmICcbguECTyMtqbSDMOVaclDwItiUNSsMWhODtj0Jhhmpvq4KhxNoHmW9L6QCwZeCwmkCKFNFdwR8TmBJoLE+BYcORyMgmwkpQMrw0gp8aJei0CHssgUfbiPCJlHeJzCbTsNRqDLGWlnJhdKleWtRJmzEb/cN3j3wmiOO/L+wk7pYQAK10cx+2Bsl9krsj6OkZsp2N558/bni2W+9hp6EZvNgZx1x7zN/pkhVnuXuOfzWm9vuwRZCwYNXh0qapVlRQng7XR0nJqs2HQ7iv75x7eR07sNX5YRiAxMETjFTEo7Hd76A+NgKVyqN1tuZeh5AUS41OOIpnUOBDDKsOVrcYqqgrtTxE2s/rIEFEwXy5Rl9EXep7ie14snZB64gMlLefi5cWyXCpluCptGTiCSyGG1B2J3YEEr8kgle7BNMOAPlp5HxudLvzyXuxbqCPts1PRF3E8u/pkEfPLKkhn7T+jB5a2tJN5Yr2bmiafYmAGVucpMlNGmdE+zHwbxqLxUNEyJ332p6pdREpnfQZjsw0288SJn9SyxKHIjiJHtVqTgOm43xEGj2iFgvtezM4ofg41YRUBWaVKRcqY/faGHp/s9hgsG0pUED28pM24HKFeJXhTPzQCO3FLCqdRq1YQ97sIa7NihdFurSAqVcXFni73adZBj3mQGbs8a6hUp6RLM8va2NwYoNqs4sHPdjG3QCMlFcHSBcLr+0i6pI7VX4sxIGpqan16ZCLapp3cjbgbgacb3QMy31r16bUc6bd5j7ENwiTociJyOc+FTMedHMZOnjMGW0WhrS5SWpqwEy4/2wqFJ3fiKjoWE0n7e9ntFrQw0iJuY2xkwrTdcSNLCevPNQLVMo2M273dgsVyoJTIyV6Xp4HoAaTB+yViK8+fQyl7Gv3NLp56BnjqSQ12Nuyy5dzBjRO9uOTe0s5F+dMFU4v2hl2zDL0mG5Dj9hMpvvF1CMga2I4mbjykQzjMcfq0j394zJPcRTY4Jn0r9bcicV3vWD7XzkBhvkYO0Tm+8o0Atx/VbLrlxRyPPeZjcYmbLu4cCIO0sC7VITFcZOlQMxF1LIwZtLk5D9/8ex+37M+wdinH2TMevvcdD33BbVvMnVxXMYDbb/fxwMMGs3MGCwsG3ZaPWsPg988YPP6jAHG89bU7GVVbn1PUgznwtf0yYzMJbAnS8WvXXsjeydFc/ZpxFJKeq+uXT3mMgq+sAJ2ggwRbyEBh5qhT8sHmCJYmGWpM9ogz7ci/i+Cfk6amaYy6I9mAIbEytoPSslbj47VZjtaPT9Yay3gSYDl9mbPCUIBlw449oNYA5nd5qDXVtoRzuoSAMy+4INYUV3cpCWpnpcOy0iRF6Q5NSgnIRDOnTBa97MTQlHUXVpmY5kF39ozrpTJWWt5TMTo34eo7Z7sA2cHM+1iMRm1XIJXKAsoscBP7CGqsFAxr+Y+d8/r5NFAdEFTRqoFAjOSIHb7Xg/LvzRi69ru40eTGdvF+3ArElEXTLUqpZDDT8FBvsorn4bL11it+0hhsAbW6wa37ynJN1jezEcge9JjJmmOz5aHdy7Gwy0e7k4vHpttUy/rysfftNWSy6FSuwYycD9ldlMEPGQNTlsHNhZWxPoHXEAsGWRjY0s0g4yrNSXtIeh2k9OfhBUgTDNIeKqUpVGo1LSMmKcKoioSuz0P6ZwUYJLF03DXqVWRJhkajKkHRZHxYqmMJRXbszDikQJ86J5NKfXgoXYk9KUU2axHW1q+gn9Rw4NYjqEdk1PpSoiPbRsuJhLmNzATkTcmOShY72QlIE0A/Eqd86TIk+GLJzGdAb464tyH6tIgW1yxrik0DRep03NeyHpm+Uqki8kPRW3EA8yyFTcleTAcD8e+iwSsHOJkuGqNGUVXADsEfz39/0MVmZ0NKphXaYbBkSGDH88qJImVYdYRKqG43kg2Z0I0+le9CnRg7vngTSwBHuYJ2a0280wg6g0oJkR9KuVd9YejdpUHhDNIeELbnVVSqwEOfi7H3YCLYU4OoATMAhl2CcMteUdgpmq1xvIezHxDc9U5LhTu9Q4slxSL4ugbgcmUJGfyuxblQQnrvAdfk7T4utxUWQ9eWvcUiYgyu9FzLsUnQs2q7nIBekhvGMXFWt2Vjj223UdGXS0+N7txlMqbzunRrKVjhm0mZhbYn0Z3IS/ch85mSsIwofRZe9gae/pXBa2/5OHNWO4wUA5etTsvW/uw1GLWe2w5L2W3nakmwew8XTl0Ev/wVYP+eFButquz6+wyop9gKXKwy/OgfMrz6Mo8v1MQC2a5rg4rEu4jwV8uLNCz9D//Jx223GaQDg5VVD9/5LnDuDDc3qgEb5xwGMNSHsVNvmKilhejcbJNCloow/ytfV6als5rh/KKPpRWDN18HVsR4VR+6mHOKZnwZ8OW/9HDXnQZJixmPnmxo+FmPfT/DmTO8t7fUWXY67kfP26JT2tLJ5doL3Gj7tyjN8Jyolm/7OKPtwNnVANaeX+t2L+ea60FZ9VJS4OZaJIwY53PO49SVaYer3j+2ecLq13QMWEETR5nV/XHNEf8wAnLpx6KPpPqq6aZGy5hSeQ/171EYYHouw9w8JCKK8TvcUHCpkBIjmaktmzketlo1OK2l2why80/CQnVj4jEs7BHzSLU8lw5YCaKOS0GW+mkRKKmFieiu9uB30AAAIABJREFUrMyHzJlUakjSsgQo+ioLviy4IsgSV3qyZpknBqP8HHYM8nNiFw8krvQ6f1zrGt30EH6XL9huTF9vnLvfsbR/8jjQaAKnzxgsLvEcqJh964Or7eyshxrD3iMNzl5fF2MPAaTiM8i1P/QxVTfYbGtZdQK4nVxg4IteZPo3cWIMKxVB5PzIqFSTwayaEOdB5aHSmBYXcpMQcHBxVx2WxNnwwhM7ppn4Z7GUIDYMIiSn5UOEMOQEGaPfSyRGp1pt6A1Jba1nECcddLp9VCqM7anCDzKYlK71wCAhMNBA6enZWczWM6ytL2NppQNTmsdtx08iMh2sLJ+XXbMfUsukGicV3BoBOQQtFHUmcQdlyRJkPE4qA5269TCqoBbpoJLcQsuoG6N+WwQz/C4U/xL8iMDR585dRr4I52meytIl6XGxuAirqIRV6eQT9oymbsxTHNJlP1YdDrVZ0urFW42MYIxyVBcLCV5S3sA8j53uwGreUhH1M2syHnRgMpYaGbhbEnaB3TA8r9SFLeya05Jmlsk1UZdoPm8ox5ubGGbIrsYYD3wmxdG7KLpnMC+1XzQ29TBs685KHgK2qJ2xsfZ2EhyzM6p9sKvxJPjaCct1ozLhdjeqhudZvyX70Xa36kpmRfZIssxsV86orChz6E7KJDczU4wlzarDsguInRRHu6CCW7VzoNeyls1ss4DLvV5tI8aRGm7ydguS/luDfGXRsSBTnP9dS7j1hZPPkQy8ktgocGeflRpA5STy4D4R1SL5DTB8Hnka44WXged/b3DpghSpZVMg4nLeawTuNntPrVJYeld/IQFctEARawjSQwHuvDvFF/4U6PbIIHuYbWYYJNqpVammuHjWw//73w3W1/gZ1nKAFIiUZriDUTaK7FRjysPf/WdPIqZmdmV49RXghz8EWt1QRdpaM7GaLeJXPWaN49HoIm3pSuT70IOKgdH7Fjx84UtAc1ZFsKde8PGd7zDwbCuTZGTh/db/ymgsg43zwMy8gtrz54DHH8+xwtihHT/0mlylqRq9XlVY243Y9xpgXV222fGXkCe+m+O5/msJaJTVopaWswANXQm8HOhhWVDYMQ5V65fo9FdybLaKIN1jtlwoDWHc0FhHE3ePUOpnbX/RaPiY2ZVjaprkg5EuRObG+hGbdxnKOYAfXxk1e0gvhnqUjDpXBCDxHiFba9ktZYpJbBhKZqUSwbWJJTwRoSesqIx9tiSiZ2R8qnYQEmBtG3PYycjSvYjb+T+7DIc+egmlLARyvqS9uG7B8bi21YSrgMj1WcqbGxnXe7Yr6403NmQLp2aAdku94TivMdHiWo9xwd9HVDLYu2AwN6vxVjzPly7nWLw8eU+Ov53B4UPqF0YJwDgyaPxpHEd7FjSvdJORQ1se3n2HZww1WH6JVgSyN1TRtlHTzGqZUTWcDDmQc2VmUgKkulCSrrmlXp+S3We3v4Zenw7oDe3CoA7I5JKzWKtXUCYgs47sgUy4LNfZyGB2NHnK8JD10Y5DFeRTzzVVr2uuYJ8mq3Up95WpRUo20Gm30acuzG/i4KGjlO+j1+mKtw8HsZRhbJQNXdx5Zej9lUgLq4ZniyM2v2fUQJUgIhvIjTnoDURTRYd89aUqaSh11kO7l6BUa6JeqahTftJXwbxHS4cpYdUk0FpKdOwupFCe/w8knLpUaqBRq6McDIRd5JESACUxDV8VFFIHIp2gDPj26c5PgTvLpH3ZofCakHljXiRvXtLqvUEm14G7vDo7hErAXHMKptyQaB6+Fxc/6rkI3GjYSj1Zt8sEASYKBLj3QxmO309PMo/ZxKrbIuPX8ZDQAZmaANo/cMbhAm0ZEY4xcZIXEz/bEssf7gRcbR2hNwBb8v62jVln8sKuRDh6gq7iDWFdpgtlwyLAchhoxEDtSJdyvUlCQZ8cmhNR2+Nx2q2RWWIhV/GqG9XNdTyN/IrUywk7ZcN+7e/5Oyeyd7ouLU+OOy+5ax+JZO0HuU5FAWYiaB+fNAIlmob6pb0wlfthzD7A20Q6eBF+fgr9zRz/8oTBxWXG3HCc206ucBp5yqQGG6tjxdbiTi8uh5oBKkkNMj6o1+HO28OumQxf/VqO48fL6MUVCUy/eCHH975bwqWLIevZursWYbX9brJTC6SceOQ48DffAkKRThk8/5LBjx8P0G6TtWDXLcsymUgDZBMldgk+2Ior78e5SEouibJ9tjR7x10GX/+Gh84ag4ZzvHUG+PGPPLTb46n80G3Arjkd9x9+BJiu8H42ePMNHy+/muPcWaDL8Ghbztj5gjRmE3g/HzgCVCvA5Use1teU8RwxbFd1Pspd6a524SOFH7csxXhpcb14/5bhKM6ZX4aGFSoXy8Q3Kkfq9xVYY7+vXbA9aq20k1zsGlhloLekBHirfx3jkMQ7i+J2YafUJJbzuEbyaPi2xiexq92Ipqc+5Ulps16jK7yPPAoRhB+A783CxK8A8XkE7PqznYMc62rZMma3OOWwe01Kg/yT5kR8jq08UQIpJb6hdseqporpJp7sh53tAp+j/la2QzCl3soTwTa1VqzesCNdDLNHfn3Ky/4h4sx2Ps6v/Uye56lagLVWjv17Pezfq6x1VPGwtGSwslbYxF6l5dL35ffbNQscOMicSaDXZ6MC70mD5StWOmDj4d3YY7fh7jlN0Vi6QoB69TFyrZ2egrBavC6KasbzqHffbfOG4EpLWrqQC4KXhVPZGnFyl8WcnQqQbkU6QacM2gkj9BP14KKXVbffQ05fKpbrSnQjV60VnZfZLcfSYbcXi7EntUbMYwykG4iDS60OeOE5oFkbde2/LHfJrhwEZyRjNCsx7vXVSDUKcGVtBSkaOHLwNtQrnmiYKM7XLkO2JJdFr0H2isJ5ngwGfHJS7Q1jsauYYkBzyN2FJ3FABFbaakTWKtLOEIY8+4GUB2UK8+iMzxOrLcsStUOfrSrFwT0k/T4Gw6F4CRG48uZm9I7EIYnWKRAjU3F1p+2GAE1G+HioVQi2lG5u1psyAWxsrGJ9bVkyJQfDHJVI23k5eVPLwGsmzBZvtFQdjWemI4TVirBw1dq8lHD6/Svw/TpM0pdSJc1bOdn0ex25EQ8eT3Dfo5xQSjDs56WNhygBxyJ5MnRs3zeSkaiaOqXs7WD8A5cRt1LzIz2XsDZ63bZ7yO+knKzmVxI0a/UNRZbrvRbOj0DcZBVRAaGUDezEu4UpGTFbbtmwmNKZJ7rzoF1bBfPEgucZ7VTG9P9k8KxzDJdzUGhzF9EtFxeHYZlRGt4BhB9EYurI07fgJc/CS5fQ3kzx1NMennte9SQmbJBkt26FtnTHsUFgI3mLQxiCI4qIefdIOXK8vO/d7+GBB7gq+bjtOEOXM/wf/62Mdlu1Le58ibUE0Qfb2slspBmOHAvw9W9SDpEg8jM8/Rvgpz8tIaH+kNVOkX+Nx4C44/Oz+d2LQhruJkc6MODeD3r4638HtFc8Cbbmwkovsn/6iYe1VYNGA/joJz3cfU+Opcse9u/X5hLey8/8FvjFT9mxdTPC+O2YAx/79mb42t9qWePiGR+/fpJMtiefvbmZ4/nfMlxb3eGrVbp0T4p1d7LwvRsG6kbvv3MwN1much2iY0sGZSC5Lmz/uFos7Sw4xmd2PEeogF9BFUE4rSzYQdmoA40aARk7ZLUkWA4yRNL4ZARszc8GCBsEY4xLYuRUheUEqcYYNOGXppClS/AHq1r7I3iypqCsHHH8Sm6hMB6+yG2ymPm4ykozC1F1VNoBSJDFvzPUhH9n3wfXZ9FVEUxRw5gGiNMM3YE+T7RW0jno5gJ31t4L7eCNrvo7/z2NQblX27fgo9lUenx9k4RJjgO38Lt6WF4xWFomu1XcQFz9mWTEdu/yME/wJK4xaqNx6TywSVujLZpCTs37FoA9C8CZS8D6mgNtkzYVM1Oqeet01dh50uYF8D54x0FDFitkp5+Xilg9KtHiYIjNru7yuPhUyL5QisELa2LJFxwyeNaWKCpl7eiJqg1EZGGEjuegoLeVLx2OXM/ICA3ZuuCXBLSVvFTMDeMkFcEZnxRSUM+SWZ4ioD6Du18zFNZoMCBrVkKN+imP5p9AY2paojwuXT6HVr+OW4/cifkGsL5yEf1eV/yyRPTrMSJkgFavJ0CH0UTqY0WEn4t2qlnnpM3WW25nylJmoLcIAZDLnGLJkMdJHRg1a2IYh1CE/6StE4LTOBahv0nZeKBlk1LIcmlVzg99yVi6c94munNS1syxChEjNFzMSp6hl3TQbW2i3R2i06MJqYpDa/UAaZYKMGNXTS+m/o47FvXFmao30Zhi/NEAtVpdqGyWM0l1kx0cxF0BpDQiHIp4Xru39u7v4qEvlFCq1ZDHXMR6tpQYIOkAeczQX5rbGwnZznyd8OS7bAe2tjJb74Tpknthi0C+8DOX6eb8ogsVOTk2x7Y5EKURGaohkg2DLSk64FWo9r3jmaJ4DFvB1gTbZcGWHqe1fNhqV2Ff4Jyh2WElnVcWKBStJchsue8rMUyu1X0EQq0QthCv5HQpYjhIRpimjk4fZkuQGY+BAvrKg8j9O5B7MTB8GUHyPEr5AE88meKt0x4WL3EXbYujLFXTTChJ4EV1eHFLymLChkonI4XpGlTM1U42D7JI6etvO5Hj2DHgN7+uYHXVg1eKNWtPnMc1MmXUEZmn+MjHA3zmUf0OVxZz/OqXwIuvMt6KmwcuaGosTLNW7t4kJJ7dkzwWsa0QUSK8mDpOtYAoRwGO3WWwMJuiEQG33aaB1fN7DMo1DxdOe1jYIwQ6qBSoRsDbrxnRhN56i4cfPJ7hhedupnSoQ07An+T4qeaI9zTDtL/0FwaL57RzjmQ9F2WWmCja5nLz1K+AA4c9yYF8/XWaumq355FjqsNZvOChL4vLH+/jWoBv+59fvciOmL5R7uT1v2uxDKtXapINlEqLjLVMyoUNmpaWyGQBc/PMOdSuSoamz8wSpJHppRGsj6iqukBpKOE6OrQmolLmUyaLoIE7AVcKTBPqmrnRyEd6q3SoTKl6WPkCLlbbBNua0dmLfXQYsWY9tQjU9D6ynmF/wMv9hwDovCePHzPYM59jfZPCfBLSRiK4KPlfWVWdVKNhcOaSj6VFof6v+y337/Fw9KiREmQ80HD05WVgfbNY5h4D/bkmhLm8smbQ7br3LjDNvh4Py7viRbZNSd/7xH0nDcNfY7Iv3b6AHA6WlY22BDUzRJk2Cdwxs+zFchoZLDI1JIym6hTMMx/RIIsVxLAcJ5wCk8RtLzo75wgeiKjpv0NBN81KCfDa7a7E+vCzNC2d8TZAr9sWvQTtDsQIVHwqfdTDBiKyOXlPwAiF6Vm2ictX1rDeqeC2O96HvTMBVhbPCXggCmY2IW0N/LwkojYJ56RfOidaucNoPmekw08ElbmHwbAnIISmrQyxJkVLrRPZPwLSqN7AoN+Sc8LyXn+wIZ2CpIApnKyWGErtonroFFy3lgwQSwZ+tujjyPypiEsMTHPfQ7PZRB730OtuiNaNn7Gy1pVzzfgMXlRJ6cgtYONuJVNxf6VCgX+G1LChIECN3aOMEiIwq07B99lsEEkZMum3kBgtXQY0rPUDNKp1ZEMGg6/j3k90Ud9Nc1ru0HvIqZqMfdFt5X3LCo3sH2xXlHORFyMbbdu+6rFToHWD541KgK7c54CYMxF1cTkWbLibUJkgdstZTx2rXxKDTgIcy3a918zW1vOwjSZ+otyooIrn0HZQuRfY3nZ3fKOyXwG9OSCv/mfjMNpRSVGCgbXsWHy4xinRckoZ1mWtSc+6PJU7OA7AvLoXpnwvPO8o8uwKvOQ55MO3kcWJMDm/f54lNvv8IBQPO/rrOTsIt57pOXdMo53MpCTILfx4F84xLPHJslKxI42C90C7YbmqWUf4j328hE98qoS4N8Sgn+N73zd4++2Sdglz4yfiHKJU5y+lxsAqmud5obaNO1SN3RItGOe1jDY4Pu44YfDVv2ZOqI9eNwcjW9nI3O7Q3oWmlmS+M7z+qsGvfuXh+HFgadngjTdcmcI2O9xgUbjaCFUlAQ99CPjIR4D2hodB25MS6679BlHNw+YKsLBXs4EHPSPgdH5WKUuWSg4c1W4/Bo//7OecZ/Wa1hu6G6c4WvWp7ForlEFuuuz57lf1rYv31TyfLmw3D2H1GtMuRxkIpwnSd9qJD9rWY+E5o0UQ/yQLw5LS3IxBr08WJRdmjP0eFNBzqDKbsmzofajDlqwW72OyUnyInoqb5h7LVuxuU3F8uw+stYwAZ94PBF1jP6vx99haAlYoZnVio0vzxyN032608Ji5aTmw347RKYW/a23KHXz0+wa75vUc87tRj0Z2i5rzXs+VxyffmczW/JyPel3iX2Xdp9ZrfcPD2sbkXMhX8poduoWMmYfLK2waKPYY6ntXSnoNtFdoe0sW70PvO2IajTJa6+vS7j03G2Fj/QI2NunZRDf4VMwxWf6TEGrWuiXktIRqFAqA4qTOrhAGznKRh0fHdFpDaKuE71fUoyvZkHlTXk/dUzkUvZR4eZDdp2eXm+TktUMxVeXMIP5VNBalTQWjZwy7DbsiwidAETF6O0GaV3Hbsdsx3cjQWm8jNbF0JHLnSjG8lCP9kmiU4v5AOphYzhTmiTYPArYSed/NThtBUEOjHkn2I0t8lUpZWuHJloWVCP32phWnaxG3HNbUHM760dA5PmRbkqTdK5gapJkwS41KiDTroxfHkv/I3X0yZJ4jw7M7aG+SlatI2ZEdmCLAz2ggm2OqVpHP6/T6o89jSZEXm3oEEdETuEr3ThVzu2alPXUQE5wpI1CPbBeaH4ovmrAKAQ1Oexj0UgG893x0A/tur8PLGG2yCZJXFPWnbZG3yK4aEal1dlnpwOM1ZLs9N2mym7qRy3sRjDlwtUMwJlOLfa6Eg4jfgXa3FSM2Rn5Tlrsad9JcrWPR7jnXmq3naELDZP/9hwZiMumP5CYFhX+BbnMMl5QT7ZNFrm1jfPSKqAGqso0uWHZsNeG+r0zwW4CXgK0RwLK9bcK2avsjd5bcJ3jRSZjy+5H5czD5GXj9FxFiGZcvpVLCW9sELl5UPZdMl7znqLeipQq1hgT6FNaLDiuUbmH+mxSAjEtOEnw48b0YJ/PY1JfPPSiO5+OrXze4866Akn2cfi3Dj//Zx8Vlvc/l9NkoFzk79Aoj6GInLwEoOxOFWaOthGUyxjkrcoY++oiHT37W4LWXgYV5Ai1mvDGeBRi0mV/qo97M8cpLHn7yEx895kxKJNjOQNbWhUfZNT0H9brBN77lC5tCZotdUmS0N7sURNNTz0NnI8PqJnDHSW0gYGmRmiS6uhOgSRnKB372Uy5OWr349BcUNF446+HoceClFzxcvKSLD8s4R44G6A8yLC0y006I/1HWHzfC22nQHCAROFSIydn6/fTfO1/4FRJvV451NhiTJZ5rQ7KrP3MM8LYr4W5/5Df7UwcPaYkUVelZpfIPasHIXOl8Q4JhbDgqXcMT9+e7L/2Nv+vOzv0f5txsf565ftFE/fajbDgw6PRKWF9PpaTKe+DSZZZDudYY3H4MWNjt49IlauU8XGFJcWUSRNv+bNGWHzniYdcu4MI5DWdvTgdiqnx5WZsH3Ct5ZJQ6HbiVzX+snmk5vhwwJcGIUTuJj6IV3TXZ2I/de4chY5GIfQBn5BCeT00TJ7OSoDiyLOzukPDbkvpvCAij9mE4RJLT5Iv+Bixf0ciPzvC0LQC6LebrkVkqy0nR+V4ngIxdF2yvFZNNtpqHmtsX0uKAswF1VSWUqzXkSR9xSuPRTD5bndZ7MhEPUnpLkZHLsdkJsLDnVsw1la3JhwQOfXGjJ0iT0khAV9c2EtvRKN1/QQSfXmCDHjq9trx/KWIm4pSEc/PBc8TuqWHa05rskDmEHAicCFn+bMiOMaYNRqLatpINgSaoG8YDicrxwyl1JTZD2QVpOGcfcZYijbljZ1wRq5m665LIhZKHRlSXpgEK6flo1NnlOVR/L+Ik5j5mFBn7shug5q0Uhmg0ZlTfRj+wnIOTu26ybkM5H9XqrPhr0W68P2iJ/oGnnwapd9zTwh0f5MRVU/EwLULYFjPwMOhCI9o56UaeNTZVplAWUl7sort7MYy6ODttFcHvROdVAFg6iRf8s7YLERQsYn10WHoSOt8dxJg50ffRXxRBiNN4jYijdy2c39n0PFF2tP9who0j23YnmrdvKR2MnJZto5OzhdgObEmY7GimcCaI44lXgs5FzDvWtTiQOY5AsoL6UogsvAte8D4pBWbJywjSUwhyNpJk+NVTngRPr61ZV2ZOECJAt3EyI/dWQezaLWiZJ7keFlRpWVYF9twAacZhrHJUyUv18Pf/pYyZ6RRxN0Vr08NjPzC4ssxNnzbM8HkjGbCN61GWU728NBPI+odZE9TiFWs2DR79ko/33W5w+jX1m2M5f9DL0GwCT/3SQ10EtR5+/YRmP+rn6Rw4Km/dFFuki9LCbgVbM9PAxlqOi+c9PPech0uLOXpdFel+7JMedu/K8dopdkd5OHkXtbHaNXzLwUAyX3/3DPDrX1ng5AOP/ilw8oSPuJOjN/Dwk8cNLi3qtz5+3ODzX9Iy76mXfTzzmxy33Opjbj7H4qKHt9/WBhC65NOCgKUZBdbv7FE8R9u9w3gZLYKq8bh1/OG/pcB/Z9/cgcMio7Yz4LOz979e9+eNPudGv9/pEdzoeVvBlv5796yHhX1Av5UjqnOcerhwXi0pig+Cm4MHPEzVMxn77a6Hl06NAdDWsTQ342H3nBEyoFL2xIiUc0mlrhtCGhXrQ+c8ssJ7d2sJcXWdciOgGtKTFFhd572k9/WNHt5HTx4yjHphuY0Ld6OxF40mXc278DI1FJXInbhr85XYqehCX6lHCGy+n/pN0aiTpcJKWEaeMZ+PcWpW78VTyIgBGhgMWUocwi9rJ1IkZa5QFzgiFsOQ0xCDLq0MYsSDLoZkrwapmIOyOy8MtEvPl9bxDIE3xJmlBLPzh3H84JTom8SgoVQVBk2sKTKCnq4wYRR+i0bKL6M76KHVaqNUrmJ6imVKek2VMOy3MSSgoW6NZqMp/640OzVX4tlFqjFsYJj2FdiRRUNZTEqHSCXwmd5bfp5JZiGnW5YaxfcqKEuNt9fuKEMVZNIl1YuH6MUGs1PUrBFY8nszOqmMTodl1xqmpiJ0Oh0MWeqssJSbotdNUW2UZKESa4zmvAQM12pzAvSyYYJqpJ2eAyIqalEYe0Srj4xgkDv0IVIK4jGNfYf6eJgZieUIeUwxKgGXkRLikOam3OFyEq8o2HLhs9IlJ6xAYQheC0Rdp9RIDZYstFvAzah86HRY2+i4iiVG5+TN9xqzVGOH5cly3DiotijAv6pkeaO76z36fZG5cZ2IIgp2J9dZQmw5R/xOW3HnVsDlzkcRcLnDdhYRo/egGaKkMWh5WN7fFnBGomM2/ZbnkIfvgykdk1I1hi8gH5xGyR/g3FmDnz/BXSoEBGnvCusvNRuQS3lBSUxq3Oerm7mzD1GGT8CkRGRpP77oYKztw/yCwd/+pxJ2TTM0naU74B9/EuDyqgY7CxM6kYnIrawao0pjHrNIyYmNomsmGYTRVBwY/OXX1LiU4diHb2PuooeViwZPPAGcfptghA753OhsZSGuXe6ZHDZ8npY6HRt74IDB177JsikwHBicPu3hsccK18KCuSiitke5yj37fHzoY9SvAZfO+zhwxGD1CvDiS2TcPeyaM/j4pxlsT71RgDNvAT//BbvP9ZM//CGDQ7d5ksPKiJJO30O1boTxYtPB88+pfvT99+XY2PBw6mUPL7zArutrA66rGYDx4r5zTmlrz9f1AcJkzND1n/te6I9u9B6Tv9+uW/Q9mkTs29zoeN7bT9vpu11ddiNzdPgAdW8syQMXL/h468x4Xt76zrcd9cAo5o0NdVPY2ATavXHJXtYQerGFHg4dYONIJmVDEtas+NDiiTrG9ZaHFsFX4dGs+9L1SEKj1bJmtb6PjQ7Q6Vz7mLaea+/DJ/aaDBGiUC0EaEVQqXnod8igpPCptYpCofk9U5Iad58LdnVWdBPUXuXDREpp4tYrIINWEqlEFXAiVQt/3tQphgm1Smy7DSTXkAt9Jh5WzvRNN5VknfhQlitGtx+LEoyv46RYidRwVdzcs76CHtPH8kaCud0nsGchQnezhShsSAkuHrSRJgM5vtwkaPe1248iWdpeMG/ABGXMNKZkWs+GBFWZaLFonU7TVi5upOkJouQlQ0YBkSWh1qsmQdcETvVaEyYfSAs9RfRk7AJpOqAZK0O6WboMNPWcXaBBoKayw0TDv7MO1ttD9AYGYeCLmapf9lEph6LBWr2yKo7vtWoZvW5LnLxnGnV5j04/kVgKlh4b9WlUKg1MNWcQBEN0Wh1EjFTKY3Tbm3KsYVQXAb1nYiwvX0CpOqW6gaSPMFjAnj057v7IJUwtlGASfq8+PAJGEo8dTwxOZcEOA3ghLQKkmIdcWEw72Iv2DzLqtxG4u59vAWQCdqzPzbZlO2vv4HRhI8bAfoa83qXc2zKGgJRiFl5BOK8L2hiEOTBSFNZf1QG50znlXT6vKNeaOC43RzsazDJdxfPl/LpcfqW8l81pc4fFczfZQDB5HtzzxEOvgOJGnTeOeWMJjnXs8gLy4E6gvA+xWYXpn0JoFpEnPRG6vvKSwetvAstXLHDSL6URPLYdXnVczoySpeEx8NKxQbkByy+8E7XDcc+BEv7jfyDQykXE/NYZDz/4vofNDsuFIm4Ulol2D84E1cXeSCnTDSJmJzrmiezXSNOlZ2Jhr4e/+gawZw/Qa+V47lngySeVKaK/nxa6xKNe74UbltFuPECY03jX3R7+8usB4l6GwYaPJ580+PUz195ZT372JIzRe9SIAJnMFfPeaCFw5myOp55mBAm77oBHHglw/ARTJHKcP8dSr8FFL52GAAAgAElEQVS+Wz1sringIqNVq3ro9qjjhGjHnv8dJNaI7fhbO7O2+6Y8Fm7EJdi6bJAmqlG69uPaYGk7rZd7n6vh33bv896wOjcCN9v9/kavufEouf4z/tDvf3PHp0Br5HVoFXgHb80xM6O3Phkk2imcPaf2FqIltR/ivgu1cfUqcHFJ7S7sfk2epVo1vT/IOs+yt6fC5oIAb57OZPweP+ohLBu8cQZi4zJ+GOyZo8+fiFvhlXPZXLAKuNmihGlraXf8yqvA1sMn9xnqkwggUpOi2+1INpPP/MH6lEy+1FYFZVomeCh5ubi+U5sUxy3RPTmGiGwQjTM9Xx3pOSHL8wcDic5hfAE/i7U2fh4tH2R+trYRdHxn9I4yPBqO3azW4fksXZEFUgd5Q0dclh65oBK8+B6mGjOoBC28/NYiZhfuwrGju7G2dB7tTiyWFvCG6PfayPMQ5UoFZQbjMn9OWs/VdkJctWk0StaJpUaWMYVB4HxEp2qJhkaFQdpIJCy6QtgtCzTVIVre5HdjRyK7J3v9oVgqNOlxlWaCniu0oeZ+tVxBLWSEUKxgi9FDgxZa7T4SaqvocF+iNqxqA7DVVJYNBo16HbX6NLK0i1arq/lhPhmzWNqAw6CCXXv2k0PDNEeY6WKzFaPemEaeE0jzuoXSJcpdfZ4OEMddRJUQjdo8hklbchoDpLjzwTaO3sPBNiuj3ww3xE2epcRRTiKFx0w+L6kmRuN7rB+UnL9xGWpCMH8TAvgJlqmgyZLyoGOsCkCuCDaECxFSpMgwFI7J3iNjhssGxjpjw6JVxM3NJu/q2dsBOzfVCDByWq0tJl7SpWdLq06HJZ3FE07z4wVa/HgK3mOOQnfWK1wsi15c/FLOj4uicvHwHjUWOCbSR8bIktI+DKO74Pm7YfIVeMmr8PMlhCbG6XM+fvtsrp1AGzRspAM79X9VFS9LSY8HrR3M8oWlPmpb/aljJIMqjTh0wNfOwWMnDB540GB+Rv2t2I3Y7lLO4IshsYjfbTyPlCH5YDciu47JXPM+K5YGtnSzcSI9fJQMEzDocHPm4fKiwXe/R/8j1dtsfYgGjeeYzUFcAETHeXOlNi4Mn/lcgAcezrBymdY3ajtx+qwerdMyyfXZUrLcejzF8srHP2bw/ntYsmHUTI5fPBnglZd1ETxy2MNDDwMbqzlm57hQ+Vjb1EYA+nyZYYalSx72HvBQnwI6G0byDfl3hvL+8gmWOGlU7Y5wzDhsV365+54AJ05muHwJeON1D0vLOaZnqIcz6LRgu8EI8ugptZ2lxc54se2aD97VzfpH+eLr52e+EyD7r/E1D+4Hjh9jI5nmDa6uak6qDau4pjHu9uVnzQelFOqWPR4OHwQuX/Fw7iKlQRo0f+te1UC+fU7F8sUHjYyn6wYdYXlp7ZBjo31jc96rwBbjeiiaZtJ37pEp6qHsVzA9VZea5oAtD1Cn9SEF8INM2BAxbBOAorEvtI+gmA0mFuqa5TGyMdzFUgdWrkTSWcQJVOQQNiKEICNNS5r/FtADako0Syxr0diT7jdkt6Rsx8UjqOpcS0GttH3T2BFoRDWY9ApeO7uO6dkTOHpkGnFrGX2h0fm1tWuvFDWFERsO2uLDJbYUcVuM3ao16s7o4k6hPtFxCSXmIVrvI5b3CKYoGBaH9zLRcE0E870eGSZqsFhCJJhSYMhzQxuNUMT37MakUWoZjSoZN87JXQyTDnoDUu5GyoIM8hb3fWGEPAySDFPVKvbtm8Xa+gaW13toVMoCuMLQR5IQHKeoNapYa3UQ5D5mGyGm5/YJYO13NyR8Nx0GEpckmV08LpY1CYozDQ5vTNVEB8eA605XsyU7rSFO3JPh4c+xLDgLDLklWIGJE8n3YldiSoNTLnjU7DMeg4SB02y5HUixnng9TdY1wJcDHcVSXvFnDiQpfPClMcABAgFjzL60ucJFXZYT5VIbxPHhJmAnUB2xXMVOOWsT8a8hkL8WizYhnJcV3AIn+4visRVF7wK4LNei50FtJvgYhVhbICvnz/6S95kzS3UflYqhqtWaWCNUssHyOkGBSrEL88U+l9IR5NEJ5P5upMMLMINXUA1WJZeV7NapN4HXTgVYWeHGzu0YuYnghbNHbbVWLg9RvEfyDD71VbzT2XTD6yjPo80Dffmk1ijH4OwimKmohhksHZK1GoqXmBhJcAPGzxT7Gk1t0HvazkHceMHDyXsNvvp1D/6AcxXw1FMsH5a1K1jeaRzY7SZv5X0JFLVB4UbGprp4jFmW6Wngr79FDQl9voClCzl++CMf6y19t5H/1Kj5fSvwGGuERsmIPvClPzc4cQdw7m2WByEasBdeULHw++/28dnPMvvWw+VlSMl0bdUXpiGs5njog56AWpraljwPd9zGbaeRrsaDh5jd5+Hpp4Fnfs1SzPbgkmoS3rOM2/mzr/g4eoyifiMA9qUXfRy73cO+gwaLZwx+9Qu9Du+/35eOvNNv5FjiQrxjjdj2Ivp/DRDxP+dnFFm+94bxK54HHaGT5WCWD29ZYG6vke5NMq3sMuSaRKsmmfKu0ju60vxkc0QRgM1Pezq2NgK88bZKDxoVZp6qsenSCkuD46Nj2ZEGqARk7ORl5Nb12dZrX2HvwTv2GZa6aH1FBoYmeZxAOWkxMHnQ1xxCLyxjpllHiW3bOWNd9OfUOFE0P+i3ZeEOy3Rf19bsZMgyI/FCoPYQDLjudzXHLFCnaAUz1F5FssGUz2a5Thzf6BMVSBYhtVL9lDqrspTlTKpiAu7UxRBOJt02llc7aMwew50nD6CzvoR2pwc65NMbjGwOxf2dfl8yFaOoImJy1nhLETsNI9kxB/T/4WTsFliuQgFLFaH8iOajZMCYUygWp2TaGHMUlURIzPBsfi/JTGRb6WCAYUYDvEjMQ5OEJVku/mXUKxGM6eL84mXEXUY71DA9VZG4nHa7jV6s7r6VqIzmVFlE7mSkpmemkGc9bKx3MT2zB7PTZSmTlitTqFbK2Fi/jNxUUKlVxdmeHl9BmQL+HtbW1tBs7tLOTp816hYSwnnPl2YECvwHvY7YRHRafczM9/DIl4dozNbhJQuAWYOXtoRcMF0gZTmRRrQR675kW/jd2DzgzE0LYvkdzDYTnYS2s9BlyF0TbIlFgbIJIxBWZLmswNp5Xsn7uLiMCS8dZbuKgvut/y7qu/41AFehOljUxI+CrJ2x6cQEpkZd8qNinA83L3p/qe+WWHlat382qxStMbQbSi1cRJ+1hYUZ5zPq1Oce3IxQJK2gywI2F33ExILwGNLoDnh+A1n8JkzyOhrehmAqdhC9eRp49RR1GpRuEQ6VkXNw5dwcyQ5lZFjrQLHotXjP0hGe2jIbXCAiflvqn8hCHIHCQGoOkolomaxR3JBly0ZAiRYQUoLUBeeue4C/+KqHhK70gY/nX8jxj/+om5/x42pwo2eLoEtB243Ete65BFNTU9SjQUomnU0f7bUU//JLDz1m12WQsh7nOC1dTpY43NXduvtnZ9df/mWAXXty7jXRWvfwvR8wFkm/xSOPeNi7h9UDspSwkUnb+7dzCn34o7IPFc8xNurkiY+NQY4fPkabgjHrVy57mJ7NeVmxsAAcOgJ01wOcfJ92XK6ss2udeblsIALWV3VRJKuWDIEDhwyiwMPbZw2+/322+o/HYLHLLgp1AxAnHuo1dX8fDMaL9g6mpP+fPkVHhKgCfRqx0g9T79dqjf5Tyo5Lt52ThOxgvN78yRrPO24DcuKYhz27c7Q69MD0pKmGmwCGO9OeodfV+YXXUhMrnBBAS/fbBZ4zOeLArRBD08vLHi4uaoQeDWmPHvLE/PfKqsbxOEDF8Xz4Vg8r61oO14cDnFeX5K93L3v3nThosphMRl+652h7IGWs1KAahvIzAQR20hRtVc5ImgGG0EBjk5OiK4keiSahBE78soNhH2XJcqEfFIXfMUxOywfqutS8k/ou2kTkw4F21QnAYoSGnkx2CLHDjoyMn3fFwK0+1USWtMXVnqCPBnDMDvRMC5cvb6A5exQnjx9Av7OM9U4L7S71U9ytksmhVQJbmWuoVLkL5nFpbiBLEBmd5EUjohM6tU/s0uNOnd+LICwj2OR0RiDJYejTfT+Sy01dVr1eF9E6Oxd9b6idhiwTspszUHE/vyuzGSmIZ/l0c6MjC5T4XZU0gmHxSk9iReZnqgIu+dlRqSyidzKFpVKOfLiBJA7084MAteq0BO1utpaQDmIEpRoilmI9g6npvcizVbTWO6hWmhjkqfiE0VONoJYWFfT9ajZnhIGkzq3fpYu+jwc+2cWhk/RIu0VLLNklmITh1L7otpiVSObAr6jW2IW1stPURcuMbsJr+W7JBVerCCfCdp2GW2/gEeNTtH2w5d6JkqV9zxE7MPLfksKjZXbGmiBlt3RBmOhGdBon68DwbyGWL4Ku8fkYxwEVPRCuAoEsm9tpSEuJnEgVbLls1BFYctYWXKxZNiZuG00yBbar0AEquJUmpAXxPO9gbqgcRhPgY+ervBTAj25HVrqL9Wik/VPIk2XU/U3ZdC2uGrz6MvDa6z4229plN3rQSkW8r2hxwWPU3FM+JMWAlLHNX6T+i2X3kbEsQR/lA4Sbci0JxhT46FdU82M2v8j7ib6PpUmLXSVPUU0TGcXz+c8bcN+3ueHh8ceBU6+Nd9WTYuziFbsxwLpqvNsSIfUmf/03wFQTaK9RX0IQAhw9adBtU5hu8OLzQKni48BBg7UrARYvpcIoyakvWEjIP+FhZs7ga1+jOWeO9SuBLGy/fCofCYX/7K98HL6F3zPH0pKHnz6hbvlX35MGzRmdv9auAH/1dTr/51g6Y/DyKQ9PPzN+BV9Nw89PftoXYEavsPseynDxoo/2JpujUkSRh/aGeqkx3zLuGcRDNjnlmN/tYXUNmKsqQH/i19zUUuvr7EXGn3XvvcD8go8Xns3wgQfVAPPceYPnnvekrX92Nzs2CV6pVdVry2QAhg3vnC276nT80fxgDDzH4KBU4jrqw0+N+HbtnvNw+BC9pGhD4WF2OpCq0JUNOqYbSSBQRunmyt7v5CRw6W82lNE6vF8BFa81y9dkV8hA8frNzTpfLV+i7cT7z+ojtyuhE8AfYdciDYiXjCQ/8MHUh0P7rH1KL8DiUm7Blo9KlEvnYqfniWO9A6d29dhmo3Ttc+QdmG0YjY/RzjF2ok3VI4khIItESwV28rXaPZmg6fGkMgqNmZFSW1hGmaan7CDyAtSjEKmXCotFAEO3GwY2E50QXJFNGiaJtJwTkFTrDfF2ot8UF3xOnNSPSXRZiYJuH5VaDWa4KQZutZkZ9Fsr4tLOEmSjMY356SlUwgRvnn4Dnf4s7r7zJEK/jaXli+jFmbB2ITseKWaXLsYSUsb20EtHFgW7W861O08mYz8F8xvFaYGZhBLgbBBVStqdl2WSrcgGAj9nTEOEdNgWwMVzQXBG+wUyfqpLI9hixhy7LjOw4Eimih5enV4XG60UcWYwM0UGjZ5YOQ7fegtqFQ+brRUaAqFUps8YY4dyVCM1RF3bWMcwidGYXhBj2DzpoholWN3MUAnrQoFyUqHtA1mQXqcNP6hprnR/Q69hoHYejP5hH3tUqQHoo7N+BcN0DsdO9vEnn+rCC2Zh0n3ipRQMB8i7OQwnuR7HhrJbHm2SGBvkPE0LgvQdGZxasCWAocBObQU4o9IO2/ktkzLeg+mNNC7BWPDubAMsmzXBGtmSmQNyLnhcF2ENcJb3FO+4ybzBa04qW406Kfy2OkVZwN+lhUSxzCglsZFtxZjZKh6bY+wcu0VNoiszCutlZWxOG8HXioaKY0c09eMOR2GhR9ON1XRJmoItJdLyTJoNrLcXyUQLuLSc6SElkInugCkfELY4Td6C6V9GFPZESkDa/vwFDy+/luPCeQ2d1aTTAMZmCKnY37qry9e2zvSMK2FyBEWYpGTcY3TR7T0v5qmFuBdKAQgyrQBBvLysZpP0EYcBRdyf/aKHhz+UY30xEBkEtVMvvuRKHGObzK1j40ZMVvH5RSDIsz01m+Ob31LRenuVdjlG2HPeJ60ug3AN3j7ry++PngTWl3M89zvg9BmIVUOt6eP1U9R7OfBtcPIOD5/5LMsndOH28LvfQmKX2JkclTx8+avaGcYJ45dPGjzzO1eyu/bO/vYTHv7iq8C5t3KEgYfT5yAdmjpiFNBMNwz+7H8p4ejRHG+fMmLeubA/wJnzwI9+kGHfPg8f/rBBnJfx5qkh9i4AB2/zsbLEDVGAqUaOsGLw5otAqe6hVDH4zVOB2GG4B9mMz3zKx10P0G0/x9ycmoRynjp7TptEeKwEj6fP+Hj22Rzzs3TdZ+MGcOpVSLmW3ZpsHOOi/8fmur/98q5lOVemJriam9G8x07LYH4XxJuKFQl+J0775SgXeYwATfUCF73c3JSPU6cN1sS3aqwFdA0N7wRQXe814otOo9DIx5GDRoTrNITdbFNGpA7ynMdm51QMv7HOMrKPjZaWvfnYyhjzfrjtsEFzFrJh6A8MrlxRFozrI8Hmvl3AZpeRPHwfPauM6KnVPCwuUst18yXUiRny4K6mqVcrmKkTTHjwy6EY5GVxjF5/IBmG1FAFQUnKbBqtk0n5kPE2FJ0J60WPraFBEFH4niNlF165IW70ZLXo7UQAI0CEVgopUG3WZHeaJUMMRDRaHnXG0fyTXYJkrvg6CsvJnkkIc0qLAqDGHEMpxdVRi9jd2MNzr5xHhlnc94F7kMdLWF2jMSmNx/pikEoLBrJM/D48Jg2qtkBInOvJgNF8VIXjFMaTOQvK3O3S8T1E3O2gXKmq9svkqJUMWhub8CNmwXHBSMRXTEtV1IyUEZYYpxCjUlG/r36/g+XVVXTbKaq1CoZJinY/lazJW/bvQqPC8O4Eu+b3iXZkfXNTzgVLdL1+F5VKE83ZOaQx44c2ZDGcasyhVq/K96VdBsOw6eUlZcx4gK68ri7HQcaS9hzsXEySHjqtLqr1GtK0JaCuUZ8TKwtqzHxMoTGV4P6Pr6C+h2XJ9yHAEkx6Fohp/2BEz5HGmsXm0+RU4pG4MNs6OnGAQ18CCoQGGbvLO4ZKRETjBXsEsGxdSDvQ1H5AgAMoqOZCO26bdianDmyNAZVyO5IiWcAiCnjYLEFQoEzOyFVBQLKCLU7MxXifiUWxIKQvgkLRjFsj0VFZulDSfPcTlX4jB7q0aDb2E9OJx8baFJgoZbMceNRyvDvu7WQ1xSBrAi59X1sOE4H8+FqPMI1jjfh7ZiwW6p2itywEb4vGM7oDaXkPMmwi7Z6Fl3AjMNQYL3BxNHj5ReDyso+1Ne0KUocbm18qZWvnEK86LSllM3jdJgW4XEaCK3EQF5xCfy0FZDoW8pFXnOpEbXekdCfqY3rO4M//ysfRwwylzrF82eAfHvOwuj45IStELTqS39wVHx2j5RYPH2EHpCcNQ7T/evtNSETYnlupozJoVNlEYFBt2DJg7knMCFvUm3MG9bqHM2+qhxZLJnw88CDwiU8EOH8mRVRhhxbwzFOsAnjYPQ/82Vc5t9AM1eDpXwMvvKIG09fyDKOI/8H7PXz8c4xMM2iv+Xjm9xDBffFx4NYAf/4VZhFm7HNCr03JSIa+8fDjHwFXLnvCkkWRlo34efd/ENh7i8Gzz3hYWwa+8CWDvXt8aftfb/n49rczLC+N+RcaT37xCx6a82waoscgcOkimUGK+TlyPFnEuR7Vmh4uXGLQsS8LOSeClRWD117LcfwOH3sPGLz9mnZZRnVWawwunStERt3cpX2Pnz0ubW0tH4chReE5jhxSSUBrQ5lcHr8xPmZmWLHwxI7lyoqyOTQGpWcV50kyzW+eNzh7ZtK88z3+Ale9HQHh8cNCLAt7y45Xqfxw7veAK8sG1DDKxjcPxIrhwoVcOhZVPjDeCrJUeOQAG/NyJFkJZ0/n6EqGoj7ozXfoVvWXW1wezWCYbbIRhGVMx3bd3LcudkJ6D5zYZ6pRTUTRLPvRYV0X5xQh8weFZqPWhwJugiSJb0aZ35D2BcMcQ6OlMFL6NNAslUl9DTFMSe8x4Jm7G4IPoMvQakkyZwQZTT850NnBF4rmiSeNO9wg9JElOVIzFG1UGGhANP+j/QA9vLKcjEyVdqEImGfoD3B2sYPcb+LogUNoVBOkjKWhTxejf8jGyS6VDBNDoAnmaFTqiT+WYRmNbFSZ3mEcjB5CBmoHCZJBC2leQqM+JYAxzemsz+6pWOwgRE/ieYjCquxy/UA7HuNBB36JjQcU/TJjpyTxO/1OF+UgFKf3WDyFfFSrdVTroVhscAKN+4wL0om/w/PrU7c1J+8zMzcvx37lyhUBb/OzZJxoKFtC1GhKpyRLrWlK9o+U7Bxam0tSFi3Rp6hURjLsyPUeJsx/CzE3M49hvCqAuja1W0XJvofI89HudHHinlUc/cAASO+EMdMw5nfwE3Y/0gYiR8q8RIrTraO8OH9wa8k71mMckDNWsBV1nierB5LS4QjhjE1Kt9NHjZ5nvZ5kMXN6rW1sJRy4Gt1CIybcZoVpfWVcirLGpsUy4sRrnf6oqA+Tspy+8VUMnP2Oo+O2b/ZuWa3ibS/MqeuecwHL7nO2NMYVbSDce3iMZrGM2xickp1U5ouAU4+f2q3tJhwFu0UxPsetitMnNXCi/yq0Y8sbcsNDGMw+7/JhoFwVo102j2SDDipe36YieKLjeOOMj+efM6KjSAaTInIBTQKQx/YjHB9+liOnxCFNRl2AWibcaqDK+ct1NnIzqbEfqvlSYL5rD/C1b/rYNWuwtkTGTcGW03VMvubmJuhrPdvF9Dz6OYPVS5w31FF7bd3DhQtGFoaDh7UMNL+LLLNBr6X2DdMzRgDG8uUcmefjqSc9nH5bBwbLbI98gkDNF1boO99j96CyAwcPGHzxT2nr4KPT9/HjH2eSH1cJlRFhN5d7cFH/k/vYnWlw4qSHYycNVi7Smwj42RMeFi8royW6HE8F+Y9+Xm0ymFlJVo0MORkwmlKOVWG22WJSGYh9e3186cssOhgENLlOPJw5Azz7rI+NDf1uFN5/5rMedu/x0FpnIxMDpQ3m5z2sLNE53EOladBaVb8w4urdC774wfGxa4H5oGwe0S7WmRnaWwDlisEbbwX4+T/pRv1m2Mr3ZjSM36XIbIkhs2Qh6oPB2bcfAm475qPbNeJDxbIZtXQsvV1aVrNQru975slqUbdFVwJW6llm9WQ9ZzXnxVczbLY9sVRhn/p2Hbfv/LttzxrRgPTW/eoYPxxQmmRZ8pwAWzsEmR1J41Hq+F57i/FTk9o9Xp1qZPC+Exqp9eab/ug+JavFNZipC2ROVzaV8ZKNhMf3JZNmsNnZmX3J1u9f1Ed6f3Js3tDTiuCCu0vqEYh4CRoqFRuyTJ0STUjpO8W8PzkvGlpNcMRSGbvdxAKC/jUsrYWMdmCXI78gDQJD0WmxNMAJud8nYOKFb8rx6UJBVJqhLMJ1cok+ojBH2mfyZElypwg+uv0O0oTddQY+Y29qZQF79Kjq9Tew0Q2wa/4w9uyZlqzCXmdT2JBKbUpEtByPnMTjNJbuGeqVeJwESMxrNIO+LDylcg2V+ox4cgw2NyS6QxaKdIDeYIAwasjETfBVa1ArRRt/dixmyA11a6yBd6XrkSxYha3KBHGmjGajiV0zVfRbl3FhcRnlahOzzXnE2VCAbqUSYrO1jF53iMbULKabDbWqkG4rlj9jYQG5CFIfNhx2hXEjmxjWp+RcrV5ZtNE5AcL6LCI/RavTEoBTZigwS6oEqZZBpHl9o1EXtoxxQmQDuSjyUqyudnHLrRke+lQLXmMGSB4G/Lfgx6fEc8skPhICLhfjwZBr35bbLOnEa8yoppGrvBO/i4WBTg8jcFXoiHMDuChaL5YYheUadYpNsmXOFsKxaNIhZjU3fN8iAJpgoazf1sQxiQ7IlROvNrMrlvTe+aTzzl6ppTTLcI0YqwIqKojbnbBdxfE29NqyVU4rWQSC/Lt46PFeIai0TJlMJNIRbG0f7KE7wb2cO0eTWfd+9zMFXGN7Dd2JstFEy4E5a9HhAkqlJuDFSPstSYPgRqvs5cRiuHyZoMDD8lKO85c8KfuoOJz7SeYlqkhc2GvxtmDMmNrF+ARzjPyxQErGlgwAaxHiSo+81yTtYRJh7j8AfOtvy6hHOeJBirfe8vDt/8FSw1is+86u5Pav4ruyZEa91sFbfHTWjWhLfvADz5ZW9VszZofmqmfeoKzD4N4PBNi9i13lBnv2G9FHvfqKh5/9NBfTR87l9z/Acqjuic68DfziF3TK1uM4eQy4/2E2OLETKcPvf+/hlgNAc5ePs2dy/O43FKb72Ls3x/69Hr7wRYPFyxp4zc+N+z4uLgKP/3iypZ4A5oMPGXzoI8DKio9soMw3w76f/HWOV18le8HzrvrJqx+09vDwqU9r/BDJ7UEK7Nrt4Wc/M3j2txrczFeTmTl2nOU/H2fO5KiWDT78cR+VhsFbb9COyMP990LYwMXzPqqNHFNScmPpUW8mdkJynmNiXWOa64ePf/xneo7dvP7uvRwX27cpsAQHHNxPQ1DluWhr4JcDDPqZmAl3usoa8hxcOK/F6sPc45Q8zM5QM5tjs61JL92Bjn3mCHIpfq3gzv7efpf/j703DbPkKs8E34i49+bNtVaVVFJp39GOWCVAYGyMEEjYxt1Ag93dnqe9gP/MD3BjZsbTA34M/dPjx/bPxhvzzA9jVi8Ys0lgNgFakJBUkmpXVWXlfvOuEfO83xJxIvJm5s1SSir3cFmqKjNuxIkTJ855z/u93/uVz+ZhSmbPk7lkeR1qFheXI0w0iSG0asrYWCqaMu7Tnj1KRtc2vTmzRT9JsmSqxXvqqaLaCAvf7JhWZpNWJbSaOHKU8p5IvN7I6BJcV+0gzua+o1dduS9b7XRUp0StgrELdYaXBiyPwzp9KiAnqBpQFAn++O0AACAASURBVD85IcaY3VU1+tSsQRV3iw9UpjHPLKpjivqjLMPCUktAlAjOqW+iLUR/RUAYF3n6ak1OjaPfW0WjMS21GDMW4uutYGV5FXFMnRNDewzdaSFVitvTHgvbDhDFDfGs6mdzODXbw/SOK7GfYKs9L6CB7azTS4wF/cTXkAakri1Rm4ZIvH2YRs5FYCCZec2JHWgvL6Db74p9A4FbStF/Qnp7TI1WeX2wsHMXK+0VrLTUY6zd60rG4+RYHVNNglfeaxv12hSmp8Yw6C5g7sxpZGggqo1hYXFeaiNOTO3WQtS9RQGUjYkd2LNzN1alDFAbE2M1rCwtI0omNCmBwctuC7WkQVk7JsZ3mcM9WScaq9Jlnp44k/J8xsenMDFZ1ySH9ooUGWdNxH6bzGYdUY0C/h46rVU0mlOiPev1+mjUMtz02lnsv4aZmC8HsBvofQtxb1nK9lAkT98tqe/bjKReoniTkVVgiM5CalK7kIuaLYC5KN4MSPNsxEBDVQJcVgORkzNDWmQFZRzSNDJY3EO9l2q3VOSsAudKuEcMay3kZ8BFQoZWykYsISSyoFqjjT7DMhkd2PnvtovVWgPwggLcHqbz6J0k7ZIBExZOWavctspuSQBVIKAPwaaGV4u6bSEIE9AVMHvF/enzz/vEwsUO0uQ5kFWz/DkBWi4YS2l+HCFr7EbUmBIQ1e+toN9pIeuuSMiaFH9/NcLiioapDh+nhiPDGS7AOTeitVhlQ8fwdq+DaJwaUDrz6rvuYEoZqQCEk7UgQ1ah8xiC+oW3juGma1kkuCc6qc9/boBVC3edzWQ8/DvFOGUa+vt+I8ae3QMsnla/n7/928x8p4Z/e2omw+23xZibj/Hc8QH27CEbBTzzrOpyWELt7ffF2LkHqKWqY/r6NyIRmvM/v/DzEfZeoGwZQ3JMd5qZiXHsZIy9ewc4cSrD0SOJ6GEo2m+MscJIhIk6Q6opGuMxDtOe4nNrzR8vujDCG38+w8xEJp5hLKt7wUUaMvrxj8gccWkxVtEWToU2CiBedWeCZjOV+fq6l9UESBA8Um/2k0c3LxfkxpcXXxzhzjtYIYQZbykeuD/DwSdivOoVGS6+NMLhY8CJ5xiGggBWLsTsO68ruX3PeutnCpkT//aOqQhXXRHh4gMEwszo07mNAJeg4eixGKdmXc+lIe6brs/Ef0qSDHoRllYUZOzexXWORr8DASRPH41w+PBQanvrjR/6jY10URmaYxEu2g/s2GF1gunqPs8KCYxM8L3PcOoMRf1ldouEwfXXqo/m7JlY7otzwfKiOR4kKZaWyYTqvfM8k02yhDWsSDWVte0aLZNYGWKZU151zb6Mmil2/YBMB3VRGdmpPtoMkTGUNjGNqXHqeVirjA1KkfVYQke9rgbi4MwMv3HZRfK41Q7d2hPsmqQjOwssM1RFaiCRB1+v0zuLGillChK6owv9qeG4Vqct2hkv6kwEy5CdVD8loLO6gaLHGvQxM7kb9Vpf2KBDJztSsuf6Ky8UQCPWBl3WG+QLqEWi6cTOxZkTZZzV0JyYRLMxhn7WwqBHkpQ143rI4oYcz3CouNH3O0iScbFi6LBWIFL0mE243BF/LPp/1aIEu3btEj+rOtSmgSDJkwoYAs0y1nKrSRJBu9URi4bl9irGG01MzeyVgdNvr6h5bHdVQq3tfgtJVkfSoAUENVk0FOxirDmDnTt3q94sWUWbyQwsSDs5iZXWghS/5u6w3twhQIEJCvTVaq0uYtDvSd1JMpO8Z4aQo2RMQrwEt/RS4+LL58dithdf1cUb3jEQv7JB+w4gOYG48zAyIuZeIuwWQVfUoM6Nj1vTt913iyxiziwFui3XYrmA3kHEGo1W4NdFYCXgKS/lYhSahxQty0ynBtd0hW+42h8U2qVyKDFcdAU8BCL56jxRBVghOPS/l1i05ymMr14/BF1OYklEIRTNG0FAsMXecPA1LOzJ83tBaw87ChAy/yz35wqdwV3LFTrwV8FgVQ/mDKWK8At3eAeKyjgB/YjjaQeixoyEjAf9VQx6q+i1WVkiRbPGFHUuKvR7ivDIo9Tm0KuJP+Oo57ZIWSp5ju7rI4Q6VbUWjMl1W9rDXvxZ/s7EFMtS5L8pOr79VVon7dGHMpycNaBm43FbliQxU2VmZATWY3z/b0TYuyfC6kKKx34S4wtfYsWJ9V2si3FSNreMI7KIKc7bE+Oee+mdGElh+aeeBv712zQgTZAkA7zlLWTKGEJLsTBLd/8I+85PxcSU4KTeiDG1M0NrmeHcDFPTsYR5ySTMz8Xin/bk4ymOnwgZP8lTlfdu954I994LcQtn2aGdMxl27VTR8kOPRnjw+wzrFGExvx8Ch70XkM2kJyFwzXWxWEGcOEpRezmLsAxI9Nqu6mowzPjWCC9/ZYbvfxu48ECEZ54GvvxP+vT2X5BheUVdxRmSfM0dfA7ATx7OBLCGBYi3CW1s8TRleTwB5J2vjHDxhZFk7DHMRruQnXtiCaM+8B1uvsORyWLPEV5+K20xyAyrez83qvNLqtsjsbHvPJIHEb7xgNolvJQfjiTq+Ai62HZufBaXLLy/J8PJ07Fot2j1obrSTIq1MxzJtrdWGTLmGNUi3wSY1HLxwznozFwq2Yf0fCM7fLa+WjJnWEfJ6L/mgrGMIKQ3qIluarweYUxKVrDAM0NeCaYmm+ZgzqLGNQw6ZwRoEfBR+8Qq5XxzKK6kQSbJe2bKkabsd+grpeyLCNFFm9TEOGNqUU0y7dIe3db5Zyo05iBdRXu1i1qTNQrHxNuGizWBESdf1kTkAGAZHkYdeAyzGJlCTibr8Kku9u69GldftgfLKwuYnTut5X9YFqenxqRMCiATxlWH9yBx93QgITTZ/bNPrBAuWSaG6hr1SZajFqf1CA20W0sSSmWIpZclcs+7Z+jsPo7pCYKVDpaXVqVUD8EoARIHMcOXLHBN0NNaeQ6rrQGmd+3HxOSYOM+zjI6EWVNlEZaX56XNBGzUqFGv1e92MDbeRJy2SPBicnqnljyKWXyXmaMNNMdZO3Ee9ZiJBAp8muNT6KxQ50V7ihaWluhDRqd6AqwxrCzOS+3LHVQnpm0sLS6I6H9+8TRayyyuneDN70ix/+oMcfd6dGtXoDb4PuLOc8i6fN5Ar6UvbY0vrXhvqbg8FJ1TJ0fGQ0e4Wj0MCzn5773kjq6AQUFpgVFaYDz/OUEYmRtK6cjecPGjvkvWWWPDmN5vZqfKyii17OCgCp5C2wIFXWVriHDyqYY7HcyE597uyaoETt26wRi6IIJoE0pxdb5XEsEtqnLn/lySj5ezi5qRx4+MMya2CFBVM1gFWpoUoQCsSEbwqxFk05rBz1mcW5Me+NHQop5LQo22LogWjNZ33MLVmsjq48i48RLpwQq6qx3EZtuRCjuX4fDhFKdmEzx7OMMzhwnQFHxK3UPRdVFDSSsbzTwU93kJM/bMib5SK6aUnqp3Vdrdir7C6i5u0wMOQ5hXXgW87z9m6K7SHoGZdxm+8z0PmVSNHDcPb/Gbt9wKvOUXMjz3HOflDA89pGCLelUCnne+iwCI3j2qXXn6aIYzZ2Ls2zvALS9jlhYEbNUbWrqL/kUnTkc4dSITsblbJwyzH2AXNcczXHcDdVRcDDOcdx4k643Ffllq6cw88OjjsQAomk1WTWBLmphSbmyRDVrWU3FAud5ISwy98c0stB1JnUmGo/75y8ChI2WB9XqPcxR2Y5uGwoanoabp0ksIPoCdMwyzqacZs9q5tjLExlDyI4+vZUK5DN51JyNTLD9DVkf1eLQ8IEjJEo1YMET+8GME4hsz+2d7v9qXRdhYZ4HyuNZ/iQBC/kO2l+FqhgLHm2RTMzTNDoQMKY9p1piJm6BRG2BpWUHZxFQmuEUCbaCebSCbBybDHTtJtloBvwa/nv/9cl6Mrtxdz5KxBN1+gib9r7gwCpXfy+sccpLlBDtWr6M76Eixad4wzTUp0k4J/eKa+FZFKTVfunskuJilNwoLWo/4kau7aDr4zro/z8XHthgEC7gvzHnWW1gyptIeLlYu7jX5UL4Ac4F2zcqacJWdR27ZFvU8LOYDRbRJujCsGz4yf6kcTDiAsPOvBwLWnQQIJiSzrohPVynnkNEYpjcaRlHL8I/UsNSLEedslGQR2iIUPENxwjfbAPbl7/3OnGq37KPZc2ZGWsk6LOm7gow/HSYKqsQ7yPs2f8bqoaWZiuYcblp9F9NrWFMnXgcIJVZGfuWvvDZ2GMPl3lxFH+oLHQIg/+5mfT7ia7LuYXJNnxuC0FcIuMKKRWS5mCecfwx0eSRPw43m/2rTXMFOaTaTj2k1PdUQrWi7AgCVj18Jc5r5bFq8c7w+n6KMk5RsuTgWloCZ6OiZxGosIzWiGdn0Gsf5qvxuQLDPrGED21ycaYJ56MgATz5FcbOyNCctE8/vO07G1EiZY5GWETK+1SxZPOSt0wSQWZaxs0P5e0K9pxXDDrNjR32mWmpIBfnOqHk2Isf3y18LvP3tCRZmFTj+81eARx7e+OwOBoaBArIgb3gDcMcdzEJTPdJ3vxvhscc1BHfe+RnuvifGrh0pOis1fP3+FE8cTNFbpQ+TCuu5GF94SYrleQKnBP/0DykOPlNeNOX9qyyk+jOWItM5iuJ0mqFefJHuzRiSnJ9lpiWtfgjqmAU4wBjlCUkkhbLb9PYbcvvDrjWsl3jcnt0p3vN+iucJYkWWhi9+IbZMtTB0tLbszbkCtHhvlxzI8KrbY2S9CGcWU9HMtfsZdk7FklXIWrUESrQAqYIH2hswvExLDCZCkC3k+/HKWxPMTEXiJsDSSEePE6xxtJfZwVHH91aPKzi74aHFcH266foIY4yDM9LVi/D4k64RjDHZHOC88yIB7xI1W9UC1DRyb6+maHWYealZqOw7lyB4e6vPefi6uP7dceTIRv7WS3dnosUSCBejm9GEU60aGNpjJmK/p2VzqGuSzDmyWMm4HEtD1IgOzAzLUUQvobq+0HGsrdeNxrFsRaWrzdlqo7f6sH52/DnYA1GKj/zOvDJtVi2gWOjLlgX5YA+y+Rw8ykLuAJWaIMlwMp1ORZQtrIvQXGrzwfHrdgzCWElYTRd2/XeOVsyH285rTJiAM4JFt4JwRoWqIrOJKLE262nP1gOP6zy2HEiZV5eCyOEHK7hR0CDHmJZLWDwjFF2vFYY3wxMKN8WyNzlwVv2Vi8pz8CmJf1rOJ/xIQofVIA2rCfnPpL81j0LN/IV9VEaMkyH/xnCRSPvMVFnKJDohKvdCR3CqC0wTSMab+q9epuCrTclAilojwgKdxzuchFM8/kSEg88wm9GfNZG1M1lWIsjrMXodRtH8aekweuyJdi8ik0+mTwXd0hhBjIEObMjeuGSkus7zlvPJuZm8lOHn3xrhjjsjAVt09f761+hav7VgZTjnMiz2798b4cLzgCPPMes5wlf+GZKJyM/rXxfjVa+mI34PS/MJPvP5AebntL/oxM6i0zfdGOHnfpFhTeppMvzL/REefTTDQEJV3rf5FmzdCYmFfnfuIUhIcPPNGS69DOLfR60ps+jOvyDWagY12jEoKKL26McPSlVOO285OWGz9YV9ev11EZjdOf9cDEpxnzwY4ZvfTGUhrvIZz9fG4+xm46Ifh4E7CuGvvAw4fx8d31N0+1rjj8wgmUiygdQc0sD08Z+mOHx4LUuz/yJWgCkqBsjzncxw5ysVmNFtn5GVw8dTHDpSfH+7a0uG7KdXaRDjmiST9YLPJJQt+PNgBO3aa1hNIJZNUZf2Dc9p8Wr23swkqw1EWvM4UhD2lIBO/fAYMqsX7ItE7zkr5qXb8yHFktemfcWV+zLqcchSUfMj9QMbLMlD9oqx0TH0O4tYbVPYTV1TU0W1DC6lquWh5xZdmjucAWSiYTx0UvxxFtrAqQUtrVMKFW3PvfzsLP8Ge+CjH5jXBZyJBcZElbIR3UE+fxvUd8tNTEOQpcPNtVZaA9GZthyYuTCeK7WzbFKGhou9sjrmj5nXT5TxaiGxtXosF9hXLA2cOQvYRHmZA33WMAbxrB5hIIT3tjor5zqtEGR5pqKHQ4tjGNoPAKYYF+sUxMVX7z0R1qfM1OkiQOCjHl2F2elaHVfZ18zDuvLs8vLJagwastAe3s3PZ2WFPLyYs5Es/+WldhgWpaCdkkyOsUEkC4WUOZSkGmXO2ObDx2OcOEozxBRHj2ZiiqhQr9hJq85UC0cr+NH7LTgVAsSB6D4lz9oBF8PmFnZVpo/jtCx2CRdvZdK8xHh5REhPx8A990R43V00M82E6fnHfyTgGHVhCB1/9Py792T41V+NJO2d5Ug4fRNocEEmEHnzz0W4/sZMNjFHnsnwpX+kX1ew2CLCPfeluOXmGCeP0RAVOHk6wqFDKR74ptt+6DjR/y/6dT3gMjGZYf+BSBIAXv3aDDffFOHEkYFkLC6tprjmGibWABNTFPnH+MEPU5w+yXR/7YeM4Zpq3HydF4zM3h2vjfG6N0U4+OhAysH86BHgwe95CHbrJpZn9S5v8KX1AA3vloazL7s2lULh9IeifQalL7Rn6nW1vBYLeDODnx51DPkWNUerFw3BsTKMPC8T3Rr034xTfP/hGAtz4Xjbvv4JgdbYWIKLLxpI9iPH+e49LCKf4fQs310dOWEryLJefaXej0gFsghPHswkaYYf+r5dsj9Bc2KAdicRlrsaCmUolYkFDCMvt7dPlFaoUCNEt19xXiYptzEnO22czCkDpu1z9egi7faUraK1QzImGUmsoSRFjRuJhBXpoSSibqkXSL8q1jNcwamVDGcoK5IT22S63SPyZ+f7N9EDzmL8/u/MGdjSdHUdc+4yroDJwVeYURjeZA6kApf5qu5LJl9qf/IMRNUbyWLNCFEQJnRvKfF64tIqbJC+0oXHlLeg0CNJmE30g+VMxpAtqoItP8tWQFjRP2W7CgVRPvXova0BdCEwc0d7tUK199K9eZRCciNaCQrLv/nqBs7x+XqrOkyaIOvHMw+LEGr+zFgL1OxdCr6jbMPh80/OeHoW44BgT7NBpU2xgrwifKlO2Hz+bKeb3orZoWXBsh2iG+3qjl8yomnlknAnnAhIOH5yIJN7r5vi8JGiEDahnBS+lgLSxmKFvE3FGiIMNfr9V1kJYcg8NCn3ZgarwTJSyHtTYRre/58TXHdNhvnTKZ54DPjcl1jXdKuvfrFA0kPq3/+7BM2EyQUpjpwA/uEfYmGsaAL5y78C7N6t/kVP/DTC/d8s63UIyN761khE5QKM+RL0mFCV4f/5f2OcmS1CxvKOD6mrV17iC0DMEO1Nt1G8nYrY+8AlGWZP0XtQyUP6Zh18OsXe8yOsrMT46lf6koFWPd9GvcN7fOsvRrjw4hizRzLUp+iQr277Kh8oM2XVc72YYcQqwOC1JyZTvOG19KCK8MyzrIyijudkAn/8MLPyIuyegdg7MMlAfLpHrG1443UQDRjF9PRBW1iJ8PRTERZbOmsoY66+ac//UwZt+/ZGuPqqFHUzxqYv3EMPM+HC3AOCOo1TEymuvZq1MiOsdlJhsegFRr2g2jXEmBhPcdVlGTr9CMdOZJLsoDOJFzBTt3oCyjZDjEOD08//LqPXXHdBJoqXdCAhQGquaCfQqI9r3T5mEabM+KMglm6q45KtmKV1NKemRFTWWlpCuzvAGG11B30pDJ1EffT7K5jvNDG3uh0P5Pnf7M/O8NL2gIOt/+2353IDTXc/zwGIGZ0KUHJGKCjfE2qeioWMLvIhyCheIiIqBSAGSCyDUXRDFLoPtIA1w4J6iLFj/BtJssAmIjQ5FZ9WMRIt7ENK4Thpv25choGtqnavel9VwLQRI6bt0Kw9vU8HXYERn8XqwkxFZxwU7RbhRT4n0U8FP8thpmvrKtmU4f0U/VRmAEOQ6fBQT6Np28pU8QeFYWJR7JpMum4AQ+DJh8RAnsvTHEjLtYw1lXGX2PO2cB/FsWJTQ18uZ/a4WewyHMMFNxOzUIYamQIvOtTSh6FGhsIVtSuLtd5SX2Z0VIy/1rureAf0d4VeSy0JXntXJIvJVJPR3Qif/WxqC8dG7/X68OPC/cDdb8uwYzqWENT3vh/h+w+qJQQz2H7pV2Ps2yP5AnjgW8APvk9j66IfaOOzaw/XDGXB9p4fo7WkxcvJuh07zo2Lg2xtIwEwGWV6YIUATEFAsXiTdZIxlbBmYoSxVP3Fzruwj+NHY0zP0D5I++MHP4zw1a+ybcP6YT32JcaeXSne/+tcpIETh4DxnRn+5SsRnjtugOKlnS6HXj0ES8yuu/UGTQSiv1wvzXD0RISjh2m1VIzGKvcZsmXV0aGzR4Q7X8XKAxmWlzKMjQNz8xwbDkO2fz0P7+uGlzFhC4gbDA1yrKvW7OSpCNPT3AwpkLpgTySu+Kfn1ZaEovdnnonFcoSG4qs9becF5wFXX5HhmUNks4e3nRYoYrS8faSWjvdw8/Tqq3dn1FdphUDGZ1fkgrQv4Kc+HqPbYs2+SHycpsbr6DGLJ2qI1QPZq3anhZVWivGJKezaOSVFk3sDlsSp48RihvnWNt/BOfgS/KxJo/cAma0cKNniHdZMLAGPIMzI8E8upwqTHUyzpdlwPom7lsPDZJKaqJqgwMjShczObKkDsxp3Fs7itnPPw5WFVqqIWOhizjU3BEajhg3Dex4KKIckjRR9GOoovK22cFXCjToD2PGu/SpoPeWe5JlYJhDDbqarCq9HpskF7QRltFwo8JcucKydSL2I85fCOplAXjOTdWp3UX2ocytGE+GseX/lyauamq4au3LNytwyIopl0xcTTMuqrqy6Ai8Le9IdfxChM2DoJUKSssqB+g+xdh71XSxyzELYjz8e48TxDC1RSnhCQTiv6c44nKx9AakCKxdwe0ZV9c0pH18sh1wQWF5raiYSxunYkQwtVWhs8ClK6xTgRs1eb7s9xV1vSESnMjWd4l+/A3znX3VsEIjd++8i7JhUjRg9pX76ZFkzo8tyivEG8L/8lj5/gth6I8XJ5xJ873spnnyq3DRqvW6+lVUABnjqiRg33xyjO0gFIMyeKvR4CruZPT3AzI5YnO/veC1w2eUJOu0Bdu5gyj+wOBfhez9g6j/Lt2ga/yhu7gR9114b4e63sYi4JKqLXcCXv0yN2qih2c36fvt+X2WkuIjfcH2Ml9/KUBtNOSNJKvjJUxyr5VD4sFb4qArHmm919u4EXv0K1UCurrL4N3DqTIaDB1W7lc8DazIFn9/9+ix27ZUJLrhIPROXF1Nxe/rp4xFmdmnJIbLQtBo5b4ey2czP4yin8J3z+8GDhVXIrpkIV1ymNRMXWc7nWIZesGEot3j7wqLVnpBoyU0XNTMaWbI2IUOAzJrjjoXZiCzlwrIM/F2MpuwEG2MTGBuPsbq8IFotmoVFg55ovWgcWKfDOe2AmUmURji20MNyd5jH0fN7MD/79r/NHiCQ+P3fnJVFt1SoWgCTTt6yKFTE4+FCny/KwoDwRTM9UcBa5WWAhOBQoCU4KtE/5Xu5xsr8uuznxe/N3kEcdDWBxEOSoWg8P5eZhWqoiT8dzuxsNcS43pMuNFTBBGhMnrN5Xo8wZ2/CUj6B0F7uQUKyecrmugMsTyStFLFW0GWFuvXByAJMuwfvC2cYNXFRdSV6bQ856bHOjvmzFnBG1lPOZ9Nyn5tEffb5OSTEaIp66siEQVGbCrEYcf4p1sLp8pE6m5HYbVGES087GYP0AxyT+LDYnpw+HuPoSZaqoR9VJmG3jT7u5bURi5UvomJBoens+VjPQz7rZWNtbu+wXvvIHN3z9hg335QJSCFQ/MY3Ijz8iPY9Mw1f8doYOyZZ33CAv/974NiJIkwXhrUuuxR433+K0GllWJhj6SJ1jz90LMNn/rbMJDA9/xfvTnH9jQmeeDwVzzCK3h99SAtVV5mF4joZ9u2N0eqmuPYaNe2kN9egz2SBWMAxszOfeXojoFT0I2vhvfJVKX7+F4Bnn6E1QoYnnmAbtp+1eSFm6smxCLfeluKi/VqGh56OnV6Mh36S4sgRGb0jX3ZiXDcWLEl00YXANVfSPT5Co8EyN7Fovp54OsbxE9sPQsNx5A1mMfVLLiLho5ujbo/RNlqQxDh8IsOuafqypcLikeWanIjRTYGp8QzzyzEOPikvuwjrWdVgz07aSUVYWh7g6DFG6eSlDwuGjRxeHblThxwYXbWvnjHzkBXeObGNN+neroaeSb2G1ZaWtKB4njURKaSfFvezNgby8xgs6ipaLfHeicUXi6ahnGTnVjLMrW7/Q3o+N/2z7750PcCF8b/+xiydQpQBch/S3IQrAFtWkLoszFZ63MFDOKWEBZJD+5CcyQoE7LrIKitSCLr12pKZKFlwlolnWiEvxuyhOu1FDUFSYK9rd6FfqvbyMOZmFD2XnyfEQSFg07CABQAcSEoBZbVK8HtVAKEAUDQ21nk5uKyEDquMllfvDlw7TEwPOlfJ+chwSdsGmnwg9RFzAF2wfiFACssnsY0MQ0lbzY5FXHUCLzQ5Jm98wC4J2+WhXR1Y+nzFpU1tI6RGhArkhfky8KZRVs2GFBF9T6sHcJLnvMY50dvBc7KcDUOMdI7n7ym4ZRmUUDjv48PZu2E2DA7E/E8XjvO7wxma57P7LkAvDUvf9e4It9yUYWUhwvyZCJ/9YiqlW7hQ/+q7KY4HBi1qfzJ89vMZjgeZaOHYZkHp8w+k4pP4ittZEglSoP7ZQyn+/svlt2DnNPCLbwUOHIDUxV1e0rF44gTw+S9lor3Z6MP6i+97P70VM/RYSDiKRNjOenb/+A8D04kp1Fh/1dFiy+/8FXUSn2VB492Z1It8+BEdf9ILQb3Tl27GzN/+AEDF2DlNVpK1eFnuSP0pV7qsC0nTzo21WSFLdvXV9OdiaTcNPfLVJRs0TX+tQYrWsurAfvIE1rCU29snBVt81ZUxrrhUdZUnBBwZvwAAIABJREFUTorRu5TNmV/UJI7JKeDwkUwyMPfsVmavOa31NZ94grpCefNB3R+LV6d99YHrdtzoVKsQhEBen3jZ0mJUfduo/RDdQoE8dVkU+kZj6KZtSR+l6ShrSvU7A0mX5B2TqaJUtUY/rkZDCyrTqJN1zCTTK0Wz3hAjNdKNtbEpzC6v4uRiPxffu4eVrQDB4jRqk3923L/1Hvi9/7SAuK6lNZSlCAxFDRCFyRQufM/L8+SxRF2QxMbBrCCEHqcexhkMA2y+eEvfMZxkeiyvdSjhJwmfKfPl4akc1BkiKRiY8lNQQOhFjUMz0GLx2AhsVdmuaihSmj2UdFKNmbTTazcGxqLKsgV1HCsu+LlZq9SsLNqtgMYyDUWbVNyvgK0QqRlDNjAdEhNo8qxH88QKq1c7wKn2h7MaznaJYakANnX6D73LBEAFYV1pEgGZFJ/WQvLO6rEyBWtkYBAjZe1SMYxX0OVleLT/VeDP+Y41X3k+7pg5WXeZBUXNmOg6KEbm7/vCeGVZguW2mng+83SE5VVlaT1Drvq+cnTKcF2vikDFPHW7J31vzyWXZrj99kRCp488xsLUhaj41XcwTAVcfGGGxx/P8IUv0UVdn0H1QwDEhe6KqzL80r0ZjlFbM86M9BjfuD8TF3gPGF9xRYT3/npEpIvZ48CZOWBmN/VXGb7ylQiPPVYshOF1dp8HKap9+WXAvfcpE8NqFLOzAymxQkD45X+iAbR+a7M+Uzf+GI0kxSx1PLUM938twVPPqPygKGF+bs629NW6lWC4X0OtPhArjJ8+raFeVjTgO6TAJEO9HmNOxOXlZ8ds1CtZL5B6pybZvUj8uRZXUikBtX+f1lY89Cxw8BBtJMLvlwXm29lL1GXt3JViZlwLqlOPdewYRewMHUfodlkWizYgEebn1dSUJZQe/SmNv4dB7PV1i+u1e7PxM+r9egKYzIc3X74369IRPYO4sLNeIGtUNZIYcT3FZD2RUjXi2pzWxOKBZWaiOuOgLF1DywhS4JCK6TQUVGO+mkxWzy0M0OoXYcSqhiUPb4za+iHHbcc5brrpJvzhH/6hnP2DH/wgnn322efRotG/OqqmZ/QznvtH/t775pAwdNOkVkKz39gP4iofNl/CO/ryeFhQ/InEuLYw0+S3HKwUNhBiTCDfJeOVe3CZRqhkEZEDNXVAN9cuBSmyKAa6oiCz0QGWOtFbkeog/KltCsX3xc05cPKMR66+ufA7X4TL+/MSs1WJ+AnA9J8F+q4wZCr9WCLPNZSXj8GKFxeBMLOMFefocwgBmN8NgZizRS6u14xGXfb4UWZKCx/LYjYC2a26Lg8vFv3rYyLPXlzvZATVXg9SEghsPAg419bxfmhhQ32ZM2kEd97zwmbG1HaphoTCbjJejDSS6eI4jgYEbuobt7iogIWL33MnUzzxTCxmkfQC0iyocAyU7R42m+A3/v3aBWVjdkfbMTYWo1ZPsWIgRZ8YXfpTNMdjXHyAdg/A8WNa2Fk/zgAw2qF9xf+95tXAO96V4fRRYHkRaHXoAh/jH/9JS9vw3dp/QYJLr0rFbuL6q7VgMkv6kGVmHx0+lOEnj8Y4cCDFZVeoaeszB2O8812yA8KpE8DLblSmc+GMshi7L4jw4IPAd6XMUBkQuC5Oe0f/n2Pwqmsy3PN24NihGOMTKVZWE3zus5n4TZ1Ln2HPnDDntpsj3HwT+07XXY7dgwfJ/KQ4cCAWsfzJk8re07D2NPs4/+h8dusNES6/jOMSOLNAN/YYvV6GfedpZiNZxh//lHUrIZmMPjYK6PzCa7H37s6wc0eMi/Zn4PB79DGVn1ywP8KpUymeOwlMTau9S7tllTNfYEZSc1T9o30gWe9DuFQ/UuD7jRfv4JIiNRHprTVI6ZCcIa7V0UiAeqzlaJiREiUsBk0Gqw6WiomiLuK0L3UUKaLjx0Mv3Pm1u20sdeobara2Ayg935eDA/XjH/84fvO3flNO9clPfBKf+MQnnu9pt/T9/1lB1xpxNYCP/Mc5DHoZ4kYENLlDFV5Cp8NIoHwButyqIKwMIH5LhVYnF1mLsL0IVRUAy8IKbosgb0eojeGiIcr2IhyXZxoynyosshyUo3E2y8BeHsqTnxuzYhop13AVWY/h8FgbepT3wsBTKGgfNqjEW0jeftvUCMDQiVb7qXBi94xFB5Qh4ySTqVtwWEhRGWs9L8OB/FseAuR1fB9FYMSyPcFap23SH7h1RFV47/fjmZvOfPt5Qk0Xw40cDjKxmSGqsE1xzdzfy1UIpA/Fg0s/3lQyYk7MCVBkyFNHgDB2PKcCFQtFuhuY2WAQoRGgsSYhMyRFl9ZXY9eozj6iVozhxUyK3ko4Mk1w8OkBTpxkuRsvZlR+msXCyhCvhmB9AndRfRGmzntuQ33OZgAubMGwY+3plcqoDBuDtIG46+di7NgB0W7dfnuE07ORALmvfTWSwtL8UA/M8NSlV1AonyHtZNi3D+ITxeewdy+wzMV/HlKb7qILYxw/mWFmGti1I8NKO8NDP4oxNQNcc70usFPTGb72VeB73y3XRFxvAuZ0c931EX7lV1OcPhFjeTnFU08B3/pWecHcSt9tabLf4sHVduzZBQFbLMHDLFKGEOkKQEuTVks3Jbt203gWeOzJGD98iJmaItG2UV6Ard07lVVkmJwky3OztERhMpxmxfzghwXQ2mKzt+1wPhVq+6inZDUI1p1gTUR99xT6jJIUsW0NshPplZXFLt5GW4OGsKvRDRdPZZwYktoYarGmQ7NIMfVZaX+AQdoVupb+Wkmsab3NsSkxPu13Wuh0W+h0uuh0+7Jo1pOafJ9GaNR9nV6mZssXsY1vtxo6ufPOO/PJ/5vf/GaRoh2cZj2wRqZqJxWUAA4dOrQpU3XPPffgU3/xKVnzf+3Xfg1f+MIXtvvZrHs+v4fXve51ujBVHNM3agj75Vz+5GAr8Fj7339rDv1VunzHiCYyRHXdbbIf+I7z/vM9U1g/kSs1NTVFCqBmvXl/BTqNIixXZsDMXKtEqEsIUlY2y0KUlVkXBw8zrl3kwl4PdTTlv7tDvZu36jl1J08GRUxV5WZD53rXpGnwJRzjzurkVzc2KgdzElpTAMBwXq4BD+ocenjNWa28TeF7FRIEOQ1nB1TFXnKCwo8rZLn4K9c6eZYjGcyQDWO2oWzwgrJAYe+Kfq5UprB4puH7UnZnsD6QZ6umuPqIdWwpYaagi20R8Gb2Gc6oSV8bKHetl4jYxZEgYlQyN1HkvCi6fNO+SnajoGUtXcTfU8+61MqUJcqAhbkYC0sEE9ywOqwJDTXZM2qWKvcgANzE+84Ybosn0Ho6MA8VbaYTU7C/a3cs2Wu87dtu02LUhw9FIqxmWCpcFKdmdIm67NIIb/slJllFOHNCNTr7LgDOvxAChE4cTdGcUAH77HOZmJqikYrGjEzY3BJw/GgktRMX5sup+8MXYW3XO+4FLjg/wvGjGc4/P8Y3H8jw0I81c1PGwTk8qV68P8IvvBlodyPJ0lxYUk0S2cKpKereYpyeHQjYIvOjJXbKxiSsKfhzb9D5lgVeGCrnGGVx5kPHIBl9HLd08Pf6ludKl2w9KPjCtXwrQC+6fM94Rv3V5OSkilkHHfXt6PbQR4LJMXoYJcJ0DdKOlVgxPUN7VdAlUXHW72OMhawSLiIJmo06Ov0VnJgfYKlXL3kNjXLrl1xyCR4kN2xc+FYB0A9/+ENcfMnFcqlRmCouzjfeeKMc//DDD2+5vaPc02bHzM7OFsrO9d72YKQdPXIUN99882anPed+/wf/6zzSViaAiy940kgQs2i1JBeqcNt9rPLGSxmXoFZe3j8OtsxFnoxSwL44YOLEkbuTyw91AXZGRcCZGG8WTulF0C3Mpi1CllqyR0sA8aOA0RsWhDpznVSQnejatAB8KXCw0CnL0Nj5coAVGJKyYLKwyLnfl2nXzFPM72utTYGKwBXgFf5WAlgFgBjjZ27t+cOooB8J/boY3h6Y352HGkN7CAdgch07t1pBeG1KAxFmF1EdtC5aLvjIYDdpAKQAW+p+rxia/aQso+u6xBTD9GXiDa9aXNOt+t8Luw8JgQroldxHZWAZdrTsA/5dKxFQcK/p8WS1BEANGKak5owRA5b48VJENIMeyMaB7vU0oCSbcPI0pNTIejt1S4MY8ns+V3X7l7TKDT/DwZOWEOJ3C2DEc/KehodI1hehc+yyghsNUTf6XH5FjF17M5w5Adx2S4pLr05w/MQAJ48Dl10GMGuQ2YbnHxgIaH/qSabwq+3BAw8ADz2Siut36LG12QLIYs2//CsRrn4ZcPDxFN0u8MADCY4d9xH8wofHzmZS1vBuhquuznDhXmBuLsKFF8aS3Mafk+VbWMiwZ3eM3XtTscH44UPAs89yklC0RRhJAfxVV6aYmY4EsDGLj8wYlx+W+aG+/NvfyrDaCcNlZ9Pi7fqOL3o6bvX5mrWNXWKzZ75dLdnqeQrT7gzRK67ezxlP2QSyWvUa+ujqBCUi1KLUBUOD1CgsM+2Bni/9FEm9jumZCaHeqe9o91oSqx9r1tHptDDfrmOlZ/XCttBSsjx/99m/w9LiEqZnpvHpv/k0PvCBD4x0BrJaXyWvbJ8H7n8A73jHO+RfIXt2LoQwwxuaPaPVcXmvZOM2+xw5cgR/9Vd/tdlh59zv/9uH5pF2MykaPGgx5T5F3EwQ0bnQQk70E/JFMffgCkrxlIBTIJh3cFH1AVa6OQBK4vxugCUoaO3Fwp0Zc22XLrg+fgodUdG55QWs0HrxiDLIknsU1FD83M8jTAvbZpJi/7drsty8NWSy/LsOmFiuhCE3yZo02ws9hvafVhQ1Ry1lUKiHmY7L2rLGKsPwpDI/ihoLJlGv5MyVs1pkgcRXlOy5gBI9SbWeYuG7pefJdXEELzmrY9cI6XsDfiq/KyZizyAV4bwwaiHLbgBJGhyj7zcqFgx6HPs7ryAgP1eGqSc6L3OrN8ZV7kcc9YtRQTE9i3XLPNrPQItCJdtqApZF9ZRS6yqNEJ+qp4+SpVG24tlDQJv1HNtVwFP2z5K+MphUlECS5dmKIp2tcHh9Vsu3FUXgpLjvcPErQrJrQQwtKAhO+ZxY7ue8fTFayylmT2dS5Po1r4swNQH8+EfARRdRsJ3gn7/cx7XXxaiPxfjud1P0mZU44ofvxGWXR7j7bmq+IgEXJ04BX/q8hqW83efa4u2ZkeyvnTMRxsdSXHkFPc2oudKsu0ZM1o7JCtTiAa1WiqcORZiZ0tqJTzzJYtPAhRcCUzuUMUz6CQ4fyzA5NcAF55MJi0RoPzfL5zJsx1+Mhxejj0a5RqiLGnEYPO/DQuH7Ricjc+ib5ej2y/ZkfJCcJOgAzx1Jt9tFt99RMawtSM36uFpC9FviFt+oN9FsNDAYdNHppajRfIY7vH5PRaddWkZEaEXjOLMovvlbCo+9/vWvx2c+8xl8+tOfxrvf824BXZdxq2OfKlAK//3bv/3b+NjHP4YvffFLuPttdyMEW+t1zLkAvBxs3XfvfTjXw4NnM1pVOzTAf/uvi2IPkvWAwWqEQTvVzXgjQtwsFm6pbBAu5GJIWmQeehvkZ0G2Xrlt5nkV1t0LxpBsNLwsjwnpw6lbFoqqANu+o2J8DzeWy+SoNmstmNJLl0Xzbn3g4vVcWG+AJARN3hbJwPQX2RgvLUVUZOHppcgUMlwQ6tGKQhVybgcgAXOmOjHzuwrE+AoJbBLOFfnFAcMAmDNdMgdYuFhtNYt2qEWE93wxoevPi0nf79/3uq6XqNpHDEvbFzd6AyUMSwqpRjsIMV5lfUwHWGaNIenjDFsrKM8NcLkJtdBj6AdGYJXPT0HCQz/VMSbgjdJACu1FT6Ygg0lFch6CUYPgPabLZgOsLCcCxI4cVr1Sq0ObBPcKWmtPUCxOZZBU7Y9RFrHwPdrq8Xk/rKsoKweD1tOksSgJQQQtIijan56JxISU6xSz6MjeOCgw8iZvtv87vHdqy257eYxf+uUUzzwZIe3RRgD48r+ohYePtOq5zma+eyG/Q2+s228D9p8fYWklRWc1xvKKjst9ezXxgIka1HAxwYGAdedulQkdp3A+i+R4GpjuvxDiov/ITyI891yG1fZGQVQf4+dyoPWF7HnnffOZfMOLhb0UveKymYyTCcEWH8RKu4eJiUk0EsrQaJtfJ/2ATr+HLBtD0/Q14/UEXdTQ6bexstwBwxq1+iR2Ts+gFvfQba+IoP7kUhezS2UueRQxuAMmhgCpp7rhxhswKgj5+te/jhtuuAG/+7u/iz/+v/8Yhw8dxq106dvgU23TKG3c7kdaBVvnAgDc7nvk+f7PjzQBnEDEYqk0kRSGSw0o46Y6iRTmlaTAdRdf2EEEUyFXqNAKwrMXhTPgyqaGpvyuhwr5d12kdXJ1xqQAbwoK3YdLCgRbmNENVPNSMBZ2lOLGHh4zUJmzMiE2qRSpFvASgjkDPAVTpIu84Bpuk2gEyvAhM4At9MW/yz2aOafq2Oy+S+yZm7RWSwiZu37YNhPXF5o17Z08ShrquCp/FwgVPpOqbYSdiMcJ6DKgRXDtocdQ9yVRz0SZMbbHQ38yHvIkBQWxrsPSvmc7yuFGL/9TAkVlPxoBQ/yQjSJI5bNmgV/Jb+Wzys1zzYSTpT5oK+HGucFulhYSkqFtlhQcPzw2ijVczWuJYL+vdjm8jPh9EdD11fZCLSq4yYjR7rN8UCqO6SdOJeIxtTjPVH0T4w/VcA0DNmU2aBQwVWarXAe0Xmkb2Q4EwvoCHhcWBGrTYXUA8pp027mMV++LRYnf9d4EF+xNceYosOd84GsPxPjud0LWbTON2gsxK27lnNqv42PANVdluPZqCuXVCoEWHHNnNHRdi4GpKRajVs3cs4cinLc7xZ7z9R069VyGmckIZ5YyHHw6k4LehQxiK+154Y4dNi5HGasvXIv0zBpol+1o6VL+c52NrM6ubcijmy6ezuiYTFQvWYZjY2iON5D1Bmi1Wuh22zopJDXEUQ3jkxOoxX2kvT6ypIF2uyWTx8y0FqWW3Vu/g8UWvbsa6AxUIL/Vz4c//GF86MMfEr0VP/z7n//Zn+MjH/nIhqe69NJL8YMHf4BHHn4E73vf+/DgDx+U4/ewdPg5+nFQ5WDr3nfci/vvv3/D1r4UYPBsui/cITr4+IOP7kCa9ZH0jwr7w5AiQwH9tnpVUX9ADReNHlU4zjB35eohU8XwooEULcejDIWakxa71RC8ctGUcR2K6lUzXTjMB8cIPnCxuiToKVOhoUUDZ9JEDckrw2QnNC2WnMMy4ZyGHiZ+l514wIwN06PnvRHYY0jI0wGf2FZQp6RtURrHndmLjEqZOIJsxXIvG5sTMDZyD5ubzAeoTGOmbrXg2CdnwCyU6HhH5Ax5voJAW+n5RDywyiBRQoIyLrSdrssjPHE2TIX3Crg8pMjImjw7gikCPLJKQT9qn6jeKgxXq5GqAS4La7KPmZlIryoBgdRrSTsJIgnMrDpalGoGo6jza1Kr0dk4SdCQkI1O3ARtYqxK4GWCfNZm9IVQIhE8j9w/owmsNZhJ9h/9hggMF+ZjzC2kWGrVBNitSgFh5RLD2pMbv9NFRYeNA3Ubs2ijzhvhuxjCQ62wWHbXX++cWm7LkwzWrjsMw73lLcCrXhuLTuzo0QG++rVI6mC+FBltm/VNGSaXQ3hSkHtvKjUix2rq2s8jLjqgjCfrGRKok/2bbEJKHDEB4SePMbszFvsLmvM+9mgkxccJfLU4VvFZL8lgKw71m93jVn5/LjOOXgexyGKm5rDYeEbX7J/KZiYmkHAy4JAepJhfXpYXnQamk1PjArIIxKjZavU6MkGJ6WnCSu/Ub9XlQa20FrHa7qE+1pTvTE2OY3F1gBPz7bw/N2JrfJHkn/S8+i+/+V/w/ve9H4cPHxYN1pHDR3DLLbds+Gze+973CpvlwMxF53v37LUJd/1pg6FLfr7xjW+sew22n8ctLCzgoYceyo+joP8973kPPKOQv/jiF7+Iv/7rv5ZjR2GpBGxlwH33bS2M6MwIgSbbwc9mYUj2MbVtO3bskEzNUCP2QgO5P/j9JaTRpZwGEGfHkPQIuLi7j9ClIWSP/kXKcGU1z6wjSWWp+DIDaa0713N5KFEWSnsqElq0zD8Rkhtgqrh5aXYjNYj2TQ0ZFRYHulCbgLuqG7NFOmdyCCxK9fqMATB/LtdVhR4Juj6YX4uI7s1N1AxJCwBVlAsqhO96swIu6RFmxa+dDRPzVgKHVJkU13xpeFE9xORPCyf6ufJ2+givAK6iTWVcFb44LjyXvgyMUXPAFZAJbhYbzgEhuBJ2y+teVko5afYYQ3661xTAIro1utgTCFmGa5AxGbZTdV5at5HfYZkQLlIKCMkg6rN3ywgF8vpceW1eXcaMMWJyXY3xynFcvsjg+jOWPpZjVScmIU0CLPP94l/4dZqx8rQqtlehvwr+yQgyFVI9wpjWwf/ncf6hJq7dTaUOHDfD88splpbVhZuFfVdXYiysUDIyfD4cRQdTKq81NP1+c4aouniuXUzXE/OfHTjifY2PZ7jwYvXtOnQoEZNMy5mtWG2MrgXbcFF6AX/JsChNTJvT1O7EArQ4JzJb88DFEHD19LM0LY2xe0eKuQWa0yZIooFoAmV8SALH1gmR7bktf75lWOnnLo+HzcfT9rRp47OsHaOu9dN51OcGkU/QlVQMo1NEd95wYcbaQ512C+12W+qC9bMEjUYdY/WG2DiQhWBUYnW1g7FaExMEZ/U+Bu2ululhIVdS7YM+GmOTmJ6cQtpbQa/Xw5lV4PTyZtkxa2/uc5/7HO648w688753CnBgduGBAwfwxje+sQRy8odibMZf/uVf4u6778ab3vQm/PjHP4azRW+8a/j3wiv7sSELVgVJXAxOnz6NBx5Q0T3BClk49+jKz2fv6dLSkhwXArP1HuXz1WzliQEjADbXxLEtw/p0uwCXalqKSYvn/T9+7ww5b2SYRhY1kQxOSX1NariYVTRox+K/I2QMNVysXsCQkNkZhCyX4KTg/LKQWQcrAOGkrBl4GnYzgbgtynqsvcRhtp+QGhq20zFQZM3Jom6gKwxBFn1WTApus+CGmoVw3oXpGgX17xbjTXdErm0SJiZnuxzgFO7wCvZcC+bATe+t0KwYiJSbtvCaabMUOdj9+rzrNQhN0F8Kdw4ZxFUGzkXmArbyJISKxUUAuBxcOcvl9TPlmVZ0c744lO0eWE+t0H4JsVRaL9Uh3sOEm03MCsIUgBVAxmwnhhX4tmROZc0sy9GAmI8zeaayuDmAM88wAizXjEm4VMeF6MACzZjaVzgDptM+/8l5O+8T61NJhhD0bayWtUsZthSr3QjPHmHoidlskHIts2c4zyvTt36dQh0/heKu6MnhS2a5p308agix5OlhAvUCNG/2jEb5/dDstVxrKaNzlNOcs8fEkvxBg+gYzSaNWVnjky4Baq5LTVtYGaMAMmql89IBrc1AzdkB6u1+UM5Yhck7NpPml5LNSZTKBskrnvCXIoewo6Ir9zYyvlRTzTFkwhyozwjlIbWkKWwW/0d3Wb7kBFB0lO92+lKImttGAq6J5rgwXfIaRjX0Oi05diVt4uSiFCva0sfBluu0yHQR0GwUSiTwOfj0wZJGS/RbpvdiaG6jBWMY2BrWaB5Hlu0Nb3gD2E6enxmEf/Znf5aDKnekJ2CkuJ+MHBmujT6jgq2NWDIPv9IWwhm4Ydf80Y9+hAMXH8htMUZh3rb0AO3gKlDhYvN/fXhOdSgEUdEUIuxAls0i7rcUcNGlm7YQHQ0p1cYyRMwjB0tHBVmKYYNCPy4TPPuvpQ0SYrN6gNRXuQbLv+fsEGNMEVmgWPQ53i9rQLcBiIHUTyxCdOXaiFpmJo1jdUuSdpilA/Ga+KgaSArF9mYjoOtBESJVMKU/U3d7020Foc9C2G5MnGmacrG+g6sgBFeEH2lNoFIAZwS1PA3pE1uQqgxXZVBUNV15mZ9gwbfKQHnGX3VcrXWj1yNCkFRmH8lg6YJC1p0fLiA8T1WP57/LmUg5WkseOesXPnMHHJLNaMjO8WFe0snXauubwkaCXoMh/FBrEWG13ONL2DcmHvE4E+Y7MyYhRQNXdlF5LjSo5FhWNKjAjPcrxxQbhJ5tLtSmwspQGVhTqwq+Ei78TzGIYiwsAgvzqZTa6XaYXU4rikxsKcjWrayorxPhm4uw9emMArPyN3JE2fzaBICtz0Fr23UuaH62fh9n842tMUHVfvn/Tz8N71tlqIwplyC8zS26xSn5xqnAQH/v81AUp6JD9pJy0XX7p8VFBbWa6LTiegMzu3aiWc/QWV1V92MyV/T9qdXRbi+LAR19vpsTE4ijPvq9lpoFEkHT1HQskUmvUa/h6NwqTi+vTfktrZOVEiecUBwM3HbrbRLiEtbmq18F7Q4IXELmxf/uxqQhIHPQ9mvv39yodGSwZX5YzHZk2PDee+8VFq36Ifj72te+Jn5fH/39j+JP//RPN3xjQrDFUGZ5QSi+Oox18gWCvxMWMABSOgCKlHcHZA8/9DDuuuuuddu0XexW9fp/8OEz6uwtZjwDRNkUomgPUjDfeBkxi9GmEbqtDFmHNTkHiMdUACpLo2QolnVcZK5yFisb5GBKl9LAbV4WOXMiV8GVAjFZtCwrLRR365KUO9Y7eBTIx8QSAjOxTjE2w/Ra+T2L2JnHkI1SPZcsTQMVXMsLbOGrEqAzsbuApFyHFZYk1Im0YL6MQQxK7pSfn++vlOELmS0Fo1Z/UOryGVBz4b2NkFKkYR3QJcdUBfM8v11epKGFZl1E35yUhEEMGQYpm6QCctEoBU70PqGFGiY1TFVVkpqUquQqXN7LA73ojzCjsJq1JyFBA1PeFgnhGUPmz5NAmsdyM0DtFu+HcyCLXavOS98/T+CUcUmxv0eMrXFksmQjIlY8lhAgJdAKsKnXorBoAAAgAElEQVQhTmXCBCIS0HNOpr2ETfkFA2aaNHteutn0hCgtxC1tYZUQCaEG/R1nkpTQ6enP+DxYb29+nrXogJkdGZaWI8wtZGKeOTHFNqmx6coqDTF1YxEyZGvKRW04I65X47BIbhkt0Lc+4BrGrm3SpP8pfz1K2PiFvPFzQQgfjs1STcOKgXA1jMiNtAjjY60swdHJf3P67EndWp2Jomsu3JPVeFC/j+mJcUw0G0ilJkYf3d4yTp9uiXiGpqdjjUSMTfvdLpLaOMaaE2g2ObH00W73xGWek8IgbSOJGYKcwLHZRZyqZCNu9NB8gXD90t69e3N2wUGEA7DqIv4nf/InePe73433v//9opfix8EWhfaf/OQnt8xsDQMcDooWFxYFaG0UInRg4/YTISiqsmyuLwuzLs+GcXKPMt5/2Ff8NzVdZPump6cl1Mq2bxYeen4vWRBSk0U3wy+/bgEvuwMYE67K1NDRONJ4JyK0EPXmEQ8iKemTdZmtGItTN6WDSSOV8J7joRy8WKaeBt6UnclFz87uyIrFRV2z7/KdSsBuqYap2Bzo8w/CGqbjca2YFEo2fU+oNxJAZQssFxwuxqzEkGcQ5qCsnC3nTJeH/5Q9qdZX5BvNe+BLrGyIWLS4C72YeGoYVErPSDzKrSkMdLvzvIPE3BzVgKEjq8Chfo2sYzOWK2eZCluMoQDes03lhTY2kQSOMC+xWjPwHsk+CfCxMGnuaUW9lYaa6+IWzzqGOmo5vvwdUparLPrWZ+ssoILQ8H1gJVgl7PU5hdtGH18SasyTMvS6nHRlCjarizxBIMh+dad693/TDWsBqAXoEXxZaIKbXJeGuaO+3Jt0ijJ5FMrLPQxSLXtlOrXUShLxceYAkc7hFr4Uo1aWQ7IxKzozhjtTr1nK+reUmAw0vE+gOOCCosxYp8sxqCwd28Yaka2VGHGDBYxpJxCLDQHPyZ93RdTv5q0vdBivCra2wsI9v9nvxfx22SMsp1tfzCa8ANfaGju3HQ2oemgVYUTPX9erSAEk0WhZUkas7wx7nkBLzY71WHlPb7x8X1ZHjInGQGhkFqJur3ZRr9dRixO0+5TNRxI2jGsJ6qz9lfHPMWMINBWdTNdYY5x7OQkzsnxPktTR6kV4bkF9tvKLrkktK3cRJwPqotjqUD/locSQJQon76efflomktCPy8HOf//kf8cf/dEfbfgsRma2zHyU7WDocCOwItqov/uMeH0RmIUhCllbAsZp1DDiKIyT91XVYywEn9X6j2cD7LY0uEU3FaO/OI83vT7FXW+J0LCdryyoFI5k04iiHpCuimmuCIsD4TwLoAvDxYwy4jQZ9aqPyceYLSjMECMLoQLqvGBgbvlQfEEBlp5Phc0yVi3YkZ/adUPOhNkrF4YOVZ8WMGFBiEkXuTJL5qBK343yBBlqtPz1dtJIKGq2I6+9WOi0HFyp8L0IqznLoL+3momqPNf7tctrBmNRBDwPIVqHOTvjTM1GY6DqyaUg2EJjdkHpTjNIdSF9KKivvjM+gSkrYwyftZ2O426o6qL6EGwx5OsJEvy6Mz3Dwr9rtTwqRXegzeuLX5ZPqMI0FR9lu/yZKqjLAZjrqoz2KetmVATvTKvcoyU0eHYix4ZEHVh4Qc7FTrWfhQkdAog1Y9K9wtROgtEJrVVEVqwoDq7vAkX1rlckAMtB6yBBGvcLy4pwQ0G/MBs7uQ2KZN8WoJH6oV4vwmp7gJUWkzBjrCxRJ8asucK1f5X+WdI2DevLxmUTdVUZbKzlvAr2ZLMzbWlWO2cPLpzszg3t07COGh6qLFhnzUIdXsHgher4YayWACjblJE99la5XU1VG8s5lu8mWS/fiEW3XLY3i5M6krSNQVZDbYxmZ6uoJw2kgw6yaAxjLKXSbwvAGp+oo9NN0e7xBR6gVqtpVmLKl2ggO2zaRzC1OR6kOD7f3rL1A2sifvZzn12TfegCcNo6UC8VfpzNqTrNO9iq/nwYsNgq2AqB4HoAyNu1nrFq2A6/fsm6I9z0Bav/O9+piQPrAT3WhWQIk+HE3/3g7+Jv/uZv8La3vQ2f+tSn8Mgja/vvhRq4w847Pz8vC95b70zw5rsHGEvoRURfmAxZjaE502cxfEIfIopPehH6HYgDt3gWNch06USuwvkyYMj9Nvl707d4X/FYYbCs+HRet1D8t8zWgeGrQGwvXluBoFeuZyxYmEkn8iYprG3C07zgX2FJEYJCfbE100w8oUSUr4uLjyk5nYV6BFhK+80NXtZSZa4EB+S2EYUHjBqgmjYnKMcTmpaudblXYJyPr0Asn7ffwmLVZyyLuHvLWIkQmZ6sDqH0XcUOohReNIBCp/ncjNUWdcW7JvgNNirKdpog3C08JCRXvEDDllixAMn1WsUC7c8+fP3CmpwOqoUZsliciNENgIs+z320/N4tO5E1E9VGwi0oGA0oelFCiGkqLvPa/6kyWsbMiZ+X7Qk476oPVwguOJ70iTq7yt/nOXci+Hd7FIrrdWHwZ8K/O5B2NlFDmg7Are2iM7OxyUc6SCQsyg+1jDpoi4xg+T4N0yyTmMkKYpHB+xuQ7eJ3Ek3SIju2EGF2biBzAt3Q6YxO7zFeg78X8LhuKaFzF2Bs71xbjOry+H7xGaGzua/1YC/XgqSmPnOdnm+YX4hn6gL2cJtU3Ik5MVq2s1nFiBZU28KASrFR0a2fWhaxcmHwfnAbf9sV+zJmHHLyYOZcrTmJZsIU0XnUojqmJpqyEKRZFwmF7xlj+D0MBlpwemxiwqh7Tmt9e1HoRk93yh6On1zC3GowiY1QZNkByrce+Bbe/va354sOJyHPSrztttvEEsIXA2dyfv3Xfh2f//zn895yc1Q/l09wMhEGkzV/Pko2Yn5cBniIc6NBNgxsrQfM/PoEky6m94nXwYRfi35jw8KX4bnDkkcu5if4qmZmvtCMlvsmydzLwqcLcwIOOojw+pcD77gHGJ/QkiV8yaS6kz0fhhPJUInb/CBCv50htR1wQuF8owgTOcMlYyIIk3noyLMSZW0M6iCGWSbDnmUJ7xKEMVwS+HiVWAkDV/ocNJyX2yuY/koXoWJh1kxJs7XIs6SKuoUaxeQCa1oeKZisgn+xV7ASPH5eNdPzLM7yDl8XNzlhyZBPdWde5EjZroIVC/vTwpCbhRCt0/L5JvdBq/SwrMliXCbhP11ubeITnVCuLpNyKiKAt1Q9WbwtVKpOCizbbIWljdKvZlqFmiwZJ8Z0KYtkWiBDMr4QGHlYuM9bpqH3l1w7tCGRHxShzvCOHQD5RCyhBmOfCD784+BLiVIzs2Wo0BIyRAcY+KMJMRgwr6L8spqNUvBcmC3VOoqKUcBWJMaXDNF3mKzBMGyijva0mhCdlpUlIsAVLGQAcUDQxB6TbIACPBMIya6e2ZESXlFrEQVaWppLMZiGG3PbjQB86lWUf5TFixt5hjApK7BEgNOzBGQR5pcJ0tQottej/1hRXkmyOzct1P1vA5Sst8aUNoTrHHQuC9351o/RED0BavUUjfEY9VqGqUmWBuzj6IkIi0tmWZPb5I7yXEeDfqNpCC2ZRAQoqqk0lZb4aOkGW8c9hzffKY496jXD0RW98baLsvbqAElM8XsXk9MT6PXb6Hd7Ei7ka7G82kKnV8OO6SkpmbDS6qKe1FCrx5JRxuP4Z8LwTr+Pdo8O1000khgnFxZwZgvWD3wpaZXwPz71P4aW2fn4xz+O3/rt38oF574gOAjbs2dPHqpjd4fAjecN2Y0qK/R8mK31Hu1mzFb4vVHDiOF3Ngspen8xe7Iqmh9tOG7/UauLc/IcOjLBxrj2kgHedV8kZSPoos2Ad8QaerbmEmzFXABEY5Ih7QC9VeoHM9TrGZK6rnXyCUOKXkzZFj5ZnCSBywrD2LHhhOXAyj2EHKqEgMvgwZCQsJubKhAKawy6FqywwtBwYmFuqto113Q5s1XYOegSFYb6pB2h2tyWsTC8lwMoLpqJLrBuQ6Hf9+cbiPdF0G8dak7yLvAvjYZNANewkVPVfbGtqnor9FpslLNfvrjr8luAMA6TXI9mKdbqZ6NPTEXyymzpHOFApmDrwk1GVRjvWYxMuigYrVSy8pThKX4uOg3bzbq4PWw3MZCYslqHKMjTYtn8iClq4J6v7S5+5hsDZ6kcwDsYKvqZmwAD7Rx+BuLc9kR348oWKphz8a6HJAlWlVXze2Yehzvpy7tnjv8EVbJnsfp5PpfyzyIZQF31vb/kGVqJImfW2A6GYkWbZ+WM8pCl6cm8nBZ1xm4s7M+OAIyfbh/odlg8mRYWTM6K0F5NsdyhmJ9RGD1OyDBhWMsLdjEH+PJYrT3pC6z2dgFg/PgXH7RtZji6GRDj993lfHNQOuxt9s1JES5XpoeSUgXhIhZnljD1tpILpJtIFgPnq0pJSKMBzEzGmJrOMDYBqe/I5/v4kymOHC0Yp6pb+7AWbfVnsWSdr5/AF9Y2JKCSOzbW2O2yQ4E8580eyYEhoc/oTS+/KqNFA5Flvz+QIq4t5vtSr9VuYZDGEhapNcaxZ8c02u159AcxJicaWF5ekAKpY+O2k4nH0ayzJtMy+v2a1E9c7PQwt7JJ6fdh2XIf+pCEvj74wQ+W+s9DiWFYzjMVv/SlL4lrfPjJxeIZQCAWfkZhtoY9vFFBGb/7QoOtzQYXw4lPHXxKDqvWl9zsu9vx+9BzhK82J+LFhTnZQddqaikyFk3itusGeM0dK9h5njECXOTlpSXbQb6CiYua1SGO2V2g34IYoDKcSMd50SSJTklDeT4hix4rMCVVl3kFRr5IiuWBVecr2uxZhkGenLEea0v8FNmeOq6CBV6YCfu3iOSd9Sg8p0RXJqyAivtzZsSZMQlLFQyTdoT0UOCirixa8bFJpFLz0NkmmSykzJAxD4HGi+dwVsjDZBJ1NfTp7KHru0YZK643C/+U73l8URJzAkpsDdtRXIW4SpIOAvRWznLUewp9uITV80SAIf5C/juv0ahsl5vhak5CERmILVRWgLcqg+utlXqIXGS86oB5aOUAw8N97swfeIq5lUVPdLGyjFkZIpcWejhSx1cYplNC1MCnsb3ChHoY0uWJNo48lFwAJrP9kGdU2FK4GF9Ck8aQefajAysvu8TsRPr563+trWRNDQzn9hQGYCnsV7CmNHgIbEXHZnUkvTalhuA1IcJZTv8Z/3QQRnDVHWTodTN0ekCXstABMNeKIckDQqOp0akCVmc65UWzR3l2gGoj9qQMmHy0FdcZBqj8KAdT64XiRnknRznGBeLiMSCyDN1cUATeqGegTpI9xPHNuaTOcZwog84thszPBlR4PX6XyRSsFFJvMIs1Al2kmlwL6imSBHjsSeCJp5i4V93mjtLiszvGvcj82yVWyiItOi9y3OtR2roIDbO9ElbYivlUAWx0x/WXZFmsWYarK61cK8A9Dk3SyFYJRZbU0KglWJg/I27yzWZDFqf2ah/9flcGa63eRI2L44BVyCdkUiCrNd8azWfLwY/orD70IckepKg9DKGFocQrrrhCwm0eKnRtUshYufcWu4Qu8uEutPpIRgVRox7H878UYCsEkW6H4fc6igXG2Q3Vjb8VLkQXzNRx8XkT2L1jApONJnbt3oGF5R4WZx/DJVeewf4rBsKaDrj758udAAMWTeR8yIQNobgiAVyDVYYV9U2OG6m86SIJ0uKKQT1FnUxlgspDRmaIGgCUTGrWucN3od/i7C9sVxCHLzOjRQiqCPsZcDKWSyeaAkw5KHPmpRrycp2VZiPagi3rgb7pYVKAYhYrup0HYMwawgifnH0o+XgJotUFJQeEBXBUMKdTitoMaG1A/UGoFfNFvxy23GwsOfBSsGkZDwGA0jbzBmicrGxPLqIPtF8+vqru9H7Papiqqjt+1GdKA1XCrvnkGUgLSplEtiP3xULDWeVajD4R+zFip5WmOWvlP5dakGyLabO8jwQ82mLEn7nAPnyf5dmT+Qv0XiKEFtNbGxMG7r2GpgKWYswIaxX40oUMX85Emb2F2EtYO7Xwum4kJEQu9hMK7sN3QaocWSkkd8AX7aVun/RYqwPpcg6GCdVV3xYz04jJMGNSDRkwX+Gs7BEBlwA4oelozqo9SQZMvc4MgFqEpmDftJg9/81agq1uKm76AhpSYKXNTMtMSh9Rj8xwZaenY0Wc0swjrygEVh3la+HPaKG8YbBpM4BXZuAcgA0HYnoulZQqU6fZqYWkgfdX45ovU0KGWi1Gs673zsxTxQQEWPqdJNFNhD9HAWauYSQgY0zN5g2CMwFdNYYNU3Gwrzcy1Mb0PCR8JsZYGDzCd38YYbWzfg9vNq9s/ff67nF+kcxuDquBbsa9dqtNevn8K0ydTYdM8GHQUNjeIHTtkQsJnL/m2gNZp7OKlZUO4npNxe2c0GosIcHFZSAUYLvdkUHHj2YaJuIwz3qIab+HTq8rmSVEeGmfNRQnZdEiqzW7pNmIm4W8vIP+4i/+Am+75234xB99QgCXf/z7YvHwnneL8JvlcNy49IrLFXyFH37n9Oxp+VHVBqH6QEYFUaMex/O/FGDL+5pAk+FVfqjx+uM//mMsLi6CejeK1F+Mj4SxLMzCAcwNwH948/XitMvxQvFrZ2UZy60WFpaWka2ewGVX93DFDREo+xuowAqZeGxRWziNKFtEMugIwwVqubomnmfZEwrnWeYnYn6spuSXxoPprRyYODOjYSsTyLuu0I0j7QS+8GvIyev/FKJ2fxl9J5xn1Fm4sgghmgBZEgF8oSrYtvJzsZCkkAsRIiv7oqL3QvuVv1vBtfQ8uit341U/d45nnB0jcybNsYU7KM6s/lJWYzHPt6sI7oNG++aoDEY3Gm1eB9NYrtCMKmfY9D6cMVkTPQ1OrySFOb9L2KscJghF9mFmY5iUEDJixfwTAkkyWwXIyLVV9jz9eZTCixKGi3PhrO6QbWEzUzD9nhbQDrMZq30ZkF/5nfO7WjOxYEAFSJmsyv/u4XQPF0obzQtIvOMGbKWOL8G/EjYx4OKSOWGUFNCo0L0wlHVtF0ESWS1h8EwnxiHGsKFkO7I3qBU0f6KcSTUw5qyZg2GeN0884Dn7AwFhjL4IoBwoMJJRL/2gGxO9lnmWEWSI274DBGW1Embi8/GShQQd2FN0TYtDtrDdSdHqqL6IthWtDiNBej12HwX7ZNHEa9LIZWfMpP3CHmvYThhWAzzKghRVL8K3pMqI6bzj7nwcI3nitN4f59dwuosgemqCJH+eDK/WSYhIm1lTkU7z5qNmyT2sH+nidG52CT5YX5NAS8ZEzLnVrHM4T8QaLtSNMce3blJlA2Q6U6lvSpucRAtk8yCWGuKmmkwWcQMLax8/HeH+b7Om54vDaIW97zlAPjac6Zb3lH4LQnhqgoZsGwykivl1znGVn6UDMumHWy87P+MM3u+nGB8flwfT7RTakDo7PmFIsS1ZiARV/QGBVoxGo5FT61naRT+L0ajVpbPTLJHzza128dzc6pbW9fWMSH0Cc7aGpqIEESw2zb9XQ4h+0VG1UKOCqFGP4/VfKrDFaztopccYbR6klNHb7t6wr7b0oM7y4He9/hop67S0soj5M7Por64gibtMr0C3tYpalOLAFSkuf1mGmd2222VYkeE/MlxxgjRbRTJIEbG2V9UeIggrCmnlYvmgRI9MGqz/STaoUt9Q9peB0a4DIv1ZYFIX1vuz43NXcerMggw+fYGLkj/KChkJbXYRCkqL0GKY5cj2Cli1hU9rGRY7UgVUDmwLBkHeGZq4OjiTlcjYooqbfK7lyrVunMBVrq6LfRhOcdF+kKBQYThGHR65F7PPrzlFo9orRYsKGkRIHyCNHHQZuJLbC/RQvsgWbXfGg+J6BZdrwVjhj+P3oGHp0CbVNEZBqLPUx95s2wevYS2dabLC2woodJXWkkIKcPxeyYLJvXj5IPNUU5DDnbgxdrL2FQyRgBAr0i3hzKIWUrHwE5CYlon3kGdGev3R4Ll6Grs64Jvzvt+L3bNWXtAwEms/yiUDarsvbJiWTQqrBeT6/iB8yFAlWUhn53LGysa+gK80EYDIY7ju8DlR4C//5iOzMURiTP/N7EvtLwr5RSNmiQryngZIWxIEImW4hPuQ4woZgLN9FEOz3zpt+oMro06Qd+qMvjfNJh35U3SYTdkDxpsazu30lF2L6XojvmrWiUxeoLRHrPQ0jZfMm6+BBCnKqqgxrTCtyDBeJ5tkAFKMxS17m6MkUo80Se6hdY74QSmTI8A3UebJs+s4f1FTldjYl9+JrpSgid9VwbhKN8jUakKLvFWWQi3jl+cxBk26xsKItboeRwA2MZZhYbGGr32rj1NndJ5UnkgzEV+oT8g86WygeryyvYz6ZhHH5xuMTdrEtovJjJD1xli/4przsiQal87jg2m3lrG41EOtPoY6eybpI+300KJ1cMQUfVKLYxhLMtRr4xJm7HW6MsBZgHrnjt1oNDJ0Wi20Oh2cWhpgbqVc/yrsuGFsV7VUT7Wj+Z2DBw9iZmYGH/3oR/Gxj3+sJJh3ZOoTVVhncaMi06OCqFGPY7tfKrDlgDQs3p0bms5M48UMJ1aNQt9+5/XoddtYWVhEP+1gcf4UJmrAjh2Twt4sL86hvZrhoksiXHPzAHv3a2FgjQzqyyuvIndHPdNrDAbIuomI5/tt0xTUMqBZ2EOIeD5/dT3k5qui+nDl673/OGC3hPnI/brCURkCgLUWD8PG71BWKiB2BF8Yw6YieKuVKNQ1J31/p9QmQxZpmyw8u9KS9uyngX7LdvkEVwrG1ARTNWGFyL+o5xjqwPRu/B2rFB+U322F2QpwlZ53yIY2t4UQhEwWrMiAC78wlO2yRahwVC/CMhIOo85EQI73nv7ptgR6PwqAxSwkn/cdbJUXgjyMU8p0tmPl2bltg4dmFZB4IWy3cJC6nAylBWWCwnGkejVtp2TbUj8l47dgbfQ5BeybgDBeS5cyfVhmn2BhSAkXETg4iCRoyAGAF0IPxoAAQJPdecjXmRoyXnlo0B+senyJEazcmwH/ENB5jcjAyoPtcpf+nH0VYGTJCrLBV80Vz80+FUBopYr0uwZekJg7v/p/yf2ZRxlbqYylmVJakWYf0+K0z9Cw+ChpX4YfMkJ5aSz7hTNzvBaBJs+vYWAWClfrDa+S4Po+g90SpnUNoYABTdy1B+AiP8sGtXBe/g4asJbMZBGy6tcIniByCdVdyfECtIp/y6iOeJ8GjliuySIU2hcpGjGjExYyrkQQfD7isVIqysLwAuCYeZhkFoJMMcZkhl6Eb347xTNHdA4uQFDRu9sNuniNQlagLGgozXDgJW039jXXapkZdPnpa7t5znxTk2d1p4huv3J3xiwOxl5mZhL0u220WIhU0u9rGJtoIO0vYmGujThqYOeuKTGiXGq1pDaiVFxh3BZjrPgjD2hltYWoP0B70MdydwyL7fXV/tXG8t+jMFEeSqToe3pmuhQirAI4B1ublcwZFUSNehzv5cUEW74AUhTP8CFd4u+77z7x4/KP69vofn/rrbduWq9x2PPZys8caOVhFfbJdeeRp0Z75Qyy/gLSuIZ9u85H2lvE3MKKhFBY7Hx5qYv65DxuvCXCgcs4IXgpEwVcGRoCDuK0JzouhhXpw0PANSCZygWJmS21YsEcMifkC06e9VSglNKtVoGYLmaFO3pxcCGsD09QBSHFv3Xy0o+aSubGolUdVsjChZ5ZtkApeealg7SfdAIxrxoDWPnEkpf3KRZ/BYLqTq9NKrKNikxGE+ZvlpHouq7A+iGc0KqieenTTSIIYVTQw4rez1XtVmhL4Mfk4u0AHITMV/jMNJtRRcBulqrPXTMMvf6iTMgGMnJYYQu8jjlP2FBwFjJdlahpbocgYUHXV5n+sFqfMWcdzV3f9SUurHcxu4YmnSlTECLrqQEed6nXxnmIUJMyeA1hhYJFsAqSCSACErLUE2HNSX+13B9M22nmvAHwc6bNhfnhnK76uwLoyDMQllrHOlvcSwdaLsnuUxZqA1bCRpm3Ghkx0KjVfx/4skm9SvGD837TdqqAvygoLvcU1KH0Tb7PDTy3VMAIbI9coyYLOhmhgW/YTEOYpALCBHRXbERyjZWE7zTc6yJ22RSIHEDSjxFLNEDDmO7Xp+DB2CgPD9s8ELJTwvjLqZS10sLw5ULy4ZwmY0m6WdsgIJPu0z4yhJnL0OBxZNzABCl9dt/9IfDw40XNQUmmCp7FVtaczY4tA7kik9ifm/F8Ku63LOH12uLsm6rtWMFCE63EAkI6uTh/dP0le7IoU+uHqclxdDvLaPcycYNPSHWRnu0uI8UYGmNNTEzEiAY9LLWlmAYmxuvodjtYXmnL7njQHYC5nFzo6UB/aqmL04utze6/9PthpXq8I3zAhsLvqslpvuu2szow83Daeo0ZFUSNehyv82KCLb8vCRfefTc+/elP4wMf+EB+u6odiMXslMWzNyrqvaUHtsWDX3mpTihJNMBEs4m4VsNqp4duawWTU03s2LEfS4unMb84j+UVajE6uPmVEW66PQWpZ2ooNGzCEc1EDR2T4sdFNoAZS91YaisKZjBqXUJBUl5EdRb5OAmLURszMwxYubO8LFKcOLkAh26UJVanCBGGLFYRPnRWqdBdFd2oOjBdhNX4sdgtuwarCBU5QJMwpYCfguPSmnYWwszZMGcoijbo+6UgMV848gw2LRck9y2LivbhSJ+gVqN/v/o9Yar8fOEqXlnRQ+NT+buZhcqEb8c6EAvngBLjFYQbQ6Ccs4iG9JzNcrAlKeCm0SpCDDFYzicEV+G4kVqdobiKGqZCgifPSco95cWhlfli6SFlfJQFYxvyUJHVXwzb7gWpRW9lzJYsrhUApiV5nIkr+pz3LqExLtTOFBnop8bS+ybXSznjaoakAs5cp24P1wGzjpfCDFXDSh7y1ra4ea4zJu6lVR4nBbsrAngV5iNIro8AACAASURBVJVE9XpvFtYOCouTiRKRfZ4FXIxdAdDGYuU0FUOFxojKc2BIUipMaP+owaz7zSmYcPYvHyMlfoH2AoU/nRBp9hwc9Pq9hiA8ZF19zAnocbakZsyg01OBy7m+ywRVZLACnZhdWxz+XV5hpbwK4GQZ3XTuz1l1zaJ24Cy54lIdwFtelC1zZp2/kQxG2yDKI0tS0YBzfFKeRP3Yo4/G+O6PBugMimLP281ihWMpBFvFW1CeV936RKuPhJ/iG9StUdjPOZd6P61TaxmYQa6PE5HRTZeelzXq3APUUB9roNNdRrubollvoNdfRS1pYqIZoTY2iXoygX5/GZ1OTwxNe6tLeO7MslCxO3bM2I6aTJcuEpz855a7ONOykRdoANabqBnqevDBB9eU6hl2/DPPPCOgjqFEls1ZL9PQsxv//M//XDRezxtssRA11lpJDDvviw22HISS8WPB7mrCAF/ym2++WYp6cxQ93zqMoyy4Vfbh5fsZigYa43vlrV5YOokkS7Bn1zQG/VWsdHo4PbuE5c5AwtZZT4frXXcCN74iQ32Sk56KPFnHUxipWOtyJhRwcYMwyMSza7AC9Lr6uohGgK7zlrrsoCm/B9uFyGRmFHwJuOdlesKwUyhwL2fx5VxAqP/KNTOqssy9vwxYiShWXPLKmX4lKwlrsIYA+Q9biIKip4I9TCPmob68ELY51Luvl5zO9WUy8bpwnxkH2o4w01EXZ5t0QluJ6mAINGu5j1WFCQtZrLXZlQbuNsJ1VsbGvbkk8drpywBYsWmi5eJf1qHOBBQIW2BhSu2YfGdeHceisbEsx+qtiy7G2iG6I9HdFHlKjnkkL8NsSFznpAtaqN3TkFjO9gQXI2PCYSlZmpbk4dosBaH67rCt7gEmWhKW+tm0AI4+Y2fLHBiEQWVl3woj0ZDF8uvmlRfM4FTeO7GWD+0k9KaYkSqidgPPsoQHgNWBpYvePfNN3g8BSWLAZuxc4bTvbJiGB/1alsEb6MK8a3OAaF5Rfi/8kyxgDp7MrLVcpcLYOrO6kXNZ1N+90orrUCPnwJpGmNwQmzWGAGbqfhSUqoKi2BT5/OX942PAs2C9ykGeHWg4u5g35K0oGFnOJ2xLRFG9/o73SVCh989uNS6H750z3sZo6THBJjCL9bs+59EOwnRhBFysTPP4UzEe+E6Gdsf5JCv5ZIxfVetYfc8KTq/gnorEAj9nIR7x7xdMYJJrNnllVYoZaK/osqQ/RUqibCNxlmzCbPPhRagVfxW6L2Eb2c+3XH5+1hB2oI/WakcKibIu4kS9L3WpksY4sqgmWYccBJ2VRfVJajRFNN8dNLBregK1sRiDnjrIj0810e+30W71sNxLRg4jslEs1fN3n/27LXtCVdms8N+0kfjw7314qElq+PBGZaxGPY7nPluwdf/995d3xWtHWeknvF+GD3/0ox9JWNUzNatf84XoYx/7mJjDHj50GHfdddcLGE4MNTK6gNx55Q602itYbfexd88OtFpnMFbjOItw7NQcTs610Uvp7TaGHc0E5++pYdCjuW4XV1zSwW2viLDrAmUFmPGjZeEIkOqaOZN2ZHITHQtdpzsRem3VcpDVFk+uugIjSb83bYkvVj6JVfvOQVih0ilAl7/OPjl4xmIYkXSiphxO1B2os1/yPXmX3UHeMpBsh+n1EjV0EIAtY6303JKgbs0vtGkh2xDeW+475roty14Mz5H3iZlU5hO9YAjNnnMWQybdimeXTOp5On5x9SruWQO4rPRPNdRWyLbUj81LzYShmhKrZJcMdNrST8yW4yIVzhdizm9aJBd2h+eqhrRUM8XxaKFYGyChyFZdp4d/5FtrgLyKcuVZGm3CrDsiLs+w9RI6wmCYrsTBldxXUCUj3EAUDsAuynaRs7dPA6IlkCN4wBhRySLUYwXEBJYNXE0LrZ8eUDqPHZ9rWqSfhwNRb40w8oHaUp6bEHHWCAvXevIEf6ymtwwPBmJ26WhtT5Bsm7dPwaxZ59rz4Hrmnn0uQlezTvaZlh9yoboL/kOD3OoYzOcHT3TIb8EE+O6n5+y5Vu/ScK9Zn4SZsmqfqfhSx7bOSWRQXT6gInZeKAjpGQBneDz/GJtXHaXO6vow1f7TUKQmcSjT7dl7zq7yOUlFEM6zNbXWEHf1GGjWMhx/Lsa/3J9hfkmv6JwRAdowG4VNlsD81zIvGqD3kROGAQmWpGah+cDn49iA/po1U0dNbgPhwJ097Zq2vGSP9acUos8y8RxjG2Sjc+PlezMyAHX0pJj0xOQMmuMJ+r2OpNT22n3RXjHMODk5KdmIUdRBPFiV7IoGdVtJEwMaRGraiQjnmZ24vNzCXDtDy5iFUTrLCzeH5XVG+d5Gxzjbs159Qv/uqCBq1ON43s3AVjhxDyvXs9m9h2V7PNtws/vkNZlcwHDixZdcXAonhu3Z7Npn+/s7LhvH4tI86mMTqBFgnZlDr59gta/JF82xGDunxrFn5yTGGvRbaQu7Qi3g3OklXLAvw8tfPcAFV+gLLiyL5DynSGXrxJ0hJ8E+or6yXH2mZbdjDDoqBI3qAyn1o8uZclAOvPTNN+1UReQla47rFoKVu0gC8H2/Zkfl4SkHH3kNQxWih+BMjy00Gmv6V1KJjG3yqSk8n9c/tHCfSJHZ/krdPFlycvG9lmkpmKvS3FssaJrHrceGQmjpQgNSMvsq8JIuLDFS/J4yF+FnZGbLw3sWOpR7UJSVgy2/qOREhWKw4IIh2PIQYVXnFHp1eWKG3I9dL++/kj1GUYcxBCIyvsyLR+ow2qIiIcYgnCTHyaMqNicEW0V4qgDkvDVhSKR+Z5H4UASPixvOgb2U7vElrFyqLAxlVbOwdOFc/03PQ5gGmlQDps9YlmALUXrfhUBk7VzDcJuzKH5dZQhznV5eukhDY8LzEPRYfFZF8maGKp1NwaYK9dk20aZV2FWNiBQMoN8tAUpkPmK+IVOgoRnMntGo76yxdHLTZR2nF4SWcWOMsLBdkiRQBqPCaLqejuVfmNWcG/HqWFJGVceJsKFyywX7JX0vlQ+4omsCDe/P2TofE8506njV88kIMXaQjCQlRno+BXL58zOw5XosYX0zhUn6rmj/xATf4sU1EFkRDVEbcYrFhRhf+9cIR06EiSnDeKr1x95GvylKkhXzjdswKIOlU4RYEG2Q9ajslbHMeaF362sZ31aqx0Kqvinwud9ru8qwuOnSfdnkzBQmqGVJxtHPVrG4uCwhGHY2Hxr1Ww36YyQNRI0aao0ErdkjOD1HGwjGwhNMTM/ggj0N9DqLWFiiialmOC31ky2BLRFwf+xjeOCBB6RsT/hZDwhsBhAc8FAUTiPUYTteXmdUEDXLMGIEhIWo13vwo9ZG5D24H5iO1tFkMR4GDDVsYe3DKuMXtlO+86lPrQknnt3wHv6tMpOgW7Abd7VEvHl6aYBOd4C4Po5uv499e3bgon07UIuY2dpAMjaO5aUW2iukpci0tmWxWlhcRC3r4aZbE1x78wAJdYQpRYmkqVlqnerLmoIMEc+bgzXTrtvUFZpzOv1lGoU3jYREihrKckOhLYROQmtjWtLHNgEPW5fy8ZZ7YFWOEu1XIeLPJ3tLO/cdfJ41aCJ4zePWyTBfVHOzTluQPRNIViUVCbvfl5zPfJjk+1ZP0AGaMiZWbiXvlwJIycIjtv1+P2XQJvctM3kBIAq7i7JPWHX0lDQ/QdKVvhv6DHz/KsymxDjs2Vib5T4qoUR+r8hs1YWq+vGdqzNevtj4IijXYkmpYIFTUKJQShc/XwS1C2RCD7Jd/RWXAufBmPL31Rc1FXOrOaqm62t/F1lRFWPZ4IZ83CkLSL1ikb1XnleLBAj/uQMwsW7QKtVmqaH3NuyT36f9knodMmzsN2WByHTovQjo8YyuvEwVn2gBemR8WdgsBGEE7Ao4zevJFvfMbB84jrtdBVf1hFmMRfKJaxoFqAUboMKwtczo6XO0sFIFdfpGSUGXh/JVJ+psow5U2kBw/1b46jlosoCqlW9Sht6bq6Eu026aflLGjbVDNohmcpyPIc5Dym3JhjFfGy206uBcwqAieC/eByX+gkoYIie1TaxpCx3gaZCAFze2zECjzy3CPgqjRfuIVAFzlknosLsa44FvAz951l8+Dfc6UbkdwvjQRDbXUZkVg4BOG2degVM2PsY9+3dVzK9j3T3vwvmCv8kTktwcWRzgdbwlBHJBNk90543XZBS9nz59GkkyiVqjh34vERsIem/FjSbGmlNoJj2sLC9K6PD/Y+/NgmzJqivB7Xe+EfHeywlIiUwgE1VKIhkbiSolakG1tZUZyAT11QIE1E+ZSSVI+qNLaABZ60cyoD5Vmn6LYqhPIQmsTS2JKRPUQkwJaBZIgDLJzDfFdOfrbWvtvc/Z7tdvxI3hPRKKK0P5IsKv+/Fzjp+zfO2118bEQf3Eq9fHcu1wKf3eQJ7xtNvk9ksdWUz35Mr1qczKQm7Z7sjVsci1g9VH8ziA5BtIBEbV8IueMy34tbfExtUgshLrDvg2/D4Cok365Tyb2NSn53n++rlwr9/fuyZTlODpbsulrW25tN2R2WwkW4Mu39S3tm/h12aLhVzbvS7lbCo721sETdNyJKPJgVy+Mpduq5D77yvlhT/algsIK871rZALFha4Ngx6mZPEmp1guYqyLXAxmR+quSFLSbRRy9MiOQY6GBYM2i2/D46P/+B6JmMs0pwNN51qj9kCqf2dM9MSwxQYrbz5WgZhWoXcsji/OVe8u4hDMrOmGY0KohRUeUaaeSS5NovhQ9Na+D4aRLPuL6VkkZcHUkZMxfnRzT6L6SvhRXoyoWNqrNdx2YyhL7NxoLEfEYQ1oTP7roccHZD5C0DMSvRxIOC2EY5ga3Uee0epxsa1OAkYBzDBxd3HwPvZ3qX8Hbnq4aVeWa77SnkN7L7MfgKwMBwS+p9MkrW/wsrZppGYEQTm2C4Fhx6SJgiKGilzxnZ2RVkVtyCoCtTRPNXy6cdZMjxH/oafQGStQxm2tWvxNh2gpuNyaFztHKzOI7LF7JK6jrbp/q6MoAJU3Sgsy8/6n+DNXlYSKC3aWvoH/Wnlu7zvK95lPKGHWrOFGOeQO9+Hl4yoY1phGtFJFgKmFszsFVJo2967m16a0+9qdGTSObmeMTFT2hUpJGukkg63MomeBZ2YrjC5HATpHMpgOY2phXbVUmXJqAWyDjVZw6txtOWzX1jIZx7xFyYzk67rCeoP3IY/u/jdwZNbMfgLVD6Nq7aqju/eP87YwRgbyyTCgpjaMFwA4+xgPyUTYb9Cfrzp3VJ2KxlANXQtnn/PM8qinMt0Mpfh9kXZ6rekVXRZcHoym8t4gtBOT3qdsYz2LsvBfCC37WxpaIdjhFI9AxkOoS1ApfmOzJF22+nJhaHIN548kKsjn/Eb9pgvkvVsnpN9/Tv66KMYqbPcWP28dXB3o64b2/yvbl/IxVvvlFsv7chseijT8aFsb12SK1cfZ4bKxVueLtPDPc4tGJ/iid3Z2ZHJdCR7h1dlDuCEWmfTuRzsFfLMZxTysgdKufs+2DwsRWYqTuQi0Orb4rkgWCMYg/H8eCklw4qa/dXrlLLoZiPSyDaktoc0Xj7MEWRExXMC/jn1LMlLHLBgVa45y+uib2/IvimkQsoKbjTjJVg7uOkfF2l7JPEWmkStHpZRvzHQ+vVUcvX3dosIvrumzTfpsOyVLoItgikr4aJWEk7Hqo6OW5KVJ4qWEVw2jopNhckSAVaMDMb+TIdXUV8aoKj3IkvkeMD+4AAi2yXkBmTAksclMQtYQK22JL6RGDNjuFT2YyE1HxtjsqKAXlmVUFLHiW3PfrPOdPE5+9UYDYbQbDJqqr51vN1kziazsFsKbdtmZwCcjt98E6+CrabQZCqDZSAmenU5UHUNkQJcDbv5x0OPZH8oTlcwFM/j7vM+kargS5lsaImp1cOzhAxFyxtjVMb0ailpymO51gjf293Wof7SGcEE2QmIvUEiMnSnjJGat1pWrM72ytLMezcfMb7M+QsXmcqsOctMMxgULVlO3Zk5ujPch5cfPk96b15yCWCCzwL+XwgVakN0LtTnWs5WtpclK3fkdjB8OTDWL+4HCoZNF8Ys6cwyx+dZ196CayqYLTJ9LO1Tyl/9TUs++RfmvO/egQTOmeXKHvlNcYKjd79cQkcZTbBU7vROuw4rEc1+qY2X+5FlYKjtcssMLbGlbao8F2QTl1qBQJPfrfc1JZFzEUP0wIvuLZfLgo7wSL9HCQTA8/FI2aluG3FWeBgtZNBvS1n0Gf+dTA8JxHr9tnSwzPDtuC3DbkeGF2+TnYs7Mhldka99a08u70Kb0uRHdHTHneavmzBDmxxzmmuf13dO0r5NmalNQNQmx5zmHvP9aOjlJ//1PSwufe36dVkuIOSFKa7IaDSh+zKm7gBlHLp9OZyMzdOtK+12X2bTA1mM92RRzvkwwRriytVCnnFrIS/716Xc/9KOtIczWcIokBkzWhSVb+O2+dGuAXXUlgVZLhnrgkB5Q08r0lNgywU7aLS4nuIRRUViK+1jG6NnmrEQtG0syirpgpsZrRz2UzIrgyEujx4SM42Qa0m4NKx5+UhvsmApwgKSwZuOWsIi5nfDRdVsJaJmy9vF61V9E3OkzowNNfwZQg8W9tHreQkitCsL/+PCXMdH3k6fZ8RDfk/uIh8mYfz+cS/HTQAtZaaZXJYLqQ2bPw+u6WAGkvnu1HU0+J5uir7pItSIiZQ9AFwj0/QM+eaNv1H5YhlNuptnNiuFq13XY2n1vKqPA1kcA3Bc+HNau4+5bjyqR+GbOt3X7TlxMIANP3th5g1E1UL5NmpFqrUt2o8ECdYuzHz/t/cfRrfiy59MWEPOY6m+WQ40lEVE+/WbmY1RxgUZmghv495cV6W94KaVWe+kJ1CfK30cFfTC+NPtMCgCt/2t1VKdVJzDEczn4c4vL9EpE3NZv6uWEpkJtf7kC5iZ4Jq2SKsHuBYql/rxuZ/3AD8uu65zDltGKgE9srtDUWXOW5yaJZ60yLl+jOk2gOjMZ+XZTWHcbPBL0I54AgTx0EQRoOocePQbhfzpQ6VcH+t64HOhIl63Z/w0ocRcMBvsdKLobY6IzO13TXUqY6jRPcI0KRzkk86JWC3A5xfXK9ffGTADo+fPI+ssInkG4/DAC3+4ROXtg+tX5HA0l04XYuKpLKZtaXXampk47HFz48YkIvuHY1ksZ7KczaTd7shWFz4jhVy44y75/qffJvMZQj1j2T88kCf3ZnJ1bx5EtVlA18ge1Fai4wDAJmCjaZM67rxNC2LaAM6ZcYtAdJM+Oapt9b/V7/2on8/SJ+vbVGUEENZ71cueK7sHe7K/vys7F26R+fiaPHn5X2QwuE0ubg9luZxLbzCU0XQhTyJVpZjT5LTX7sliciCLxb5Mxgs5wEOLcPeslPG0FNRLve++Ul76b0Se9n3aIi+3wZJpKInBl8CWdLDoACmg3M9Ei84WMESFa3JHy1kULfgiaYFkZ408xbte9kSd5bXIdFxAibdsgfUwnKdkK6jRDUM3xyrD4b/XBzeHPfIcqZeQsa3HvLV4Za7hWDUyu6wi91BFtcbSZbClTFt6I4dOKXjtpIU8hVONXbNrufA+en8lRqHGbFWYv6gJCmGpCKZcaA+2rgKi1rBb7EPHB6kIGvQx6Btjio54kY7sV2WjdQYyALT8LIS+A3AJ+KHxeXFjVAu5JhBtIECZDdsEdXJU9F5+zopoPenl9O2bs8HAAs6PlxsFtKrxSSDKtH1kX0PBbGb7WpKEa/58w3G/LfxMltCtfoKTPEFkevmweorJEkPBXppv0KYRC6U0AHtW8D174UkFrvUZYnayztrUxVEHVQHn1g/+UuH3wes7gGSWbU4KwXPo+iNvp68pVW8o13DpixvPHQad18R4wFtK/QPSfes8tw0eLu+u2wqMCbMs+VhbMkCo0+lAJc33tL5oC5yt9vHz9uNvZIP8+bPMY2YaJ2Y2zbKUOIGZhe+R7YELvekZcR6UwgKmuPxEW/7kEwt57JqeqJpdqoy48+IaoNWcwvU5vNUnKB7t5/Y5sA64Ebyb6N+JVy+qTY2dgSdXnLKOqYEnHE+LK5OKeri5y/JGwUctLFrFc+68rewXCxmPZzLcGcr2sMPNDt5EdN8tljKACZkUsjeZy2w8k0IAsgq54/ZbZWcAh/mx7I8W0t/+PhkMC4aDsBmis69hU9Q61Bt/fNM/CcPjDwonirEPFTbNiqWSlahP+g1DGvF79bffdTdXfeuvmRw2fOmoe85i86zLWXfdLFRsPsKvs3K9DbzQ0huJbTD6BCvVzn8GMBrfbv0t/QXP7LNu5vbOJRkdKuiazWYUzw4HF2QuqLvZ5dvs4Wgqg2FXFrOpaqxYg3Miy9lSptNpwhDj6Vz2R6Uc7hdyz92l/NgDhdz7r0Ra24xGKlMFnxfOD4iFVVzKyu4oTItIBEr9TApehxYRA8Tr82buc0tXziyErPw7rUX6dy5v6W1VnwldTPSjz6KKnnXRt5cRRBnTQ+uAVcFcDANQs2XsWV5k1afLARy+o8ySh5jUrJD3Y7oOvvXiTZtbgB6fM5QUBPoiWT+Ps3O+aWXA6dfIbvQRqDTNzApWCq7znFdVDXz6uq9n8e/peLOOiD9n1V3VNsLnrl8otrUyj4MeKWa2+dg6mKknh9Qz/XQaBXd+PjchHGyZZn6jDFNaQWObPZZFZ+C5tq6RmXHn+aBVyhoiZUk8uML2GLNz3EufM2SNY9igdYz2EBCde7/RfiycBH+LYCsab3qmnK9tXgaGha9D9SrXpcXvkvHCleLml2qJWqg3mL7qM4Pf65PAXFNb3+I9V+ZIOrf5MBjI8bA8vucsD5gO1hyEJyAz3iwb0JJiYsg4X4NVLitdju86wEzj5/KGtNBoRYCCTHMOdhJQYC208XKQ7mDTXywr67uvT0TN2p0AWAqgVTCOUjx6r5A8tGV/fymfeLiQrz6aWd6YNMOXCIU2FXCVwVcOz66Cr5B8E0BcFcw1zVL9nWoeDQCarsxLVSU9pDNVNn0Qpk4Fv6N1hkFE1/el9cSeq+K+u+4oB12RbmdAgnxvNGaB6dFoTAuHDkM8C1nODslQ3XJxIM+45ZIsO1vSB+M1n8jocCqj6VKmi5ksJmNesjfYlmG/I5cPxnJtv1obcVMGJQICn0jru231L1UgUR0UPbrpd7aMrXlr3OT6R91f9W/rr7/JdW78Mda+NQBsJdOw1qB1/fC870chc9iFzFmItdfuSKffk367JbM5NvuOtNoLmczGUs7m0utfkOFwW+azPTKw2JAmE/WEQ6X4vQP1d8PiMBotycBe3CrlR36kJS/4kUK621r0FmnUENWj3QuEeARzHsQZykvBIqJA8iKzFVkqo1wEI1SdLXwwPYQYAdeawWAGEkMgvmDExdLtIbxAdZX6xgbhBZCT9iltRkGc7myHieC9KWQkDDRRM+XsFu0jgnbLHs+4wUYAw2fPQp7qA5bDH6od0gqtGnL18JW/2dv9BtNUF+SuA/yuF/E38HQfhsQ8tBhSFXjL9TBi5c2eG48GEPSTa2bm0I7WnUuCetsbmuZ5FJ97f2uGlpqPRosDXXRXrSG4ITlbYfYQ7hrv6xOYATI2eb9RbK2VGm1e+bZUfdFJoCUwhZ7VR9xhpYhcjI/QC+u6pSw00wiZDUoMbzlgQzvAh1U+Nf1VXIedIVQmQRnjJjNqB7c+Vs6u+QuEhwfdGR7Pt4cZY4IDw1qUdOm94T3KKxFQL1YLl6W5HbN2Q1o/QaY9CxXWNzyDnIss1B1rmNa6KCTMaF86oxTLOuW1wl/C2GsJnSoTqTZXVjSRpqT6uwzSVqGHj7GHRCvP/hryIVqE5PUgu8gzImAaJQCSVquUyUFHPvUXC/nrr1Z5qqQTNZjVtHzWW61MlO/byjzlp1nP3xQirJ87VsBlIW4EpG3xQOjZr+t9ouuQrhzYQ8jY2cu62wYkciPxIMqA6tmtisf/9tIfLLFxzeZLeh8djKbS627Jxe0txl3Hoz3pdYbS7S2Znn8RtRKlI6jAA2EzJjZc5qlnaM2l11IzysGgR/D26FWU6wFgy+8vJ2WszgVUbMDYbHqdo9qPBbBVdDYWAG96zRt53JH3syHo3ARA+zHPv6tLJgtC9wuDHYJ7gBLE9+eLqRxOZ+w/hA4vDLZka2tHhsMtub77pDz++KMyHitVCoCG465eua4PACILLJ6qNblA5z7zzoX88ItL+f7n2NsrHLdxIb4Md6XVuaBM0XIkbRRURFgC0UVcYox/L+ki0UaZIIZUbCS81EV9o6kNFB/YkMGXtRfRIdyZI8vUg2ddxXMra0wcfPmLgm96BU2ZoI1EHzjACQLdSuHU7G3joU1ttjMkJpAFvQefH8u+cf8iuKGro06uzUYdnPeJueE7Y8dTe5HcmsnlunntLFn0CFunyYqgKp6vHlH0v62CMgde+l/f0CIIi7Sab/wZLKHkTlVT54uvggYNxTkI8JCFgjMNlem80vNwE/eDIPy2OZeEzqUCnAjAIrCKzITfc7xmfS3mfbg2x7JtNbpqoUCiB2NqYeNAvVG2TojlglLJm3B8ZUyCdtc3s3rb88avNZI0kuzPQIoF5zW2Bu4IiEyXyBckCzVmkb2VslnSmILN41hTvJRfJLLGK98BzucbM+eJC/xDuNb91Pj3GntWASxkzzTzkS0hJZf1dmxXANmZ0XMG0kK8oYCy9qWH5Eq605Ofo8pbf9aPrzXqnacaVSvV5X55bWfSsy4pP0Nq5+BlbQg+UD7Ioh24zmJRyOe+IPKXX9LIggMsvXrGA3XD0aNCh1GTaivWuiXEfm99HOpSeog7j6MyVYTjXEA1Ex1zA1tFBux6fzBnxX+Z516iuLh+31dVvJAbuRecggopXnzv95W7+/A9QiHpqbRmJUvxX3HoCgAAIABJREFUXLy0LbPZhNkECLVMZ104gMn4cFeu7k6k28XmiHjstgyGPel0OtJHUeBiwYEFIwbN1njSlvF8qn4ny5lMl0MZDlSBDNC2DdE9ptpiJr1+h9lo2IRxzdl0wfNSH7ZosdQK2LZ+X6TXHaiHR9Gz6O5MxuORdLBxL9ucONeuPSbXDnfkh553v/Tau3LtW0/KwURLEO1s7Uh3e1sGnbaUS934mTXRQRV2kX5fxdiHo5n0ti7KcNCROTLkpCXj6UQW8zGLTu7ccrvMxlfl0W/+i8wXhfT6jGDLFGGuZSmHE2F5o90RfldS+I3U5DEeAltEYqxfiwEsZXvYkzuf8TS5/55nye2XurKYHMqy7EpnsMX6lXvXL8uwP5BWuy/Xd6/yntBnyCDd2rnAyvTdbl+2drb5QEBbd3h4KLPJRCbjfdm//iTDdk+/dZsavPmyK7fc9gwNRNO1Wjj+V65dlUcfuyz7o33pFW152h23ysWdgVy5/Lhc2GrLnZd6srs3lnZ/R4bbF2Q6n8lohD7uy6VLt0qnvyXtbk+mh7tyeHBdHn/8inSHW3Jh56L0AcjnSxmNr3OS97pdmUynnLxww99BduxwyBI+ly8/IXv7I5sPCHNDIL+Q3f0RLUoGvQ7NeDEuvW5LtrbbcrA/lyeeWMgdd7TkRS9eyA/+UEtaO1rEjQ9IpyVLvopd0PBeeQhaSxdQvNnOClmMwHbpRlp0SqaaZP2C+Uwd87h7Qdekk0ohMdWDqFt8CCHaCuu8lJdz8QXSWZM6e+JALqUCIkSVjOQTdaLAx0MiDDdamM9WCy6KZr6oG18EZ9bmYPng87cizg+bhIpvE2LQzc39v0LYqA6O6ptxrheZO5znCXGoiian5plW37wy02Ugq8J8mTC/juTsAjZsaj0T6gc6u5VtJWwzX8MWeNas9klOp8caqqyWZRGalYBfL2+YVdDlfRvDh/RDUmtL7fuA0nKWoGbW5WCxhbNTV2eeQZMqMqMJNE4Dy8T0ZqbNtU8OPBpfut0WhB5T2kZvF0ugkFnQhuj3awL3+PyxTmNOCECokWXdqf8KL/y8jtUdZRUJK+PjWaE1RO4xCAdbaIdnpvmmrRmU+Rpko4LlhINlHVOFFHgpTGDTCj+nWpFeCDqFd4PoPgCmJlDov1OwpyCB4KSSgJBF9ykEz2dVDZfzmLkuLEh0KNWxWcgkJH1h4L2w0kEpf/N3wsxD1DyMnwi0uNdUAsnHLKb251w0J7NZzlhpQNJCgwSsIdMXQMifaTKCBrzRCnPr9+fEZRyaaKEvmGDC0EW4JUbpYRzbEuniGUg6x5QTrM8dDV4LKe55+k4JsSFAzoWLAwRwpNcfSlmOZf9gwmaPZ1OZTlj/RJYwiSxx7Jb0ey2ZTWEN0SE4wUaHEixwQZ5PpwRPlw9KOZjm+kuxK31hig/gZl19fkc5q8NFjNkYUUGg11nH/GzK0K19czsh21bVbNWo+zXtPL6NOZR5/LFH90dlzfPNFJMtlJE4auQY6QkbsR97VLvy344OedqyoMAhCHdj6ZKTzqqKpuGIL/t95UNqbT3hPKhfqq4nqv/9uHH1vysLV8ovP3i1AmC8PqKHEOMbamKezMaiMgdsjdUExVyItz6u3BDC27nuI6onS22v1Fk0K0KGgapgy89dD4M2DY8Ds7iv0r+JIdfqBlH/voeiXC/j+IUMa1hCELaKP9fXvwxmFWwBGBGUmxTPMxyVrWRNAKuD6F5S7h6eTVRTH9gz6GBLxeeZjdDIU3W9W5YaXo5iek/oiDJ1B2XuK5X7G2NmbuWc+MayhmLvbF/t93W9nd+DC4+17bn3XPMFIOVMRFXNlEO53FNtgDycSD8tM/Wk/AgbpwnOCcwsKsem1pbaKP6ImYkpABUaym23wbh2ZT7xQspsabQ/mwtg/0hsmYG35uUm97t74Hn2rIfunSXUhAg+aPrCAEDCyzq76y8J/hxUzA7SPgk7hxbQhq3biAoA6Hz9m0v500+JHBz46qdsm9ZvdFPesPfUbTNqACwCqePWaScs0hyyc2dbiFBnsvacA9xj7ActYZRutoClgzL9sbSRhqZ1feq1VPul3RdCv2C9DGixiPsLn317CWf4dq9F9mnM4r8ii9mEIAuMD/7e6xRkvHZ2urIYT2TBt5A2Xb2BnNGJEzbMmKllS265tC3X9g/k+iGJTE6guv7huI0gduxJjuX3GjaxeriL57RMnJVr1X6/umkeN+xn/7v316aAb5Nw3olatSEQOG5s/O96PzkkkEMG2qrjzlMdVyy0Wom36XvHacrq86PpHDd2zJ8amr36Pb7jwetkZ/VjC6mKPOxX/oadHePzZmumpvSf8pcXBS/U91RMTNU3bF0YMM3TqPdy12+ubFWgUAdPvoGv28hd+8XyKq6dNrNMn4u6gnIryeawyURMr4/N2Jksb7MuxLYEWaZpfJFznY6DqvhMqlZPf+O2E2C5MiGlTI0ym84osMVsJwXoIWys/mGKGAA2NGSoWYjtYikLd7Y3Zspr8XkXZxF7S9qxHcxeVGbUdS2JjeQenYX7/H0w2YzPuo9/mkPOdtr4IrqXX8y9p5TBygkKWnTPjSQ8DKtrDUwpUfYmbISm7ka7WLaJ11IAVgFQpodyjRl7ETIFZ/bYjwu+UKbnhY6qGfxWX+CrkDAyvA4sNSOu6upPDZjtRwRHllyBeyIYq+iPLcycnl4NfSqjpq30SgQVLRj/kMuU0QrEgKYnyFSSVNAPsOrheC1YTQbA/vLlQv7koUIev6I+V9o1yhzpvF8FWTF0GNej5BdYE8/H5yX3vN5cXMcVbEbAqEfj9wCY/qKnLVS8i9b12novk0Wu1sCkUbQfFjvUeunrh48vLB+0Ni9A1pJMF0G7W0786A89s4ShabvXk2I5kieuHEjR6tGADA0ZdrsUFbfbXdne2ZF2ey6He3uyN5oQmA16fbrFYjChvYF2BKZe8+mMDNeoLIL1Q1MXne13JwUXG23mtSad5junvatNrsWFK6RTn/ZaR30vsh1nZx7Xg4qm61T7YDPmLS3yIcyQ7q8JMOJNI4GBfI2bybYeCwbPOLCbnL8SzrPF/J0PXtOsSBMdp7CktcfnA9cdluvRMCQXZAuPxExIjg3BFvYp05EFJmwdO8W1P4CrFDI01mtd91RDiWrd4eeK36lv8rYbGL8ark3Rcarsq6dIWZzmzp+qAlQzjlcBVrXV6LP6OMVwos9Htj85vseglm8T+G81vKbHa4hatWARbKlLPQX9zNSuMnnRPoLXNigXNzOK09WMiP2BCIkyUAoWUkadCdHJpDmL6RqagJdjBp6HJdHG+UKBZgav2Oygi10kLy/vVQIl0wfSZ8+AK0HrXM1VOSbOEBl6SHqooK1jiIuZZ6aji4yVOelHUVUMcaJvPJyp88U2c/etQ5FmAgHzCuPx7gVoRq/W6wqS8rxS4Kfn9+s4eIpAxmFdzuK0lwOXkVvYGEBHvbyM1bXEhUXQVyrzZS9PpoejuLwFA9aWzEHhisjhXlv+7OGFfPVR0/wZyHfQs0nIMLnAQ39LUGsh6zUPvDmkSYfPaA7dKsgK1THC+LmBsdfLRB9j/sKIFd+ZLVCnU8GiCu/Vc0uTMPTZ8Y/r4PAYELwvS0qIMrjUI4sX3fu0cnI4Y5y2013IZDRlSBEdvXVhR7YYKhxLqzWUZTmV8XjKzC+4xCvztZDe8ILc8bRbZKsjMpospN9tS7FYyOFkQQOzq/vmNm+t2wRQbLLPRKB1LOhaw9DU28LFwEom5Ac4lkephxfWszT1e2g6dxP7lgBIWvY36Y18TCNDcwpvsNSntb6LwOZMY+naiqRbqIKyo0K763pkLRMV7iHOFS8gfdR9nOkeNxy69PbHDfPmMV7czKENCinlv/rWa1W/Ha7tFtbDAo3CsixNohtthZmKOjF+T7ViGoLUTUL1Psom8TyRNautEVpRyMMUri1bDfWnZ7VBp7XJEChAc+uFAJiwgLv4vf7oY0E1h3+mC3hG2mqEPzEE3hZnCpytirovBwi+yeZjLeRjuhu/np5T4VBmRHIkASLfzGpo/U/87E7XXpCbZwmgK7m41x3gTafmJYiirQPaxDF1X4DQ+Qk0hPAiIHgE2z4PHbQx/T6Nf9b61df+DHQU2bjtg9tAYA4BGGJD1XYY8AiFs/05J0BNwncrNRM9yCyLlO8jNjsXdr/xyY3/jjYVUeOo9+HZyCUBgxYMVzYqG99blqKxZt6tnpXqrJ0DMK3l5/o27RMfXw4xzm0u+DGr1/uV7xcpcSI4VwGYI0EGQB31lFEDEZmHC5HppJCHP7OUR/5e+axOC9pYfX7d/sKLLuk6XbV6cGDjwP44+waDhwpkLHzvGYm84+jZVqDN2odTG/uuHeOJE2S7MBRlS6YIM+tqxfvgvIaumCy7VcuBcS6LwYHBUjYT75342Y2YK670P3zXdjkdL6SLGojdHgXek/GhtNtbcvHiRVkuZnJtf5cZdtPJgezvjaXoDuW22y9Kv7Pgz8OdW+W2W4cyPtiT0cSqsINWlI5c3Z/I9YN5euTWbVxn2cDXga6bsUluspB/75inVg98b14cPR5gtvR5dLdsLDb5PZmLNksC4cUEmZNWHzGxFY42cgjSM52yrDaLk5UQywCqMj5e0sgZgUrKfDPoOk4k33T3NWKnElbkYh5qEFaORajAFvpcA1yZMGzAMOTk90kA1u+xamKbgZe+QTO0EurQ1cFQvo/IO+lv4/ip7YTehW/eWaqVxdPatQb765UTLPTiAvAM3nTjTi+IVvYntcHK1VBt5in0nvllv9P5FHzUYrjRSqFw82QCQ/XDwvEmVGZqkk3TfJ/aNxlEZtDB6xp74+2P2rvooeZXjewVXtTUytPvX8XQkXdsWmuaihq7vELBkmY+46Wffk5hwnn42e+HoDLUNqX+zAthW3kdsjaRibFwIjRIznrp/UWdmAF0m7vEkvg3vQqzcfNy2ZIlbHOWhTzySCEPf0FrVYINpBg/DFd99OJYRgBaZ7/8OHud4Bm1BA/CuYFhigkQJoT38GmcNaw76akgKPgBHWQLob9CpjC79pJoFgTttgGCcygylvWaQCyPfkZSgK6Y9qRpP3URakXyAObxS3/g6eVkhgysjmxvbUnRadNMEgaHshjLdLaQ3cNDOi0Pem0i1Z3tW+XWS1vSbh3KZNSSZacrMCiajMbS7vRpGTGZjFgY+NpkKXujvADERdU74Dw2vyaGqulaTQvtzfxdBJVN102L1imYqNPcx7GM4BEnPY9xO02bT/Od75T5cZp7O+/vAGz54hszIbUPq1ou3VQtu4o0eju71kemxEI7fDFnxpMVvmXmUw4txnvh3DQt1UntHU7SJ0dpvaIhJduZ9GNIulIGhG+93BO1PAw2AGcL8JoJ1sE9oJxVWT8fncUzA0qrShA3wphFF//t613U+8T1xBMp1oWXI8vm/66vD1lwbZsKC79rQep0T+wjhdXJGoD6lbwx1gFx2gvC7uyMZz425LEl0K1lVDgPrfadjkdJhsE3Y/VFq70wgMmElUVgQOK8qdtl8LwVnaDCKk9awLyeu3WIC885L5Qp9avHAvexyDjPb33pMhEWCjdQyM08VCrQMQpJXWYJ4oAQ/8XjFoEWQ8ahMDjOkMcll9diNjJIXSOnDeHQsJTziKHDpZRzdZL6u6+JfPzThYymmk1v+aAbPYZHMViRqbK7zSWzuPYY2GeZoMzMagahVR/w0lcIl5oxMPdhA/UwlB208dIkMp6pRxmcdJT5UwBFhqutpXeYiUw7HDg1xJJQug6wWDXsgnDMvGCdaVpLvOwHn1nOFnM+KLjoZAqxX0sdvQsts0M7hrIjO9tDGpUu523pDzqyf/CYXLk8FWnBV2sgwz4oULWKWM4nvMD+oiOXr1udH9MdVOnvo4HYRqNVO+hmA5bj2ngaUHIWEHRce/5n/3ucH+iLpyIo/3aO0TsfvGKLuLuZW+FdU8t6WMt1WWoloWwXP6bh8t/T5NML8SabC3vum1ityivv+pBhUx/FTfwkfZgF/jVzVBVeaFq7tasiuA9JAyy5Uguf+cZHP0KGMRSsZsCjG3ZcIxzgHv1i5vIFF8gr2Mngq+5Mn/uxfu2mfopgC6AD2jw3cvUsLDUFrVVSCCdzDRb6i4DBNn8/xHVIsV8VvGtHp1AfbyszC/p9aGo0i46Ao+E5Tt83jZOH0jSsZfpBXshE5uadFHVUBCOhjh95ELK5bo9gJbFSySoF5LCWMdhM5tdUX3ZP4f7qWZkAZoqKK3NCf5cd8OOaxQxTfkXHg0E7eynA9/znlMFpSUp+jhz1Xs3GVwcYCOEVcCQbm1khsxmwQSH/8k2RP/5EIbsjOyZlG2ZxeJxjdR+tdWArmYsqd2inMGaSoEbb43OGfwkGzdHXzuc85hYYZ3eAR/9Ak96x87ggHn+HJo3Hp6LuurThvFVvMGW+kUSorBkqkywJzpDZjFq7FM6/4DmXyvEUAngtY9OF80e3LWWrRbEYgBNsHQrpUkSPR+7qlV3pb+9IrzWRK0/uy6LdkV53R7YHQMJTrT2HCVfO5PHdZSWMGDu9CYR8t4IMv9df/MVflNe//vVy9913y0c+8hF5z3veI1/84hdPsi+c+7GbgMFNjjn3hp3jCevtxzi84Q1vkLvuuovj8O53v1seeeSRc7zid+6pFGz5pyrGrj6fORtR+9dWOw/9pdpzVKCYODowIKlGXkMYUWmRtOFEEIVrHWX5cGx2Y21o6pt9DBOm/S0suElr5uVdEFYhDaAhJY0jmUbNMrpQABghmCrrtKoF9f7lf4lQqmE9LuYmznbmJQrqfePR81Qz2iobXoO5aH3GRgYssl5+fUIeryFohpwVU1M2RsNiZI9ccM1cg1BcO+j2MIfUILK68ROYUctk/VGx/Mhgy4XLZBAtKKrFpRWgeUa868wS22TleRwgRiCi462grKlyQAaGfjafz6pMys+MZQSa/gcsaKrxaKJ9F/A7+6VzXRkb1585E5dDpbmvfMzSfw18xfHT9vq8ymXWAMpcY+VsNawMEAajPgvhcgCpeSHzqRrhXtttyx//2UKeuAaEoB/0kbpfKfDYtL5hff5hVH310USOwFyZfzx5NMvKdc0Vx96MbOFK4UCVL0z++6LF0CFd3otSZvRW1BdGNcXOIniALcyLmYXBYzvhPdlqc4Q0uzeU01I3/aydK+67+9ay3+paTa6C3lmMFbe7fBvlWwOy622xpGnlbC6D3kBu2dmS5XwmC2BMZrbM+XAdHKII9Ugms5nMZCCjmdVI23D/+U7f2Ou36ffzG7/xG/KzP/uzuTiViOzt7slP/MRPyD//8z9v2DvfO+ykPVCfT03jsHt9V175ylfKP/3TP5309N91xzvY4kKfUr9DzboKg2JmrFzdPZxjpYEsnT4J/m3lTJmK6WXVwnM1QLOuY2/U+hAZqxha9N+vhjUdWHH70g3GMZc1PrE37nlloRmeayUBxgTwtmf7ufRtXN/gs7G8FXGugeJ1LG0OP0XaUG0imnzAHFBFfQouFcNY1fExnZln6aX7d3f8YKZq5WTADmg6fZW91Ay7OrOVGYwMbnLiRgrSNXhaqdVFvS5tfInIOq66TYiG/8xe2PRjKWwZDXkDeNVbV2NPtrXCiCqzgl8ivJdAHe0krNqEi/etRkMEVz4G+K9nWzrTHMfDwRSfYevLCM6d5fMyYARJfl0j0ficwUerUAaLxyBsNgUmWMr+SOSjn0TNQ2V2AFzcKd7DzeuKQB+3aHqGIUEW5n5gO/35zwBMX1oAklhOLVRdIAxHWN8zVG2qqfBdf0D/jObqr4Xf9TtI/oEUjgV12QLkAs1TBUf1wwNYQ31LVC1BD8yAR+HRZajTy0ShbXSif/F9zypRqVqWY5FlW+kuuL0vFnQWx6VgTgqvLfxuPNmnMzkc3LstNTTFwE7mh7K/vy/7+zNZtnqys7MjwwGoxYVc2Z019u2NZLFu1IJ83CRZ9/dnPetZ8rnPf67xz7/3u78n73jHO74Xzjpt557gexyHz32uAnj96xiHX/mVXznB2b47DwXYyqEcszZoWOyqcoDMculmaLUSkS7te6lnKrqmJ5YxWuOZdbN6uB5+TOwWF+oa8xZCn/weQ2lWo467oNpNeGirkuFn53J/LF+nIqjF75KvkQGvurHmar/E3LdVprAKkvKxdcuHeN7Ikrg2La7Zvok7IHPgoNl12PNyTVw3FfWQlYdXV7Vo7MDUjDQONj+qcy6EfOseXiw1ZWDHgRCzB6tu4pkVTJNUmajku+ZuSq7daZPRaQKdzqopk6aaIM/W5XacskIV/KmeKrJg1VFNYdAUQl0d9eTXFsKv+vxVQ7H+zTrzlcchWHZYcXBiAcaQtT8wR+cT1I0VkVkhD39W5PN/q/0GfKGMlmYY6v+vVy+ttj/WMfR/N5XxyZUpqmm+mMUU7Ntp0UZYLqhxqiNc1ahpuFnHQNksDfmhzXR+Z4YheU22GvetLJ9+/F7QvoEBT8AmLzeLYwDYlBHDOfU6AG/05MIS8WP331PiIrPpIS82AzlF2peRTYKpAoZw3a7sDHakJVqXDqedzg7lcDKWw8Op+hoTXXbl0u23ydb2QMo5aiNelyeuqvXDzQBAN+Map9kAXv7yl8uH/uBDjV996JMPyWte85rTnPZ73zlhD/z4j/+4/P6Hfr/xWw8/9LD81E/9lD5cG9aEPOHlvyMOd81WWmhW3trDIhTegpNGhwuIbTjBGgJhILXasLWgZh3RxMrgWCy2LpZOVz7Ga+u8Orqu0/KN2MOm3DYNQKl8qMoA0mneGKw4p7JgO6Tkh0xLF9Sf93oWWY4MqDPQ8Lm/Sf9p27KWpv7MxHCj151jiCeVJYqi9eYrpuzHwA7F5zOGXZ2Dcg2XO94j2YsMT0n1VboQ22+ZfCmLDECRc9cpEI2Bukja524ySTX7Gob9bI/zOpM67vVwaGbx8nyPHKe3LwMy17sxDIvN281nLTCaShyFeZb3W2ObLbkl2nw4AMZ46G6vNTl1TiODUQ1O2d9geuYdltADhv7il0U+/Yhn4WVU4jamVuNh41I8zmTlWaB2EWiDG/ri5w7bmscDzwlDhRY6VKCRM2z54mIvRz52eBXA73HeWZI6kJtjcqCL+y3thfALGYnsB2i8EFZlTWj3JVOxPILcSChklUXzIOtTVG91J198z9NIlM6WM/pIjCYzgiTUO9wa7mijQHHCAJJFeuGvNRIUr57MFvTb2hpssZbd1lZfCp+8S2RpdOXa4VgefWL3yGcX1wAYeeCBBzIi3eRpt2PiA4dzXb9+XX7v937vKcUUoX8+//nPy4WLKHxc/bzzHe+U3/md3znBHd+YQwFE6mOQ31bzm9KXv/xluXbtmvh/b0xrbsxZL126JF/4whcax+FX3/mr8tu//ds35sLfQWetgy3daJwliGGobFKZjQj1Zc0/LNXkbueWxRSFyuvCXrG7tMh22AA37MujxPL1bLimrMeo3Vp7ST+IXmUhjFiPR9kJ4rbKEFVL36gVQPjG6EXKc1HkuMZtePs8LOqu8LODlxgejM+4giG/gre2Oubprw2ehPW2xXYn0b39I3Jx7AsLH/o5ks9Xww3r+HnmZsyQheVABhi8A2e4uOkpcI/hQb4bRNuAYFFBhiZ7eiShfgWEu/6Jgn116HeWa0HPRvfRohAxZRD6dQlQLPzMUlgUsDtcyTff9AKY7o00amAE7QUpZUrSxsXNUpP9XTWbMQ8sdUjxmSinLWYawnPq7/9e5I//vJQZMu3skt4OskWmWTxJCBH37UwT560VuQeoiS8FKZxuJqNk06h903Cpn4Pz25IMHGzhvGSZyGrB6gGhwkJmpfvve0qD160spWvMGUCTsl36rOL3MXyLotv4zBaqf28XM0YKMf4A/+zPF95zR6kMVpslenBjCBGC0eqg4jNDh4daxBjx2sVSFou59NodubSzLZ0+jt+SVrurN1cuaXyK2+/0e/Lk9UN5/MrBsesDBMtv/8W3H3vcJgc4Q3HcW+Fxf2+61lkYDwiyf/M3f7MSwvryl75MNgUAcd3nNO3cpJ/qx5xmDL7x9W/IH/3RHxHcnofead2CUg8fVDbjmk3GcefYdBya+t1/d9w1TtP/T5XvROsHBwHa/9XyK8cBpbRIJqPR7OOTmIKaXqdSE5GXXKPViZ11BpZrXfhwDVbiVaOGS/UgoTEeLzJ2j8dbCrmXBTIqbKUOaGZ9LAxSoH6dZUQFwMvrrzhOhYatmUjr1q74+1i02H23vDZiBmVV4X3MTj1qDtfnCx0/wn242B7niAWdvQ9Xv++aGr2q/l3nmLNL6tKes/jSm0BASx6i9aQLB1e6SXtCB+JCil6bQLyD1GxnldugrfNM1NWEk3qfacWDbKeS/14FYBlEBp+zBkPZo57T0mphevYicCEBJryhMP1Q229RyHys4OKxx1ry/3x8IddHCN9pVp4bd6Kd0E0h/MawnANYSwiorNnJmV2tIurruReLxpCqDkwzEgmorMwOvgNMohG1nGyC68Owl88d7mUJ2wa3ckDLNOwPEgpldXwOeigTRrpI8OuCaGovGQIk+1cWMoCeq1jKfC6ssgPghmggQJbOU8861nXLjPXpsVfcd+fFcjDYlsGgSyU9zE0X86kcHOzJnN5ZcwrDQDECPA26XRn2utLtdrUExxy0W8kairjQoNOlwzzsI3DM15+4wpRQXDrWD0NHAHV7GYm00ftbVfPL1Eb70Yf/6MPypje9aaNjmw46ClA1bcBHLWK+UPh1wB4hGxHaoQ9/+MPy/ve/PwGtTRbD427qLGBwI7Cl7Hb++M+lEHCt0zxx4tec+esP2FGLQux3v8f6WBz3s18Px2Ecfvqnf1qe/exnMxvxfe9735GA97h+/276e53Z8o3sJIArg2MzL+XLvbGjNRAVQ4QuN+ziAAAgAElEQVTOPNTrHh75wnGOYIv3Wlt7Erhxyi7og1yv5fUT3VE+VS/WGGPKUKxkK1pCe1Ue3jyTIkPFrdgyIKPVBPvIt78AYut1G9fNVbcP0PHOb+7R7DSvZ9mUtmqGWWUi6tdafcbdFiEfyRCda5BqBqc4qmrFoN/LQLBJCH+0vQvAVtSGebgpzkE1YzfRe2W+Rf2b16rM6NtBn9+dtrMqzmdo3T3cLAM3WlNk1q0aYqw+l9V+SL0JttAtW0J2K8Gh+cThWBZQZugQOiQ4oRtYgHfYobraj64V8scfL+QbV7XwcrIAYaFmy7Q8ooZhtUC09kGu4qgtpt7KNWIMGep8slrXSd5RKScVskTVQNT1cRoGdfDlFnkoDu1Zid5PDhrBYOE4r03KyB4E8qy40JJlu5TxWIXx/S6Apd9HBlw4p34fo9hh/0MXVvzIfXeXMOCaz8cymyr1tpjNScV2t3qymEyl1+nS/sELy0JlD2d5Fp9cLhhaxMTEMRDTL2cAaG3Z3rkk37q+J49fPchV3tc86Rtt9BvuaO9593uYyn9en/Nilo5jQ+p/9+ue1/WP64/zGIMPvP8D8ta3vjVd6qRtP+nxTfcUz3HWPjwLeD2uv5+qf49gK4Lk9Rta9U7qfe4gTc+lb38VM8aat1JixIJu7jgW7bz6MoaHuJkpskkO8smOwgGjr+AeugLcYamTzMhxY4s2SckJPcMsfofF//TNG5u0hoCyBcTaPvC3et2hV9Hims6JIcU4tr6Jq4h/1XvJxzMDiPxWr6HQ+htZbkAT2NJQXQj3aelCcU1Rpfmx2HSNGfNntXqNmgeXZ9dGNtKLNHtiQ9DORSCnQ6wJH+vGwsGUPwMYx/Q8pOxT3aDZXrPPoNmonVu3aRWlp7FwnWMNmXsoMlpF4DtKrBrwNA0Tb8vmqbffBd5gbYADlMUpZbnQZ3WOvLm5yHQm8mcPlfK331Amy8N2qX0bFIqO46ijQo7JQEn20nKrCIIzyxhkliEt6a2kjiUfwNkdQWQdeyswXS5JEJGlNR0l+4TZkiqYT+FIKxyNv0OLhQLUySbD1VvOpC1h/wBbK7BdLZnO8R0dX9hhwD5C7R40w9dDnGlNuf/uO8plOZPpdCpSdmVruysl0g1abRluX6TtPkRqjIOXC5lOx7JYzoT1GkVkytSEQnrtnnR6PRO/tmUwuCj9raF884nL1GzFByFuYL6wvv3tbxf8b4UdX//c5loAtef7tBqouMg3rU9NG+95gAOfCEc9wJkpaN7Y4m9PCxDWgS2EChEi9DY88PIHjlpP5d++8t+eyDusqQ/Pq19Pswmf5NreJ3h78ZeR01zzqfSdahjRarKFUK1vtkdlstUBr96fsyGZAagAOAMw1VR21+Vswv+cfy9yOwwitJRlyLfywNSF2BKfP98oXeCfBNe2aTgcq4Ej99ZKa0E8kYvxPeoSRDXcAu0adZ3WJvOZgDBn2LMj4/dyOC2Pg/t4HeXnddyINK95KmgHmwAdcX09q4Cq5ApvIKGmIVIWKW/oTfeRvMzAClZQcW59BMzaL5YcQLMr91TLmYv1lwk/UxLPG9OPMFRlbwyWEek7xu5UwtcN4QUP0qfzQbRvhbf5opOTQ1Wz1rb6iwAI7YJslbOb81kh46kI/gvQ+5nPLuQzf40WKdhgj5odwnFjHIs54+XBp69bf0Q7E70CU2I0g5Bli9QNHvegHlg2yNS5KevWo/nokowTo2g+b6yQtYJStW/wTElkUCJsyvOCgyo07EeXeYZTCzJZ6m+mTK+DUVwH55rPgI8wT2k5zwQD/C6vjdDDK7tW/NDdt5dAdLPJlGKx7e1taaHxvR77sN3qSqsL6mws8+mCbBY2FXhMYIPptfvS7nap8VL+rS3t7kCWs5nMJ2N59NpIruyrg/xRDz3Cavhf02dd9thrX/PaxuNhTlnXQEWwUn/AIZp+wQtewHN98pOfrJyz3mb8/PznP1/wHXzgj/X1r3+d/66fd939pjedNVqj+ka1DoShDS984Qt53Xq7j3sAmv6+Dmz9l/f8F3nXu96VvoL2wS/s13/j1xsvcxyzuK5fTno/GDMkHuD+MQ7Rq+y0AG7Tvo833jR/NtngTjNGN+M7TWDLn1+9fl3QXQ/d5FbGuR7FwVQdWU1FZ4u4WCFDkX/zczw1wFbCRF4jzkTArjFja1MpHwMkKRNTC5gobvI3w+wRBQ1XBJ2KOZXRSnoieB3xxVN/mRg3Y8O8dt26dXbTF7AIupzZ8rUtguBopLqpZqtp7sZsxvzMZF9GbU8OTcZ11kvtRJ+wCDjj9Vw0r7riWtmfOlCuW3k0ZCfrdTSz1j8ZZGeAF8GdC+cR2vLyRkC4SYkRfRmisD9dw8C9medqlqKSVR52TISBoqYsLjfgRcCVisIbm8r6gBCA63xbzpZ0h59MW9JdLuVv/q4l/+9nEEpT41K0GK8amn3cbJzrzJWbKaDlADHR8JSgjc+TMk0aOlbDW53HCmIBVFB9gQosY/gIx4wx5rE0FNXzcN4yLNuipstlCqrNUlaxR98tBVQAmfigayhtEnhlaRYjxPPzRYuaL7BYs6mGX3uoybMsaDWBMe7DacRClvgZnltoH8KMJBRxl8+7+5Zy0N9i7WopFDQtZ1P+F0Zm87Il3V5bJod7srt3IK0O1FttGQ62Ccz6Wx2Zz6cyOhhLaT5d88WYLBgA12MHIgfuFrHBTkHEDXQaqNwnLz+p36zpue64/Y5jAQ4MLB1I+eWhKwIgw0YNNi0ajX7kwx+RN77xjaml0PS8+tWvZrYkznPX3Xc13gVE+R/4wAeowVr3+fVf/3WCo/jBfb72ta+t3EdsM99Ilkv6cKHN2NjRXoi8737W3ZU++eAHPkjN1FFi+6OGYB3Yeve73k2n+zqA+K3f+i153etfV2W5SpGHH84WCn69pnHAPcE9H/eEa3McbD+K44DrwnH/J3/yJ6vj0MB6bjIO9bb4XKvbb/hxcbH3uYM2/9zP/ZxWA8A4+PwsRM46Dhs8Jjf0kCbNlm9yJ2W1dNHMi+eKSaqXFTHzSA8n4TuBUPq2ZRavhBFxQ0G0T+bLNVkexTNZjrqk61K7AsQsopNAnG34vtEoLjNDxgSo3Jlb/8tDogeYe4JV9cYVrWx94kQWzOe5i+SrWYn5Zbn+4rrJnFg/YRGW05Aa51gKl2VtU51Bjc+j2x7U11Rvo4eLsnmnXyvHEWnPYT+yHRF8uZ4rVDuI18rhvnq4NeZa4hsaGs5i8BjHjBmTVcFgHVDo8xF0SfbC7kPugMXHLqek2BIVgCuc17HHq4v9nDrr+WQpi2kh84l2w5OPFvKRh0u5fqg6LbA5/qlUQ3C9lVbE5CEOoPxO5wbQANjotF6owN0zY7U8tIrgfb3B33As38HC9wim3MIBYTt7Dhzk+N9wftdj8fuwccBLnS0ubeINZaSQTEH9OWoj4v9a6tuF/Rdc0nyhZhAAalqSSQEYxnaCAJ+Ff1EtAm7zxo0pmMZ69rL77i6hu2qhfGIxk8UcRqZtdheou0MEJsuWDAct6XRQF2ousyl8twZy4cJFkXIqV69fI8pTg1PahMl0MqeL/OGyJ9LeCgO0/i246YFEIxPYqh3QBLZ8kPxh+9CHPiQv//GX52+WIu985zvld3/3d+WjH/2oPP8Fz6+cFawMgAU+r3vd6+S//tZ/XQETTYlAfhJkF0Kc75l5EaD8wR/8gTAEV/vcftvtld/wuAfsOJt4aBeE3O9973vXAj6c5EuPfImeXacBXI1gqxT2B/5XF7ivA2cAPGhDfCtN9xTWEg/3fvzjH5f7n3//2nEAoKlncaaD14SZ6+MQT77pOHDuvPzlldA2WD5kX2IcEshqmLi4PvoAFhnfaZ9VsJXT1f1ejmMO6wyhb8hNmq2wt6XU/KhX8YVzHcPb2L8nEM3H68dzRf2WhxPrAFDZOdugsWtHDVcEWsG0lZslPXpsw0g6p1qWYZP+KvwuOsw7MFvXR03jFYXz/u/IbOmLnvZInb2q1sc0lieI8k8856OprdcZTJtuMKmMjA/BixqoxvuuM2G+eUdjVvcbc+apvm+wH/DLCMRSX1T3sLqBaGKXav2Rkw5WdXDeXxSzm48W28TGBzY0daz+LuLqCKzSlPToif3CXesBMAiWzGAYgAi6o+mkkBlK8SxExgcif/rnJR3ilREC94P+Vi8p/3hZHdZONDYq1nLELWhGITL8LARpDxf+5uJ3gBd3fOecM9d3EjBmVMpkgRIldYxd19mZ+8IMSqc2fnR6N8DWc9RH0/ZS5guVSEGrBiBJQGR1HQGeaBEBwmkOdkuk1RECtflCsxAB8PA93Mpk2WL40O3bqWtj5mQh3Q6sIBZSvPieZ5ZtBCsXE1nMxjLmiYH0WjIcDmV76wKZplYbjZ7IdHIgBwfquIrUyZ0LQ+q4lvOpjEcHMpsvZTwtZYQBW4r0+gMpets2a21qhDj7cQ/lacDWcRsrgAs+tJqobdb/4c3/Qf7wD/+Qfz/K9f2odgPwoPSLP/T+X2zeBFHVlxcB2DoOlAHAgFlr8umqtKUU+eAHPyhvectbjuvalb+vA0/rwoKJ2aqdqUkz1wRwKuNQO8eb3/Rmghp8wC5+9nOfPfH9APCgFFL9cxzY8rFoOm7jcRBluE4zDie+0XP+QgwjeiZa3ECOCpHWj6s0zQ0/U0HrKoNdYSyCqJzLaa048bG3fAKw5eeKoGuNdKdqkGg6Eme/YtYhv896iV6FmYXZkulpBG3cVOOa4PYR3Eb0LVojR+pM73R2ukbojE0A6bqwnPez1/+rarjiWGVjUr206/o8pHSU0HZ15OI62TSuGRDZ/hGyWrXEjPqRaVgtaPssS83nq9eVZH8zGw/FpFe1gE3tSb+rsYYxAqM6rsy41M/ttQxznwG0BIYNwvRESdFsS1p2rwS+DVIVnzv+NXWp1ytQp8RQdvUenclR41ztA5Tkm42XMpmqtgui+M9/UeT/+2vtXzgb1M9jI6/MFPVMqkck+waLDAODAFMANdS4Q5xuzz80WRybpNWsboz+zGsI3tnxbOFAST2eQUsSZciP46O6LHzghwURPbViPAXicmCvwEyhXqu6wAPMqehfBxggCf8CcYWZNaEPHLMZFGwh/IisTejWSthI5OLUfu0ewo1dMGGWYfnS535/uXs4lsl0RMzaG2wTZG1t7SiT1VrK/HBfZpMRGwv2Chebzsayf3Ag0zmc40Um47kcTmFTr3Fi/g+N7Q6k3R+kZ6j+oB+7aIrI5SuXGw+rM0JNB510w3zlK15ZKUhM1uX++xvLu6xteyny4IMProQUj9vk/XzrjsudaP+qgTb/O+otPuc5z1nROhzX10cxWzG7E2ML4AfwWAd/uPaLXvSixKwdBVw+/alPU/+2c2FnpWkusudbTaslH/vYx1bYr+PuB8/b2972Nto6xM+5jsOaMcD10Bf33HNPZRyc7Xsqi+nf8dartgiqviV+6oAohpDqbJYvovH760DbUQDu2HG+gQdEdss3Nr2cAYpQkqX6d1vyubFUaz+m5jr4tOxE2jmYh5ZnMyYglx55vW7+/8qGRe6D2xx/ccTktPMRINCV3HyJnMrKjUxhIWUlq2Ek3nO4zknF8pxPhgUq5qG8vmX+VUKLoboDNm5qsGqA6YiXeQdAMVTlt5oAtsZwg97JO99CnWTUFGCuA4o699f1f9R0+TlDgXYHVTXxf/0ZicAu50w40FUgs6RRLMt66020W1qnz7P8aFReymQGvqUls8lCikUhf/vVQj76WYAXZXuwDiSXfXW80tNZxiCGAAAFoGpBlwJ1Ve8DaFlocApLKIGFgjZFAaTaRpAFgnYLJXOIHww0MsMPfa24AqG+KcJ6MBk1vRgg63iuTGRmskqCHKjFu5YMAP0UwCyuD22Wjh2KUEPepbos1JRG0W3UhkaUDgatZEStFBCIKIIwYwxHZpHhAAE9A7ar1wHzBeYsB46LOy8Oyn6/K7deuk22t4cClgu1zeGbNTk4INs1mk5kC4Cp3ZLxdEoTL1wQtRDHE1CEmcplnSHrTPy2OxhI0RlUHtKTro3nDbYar29z1AGcT+yf//mfpx8TPLEeeuihihAbgAOar1f/5KtXThlLv/gfz2OTB2sGrRPaghAXwlkXL11cuX4dNG7S50eFBSHA94UF9/2qV72qEYA++NYHqV2rv9WBLfyxB35sk2bwmMj2YSxcHwW2K44D/gbAtm4cUAopauLQLrRl43BuQ9gX7QNrhnH4xCc+Qc+udePwip94hXzpS1/a+L6fCgdmsKX6pAyQsOCtslHVNmdW4zgGbBMW5tvdHzEbkRosRwYBZNXDkPpmb49HELBrf+im4aauWfOj53aw5XoPgpkYOkwdYnYSzvjVGReGW7KDfARJCpBsM7ZNDuGrehajXipmo5Jes03Otlo4X4bPURmqTWOZ50DWOLF/7H50owXVojYU0Qw3Ysk6o7VyLTAW7mdVZB2P7pVRX1VlmnJ3O0LQkHG9pmIzQ7Ye7EaQVgWr+h0COQKdVX/Cxmul5vk1DcSFclqeLUd7AqAjZPnNC5nQtLSUEuLvRSFf/1Yhf/LppexPgAWsELR1BPRWYKRoK5Fgvv6OrgWsNahzH2QNgBcyBjHvCYYInAm1eBxjZBToV81i/UUNbJmWxdHzujUKzoXf0WjdWgmwBpbKy/EAWE0hrm+JDKQlc2PSIMwnGIRLf6lld/ABidTtIFVgQesLzgyFNqFId4uli5BhOF0qSNR6mzqLnEkjqOuIDHqQVqnuq3jgRT9Qwg0eP4xmMymWE1lMx7Sl3xoMZTkfyeHBlAgPDBjiuZOJCFAqF4dAbzLcnGKZVoixN5RWr3+mNfOGgS0Tc3smH0TPR5lyxknuDwvu/6tf/apcuHChAj6cXYo3flaw5W7zu7u7ST8FEffP/pwJy8PFkKl50gzFY322jogOAFy6eJyPkm0CrvNq0mzFvgEoAojC56hxqE+kuKFjHOrA80aNg+uxnHlD8sN5jcOZHpazfrlYyjvecr0StnP2imVFPHRmGVHVjdZ1D3nDOKo5p2G5z3p7p/2+M0WJcbKCtX4+XRuY3qSbpWt9iLzcZVHBSgJVYf/mlxzIWrjQM7mSUD7nrTGskrRIXkppjZi0zkb68xl/Hw1N8XcHXvp8VTVKOSuxKgKP5YZOCroUYJiRamKELOvSOzkZIGkeP72X7JPWZtc7OSsUQFYCnJYNyE00lINxb6QspveTZ78qvx7YjoUnfjgzt6LRYk8fMeWqmbZ1EJWMO49huI6d0wjvAYQE53VcC4ADbNZ0spTZpJT2vJAr10X++C9Kefyqlhiy2cxpDVapTbsIgAcFTqpR1JcE6JimxvSoeYOVvTEwpWOsInsyYsjRZVJHZiY9yxCZhT5PfY0HkUN4xusot+w6sB5AOUTuag5PAARXd0u+ZKYiPbHgf4VT0z0ej1xL+i0Ys2cLDmRdAhx2GJ5Wtg1MGM6FECv0YGrQqkyapj0gw7EQ6MI4jvDsQrJhnjBS/Lsff365e/mqXN89ZE2fra2WTEZj6XYGsj3sy2OXH5fr+xPaQowmqtUCEPO0W5zYBWjeQWgcLoLBHAwG0h9saaPx7dUQ+bFz5dzBlq2LTZqadW/jTb/3jRZAoom1aRS+byqQbzju3nvuZXguLpLrANK/f+2/J+tyks+xYGvNyZA5CDbLNVZNhzWCLZsL0JjBCLXpjW3T8BKO+/3f//1qMoQ1ZBNNHA7ddLx8HOKmVem7AEpPA3pPMmY34lhntrg4VmymogR39cq61+ig1lOz05pTszs57vc34v5Oek7vAy+0ze/nX6bTMfRhe2vMgDIRix0XA34eAqyyEHVBtIcJLYE8FDoJZqkhlOicQ9N9+hpM4GEgsA56/Tnk27qFOiOQWtVoVa900lCif9uvq+RhDchRmGNgNZrdulms2wBEsGVAq6kf4loD93SwZ7k2n7J59FfCdRmuyhsXgBZtBBoSGJoZLq4U1ox8X+sAaf2l3hk5ematDU3W79LmGb7DosjK0uh9qZgbHlrzKUTxpSynpUxHIh/7bEv+/lFk5qm9Az4QtUfZg7OxCOUpU4u6yco6me+oPiLB0BUYjCxQYiyzfR3mIrAVwBSOQ6kcvtSgCLWZ3eIZQIafZiUCCGkJHn7Xaq8iKkdfNmnLtFww9AmujTYVZSnDDvRWateAUCLGHb/vQY8OITwA/FxfGJ3RAjBERRwI5PHvbLgKA1SbpZbcAfzD77ZEtvoFdesdWUi726Hxe/Gj991ZXr6yS0H87Re2BAanu/v7IsuezJZTubI3T9QgC1r7lCFatThtSyk49IOCLEJe/jQcDOksj0bEjXPTTRSXO1ewZc8MvLFe8pKXnCqlHGGj2H6wS/VsOsyVO+6oWlOcldlqyr58KoAtfbJEvvGNb5DdagJd6+4dhqkvfvGL145DfGDjHMK/mSkYPo3jEECUj9mZxqEUuf32avYomrBuHL6zwVbWbMFDxmkbHRMt0AurHCVvwmbE0Ie7N9c34lUR8UnWgpMCpfM8Xm0eVOSeLBpss9HrZEsGHJfuyzMUuU+smodWhPlu6eBsVfIdCiot3+STYN6vrmouBWfWlqByj2y8jxezEDXiyI+3OUPCrC/yvmxisJqyFU/DbmXBuDmse+gPF2cZF9dKURRVYWCVfaTIZv2wx/PZUQwnmScVAJfXs9N/53NFgTv/bWxI/WJVsBTDenWWa31WooOVeG6e19pffWaMXaq9yDDq1Fa2x5I2qT9C6HBOw1KwWgvkxsl8Usjn/krkM3+vGYHUNTnwIWELE08dE80MBAhTkApLBziz4/c+1RXMqwidmYghVMh7IkAySwSbdxNVt3P2IiwJgIfz2q/Z324bwczCNirfuCmp6sH4mkeDaS0HSObJXhjQD2C7UIrIX4oA4HCvOB+OZ81wK3EEBg8s1zxmyhJ8au1EWENQPg/3/RaYzjb1b7CG6PbhRQo9HEr16HWLZ12QctEayDNuH8poNJLLVye8ufGikLHGBdUwjcAqu8fiOl7ZHGr8iQGx+N4GJDvc3pJu56kXRlznMt+0ucPjCZohgKwVUJVWoFXGeFOm5LTHYULTeb+hgPdpNvl1gCGG+HC7yNJEX6zzHHvrW95Kpit+1gGck7j947rHjkPDMnva/l3X5gh6fdH7bgZbSSTutL+Hb7Bg8vXfDQ4zkKpmsq0Crrxxn4LqPk8EtcG5HLzo0mobpos0uHFYLTYDnWRmzNCUG2QNbB13SQUNxrPUyvyk71b0XZ6pGNrnuqQNurey5iVuMrayrmnSTTFbGeixpwVX2LBdxxPPG88PnUwFeBBrad8Sewawv5IX0BBarDNEMUKpNXv1as7I4Pw8BuViGIVaKhPmZS+tcU3Mlv5pFVhpv69aVzQ9G4wMLZQvbXx2aoa6zs7Qfwrg08yqlosWgRbMOSEJQoHpxWwp//DPIg89UsgYlgdmW4AxQSafs7gaxlPzUA2v+eTSF4jq2CnxgrEAMGFZHTCC6L9iSaCmdiPaB5OFgjIv0YPzA+RQtmAifOIPA9jQQ43m+lLnDJe2QEXp/qGVA47jr1pk6dqdUiZzNe+alcp0AWw52+WO75RNpJcfnfMIFXY7qNVorvBFIcMebLFQkBo2ETPq3pczZRLdtZ9j/cNP75UH00IubBfyL0+O5drEOSkTiJlPhftxoOO0U9WQzF1ZAcnwNtXvdGVr2JPhVpc1FZdFh2HIs3zOndkqRCAgh6FmepMLAxTbuk4Ttcn9nPcm35R9eZ6b/FHWD/DZSjS/vUGts36ATgpslXtMoY9pexHL/FioDeMAAXl9kaqzoNREwfT0KAnEmkE5l3EIocGTjMNrfuo1SYumz03VDXuTeXSzj8lhRHPbNhARvW6aQk/1MXNNRlP7+eZrn/Ub1M2+86OuVwv/GQjykArv3Sdn9HUwQJAWfzAizLBq9husi+2rLdI2JNG+p8PripyNTuO/vUBwCOng6Nj/vlPWcVkdMFdDidWW1f92OuDlgC0zVhlINYOV04Atzt0aqGQh5lAZQUu06P4G0sDBFv6rFhLm2t4QFq+vk9G6Yp1BqwOveggxPlMJFMNWoZ6BaQAI6m0ASRZkBo5rK2BiyRuIyaeq05qMlzKbtvjzo98S+egXStkbq30GABq9OivzxPvMrBpMv+R2JF7fEt/ptBQ8QVs1oGmqSoggRVL3dmWR4HOFUCQiYYvlQotgmyCfzwGyD22dALjx+9KMx6WMZ/qS00eoFKHCQsOL+ADUdcjqASSrKp8eZuakD7YJwBNACyJ62leYnsyUYTwP7ovtgKcWsiuhfeu2ZDJDNZ2S/qNdhlPRvzpPKKOaazjR0RTH49/cc0sJb629yUi+eXnGzAQ014WgbLjhO9YrQsgwxI2H7TZewqTf7cjFC9vy9Nsuya23XBCI7hfzqfzT41flW1f2jy1EfdQyd25gq2HDbKLWfZLBSPP1b3j9qVf8etjvTOGrhnAYGvZLv/RL8gtv/4WVNp4bs2WmprB+aAr3rBiSWh/XGatN771+I7jmicYhjLGfK4KjCvCrXexIUHZOYCttumu0S6eebOf1xZpAns+Cv7WGUCK396DnqgIr7ax6JtN5NfHmnicDHHvNzKtjyEx0sBXXTfZR0LE5wxWZmEofmoYkifBdV0+mxfyLjF2pBqdM81WzgFjXTxEMVMrFmDCeTtrG5MS6cBF8KWjQUNBZhfH1dmZAYqBrqRlxakGg14tg3+8nMlp5zjb0ApguAysOMAG2WiWE0Kppwq6nWi63xVAPMQddlDS4ditcgqyXndvtAXQP9UuqxIbXpW1FVdu0Is73zEQDywwN1lg+nIoWBV7SyQATfbpQaBn6q0VbQ4bTUubTtszGYHyW8uQTIh//Qkse3ysZolOAoM+vVxLQdR8gS0v2QBdFxgzjAuYqlLvnUckAACAASURBVNfyqgnk4ADaoBcrtS/ZTjqya0gYX55bmR6QOFkfqN+DoB3XA0hUTzAtg4P7B1EHD6sO7g/jtoRRqf7BX4BQUgfhyD7s3wUG7UsWj06WEcuS16lG5jQAj75ww1XnEvsdkX4PwLBgWLDfW0q/1aE3KdqIUmOcF/CPwPfN4xgrIVm62/qdsmgt2AitKwRRmjqmAvE1UQmAY1u9rtx6y0W545a+DLqon9gVlP1BTUWEFiaTicxHY3ns2oE8cX10pvXx3MBWaMVxHl0oDfPf3vvfVtqNjEAAD2T6uUt7I5Bo0PZsCjg2PQ6Nu1nMVvTZip2y7vr1skcnuad4/sZxKIVsGNg2H4dTg6gj5sRJ2nye43Cmh+U0X05CYt1k3vmWq43hGWcRHGgpmGiOUzlz0rQpxr+dprlPle+kEOEaOirdO9itVOjQwJsBqaSx9pqHKcsRKAY7KPPlzNBU1+OM+w1kJQAWdF3eSdHt0n6XwAnYkKBH8U1VD4vFdLWOZb0mpm/K9fE86fh69lgT2+karaTX8vBhTYDNnnEWr1o7nHeTgFgIKR7FqHoIUw3dNazopX/8ZFQpB4RXV7exPQtkVLpQ2w6vidxzuDSbwwKQLWm6WfPz8kLVllGJDENmkpJZVXChjJYySgTTM7gHIHSo/4NLfDku5fpuKR/7fCGPXS2lz9TCKANQForAl3WQcxFnL6+jpqTZL8tT7/AdsoEAf1YY2oEbQnWTlNGs4Nmd3Rm+pQGqJiRAT8Vw77IlMziwg7GDh1WvpSVzOK5a/1AzLRUQO9jF8Tgnjh30CoItgCR8oDFHV0IypdE5RTroRU/40/Ckr286ht2u2pLQdb7Vltnc6iWGdRD3DI8tB5Xoe+Cpok3cqdbyRMYwGGvBtBSNUOMw9+3CMYNuT269tCNPv+MWufXClnS7XaLJcq70JTppvpjI6OCQdRQv703k8WuHZ1ofbxbYiszNf//v/11e9epXrZTqee5zn7tSgmUTbQ86IB1XY19OG+a6KWArMFtNIbB1zFrdZ+wkwCVOljQOtRn03HvPYRxq53yqjMOZHpZz+PKv/KcrLCfD5ds0KnzvCvoYXdxDLZMAvPh25xVsYuZY7d9c4Oy4c2j2t+UUeCaSpo33neshKgZLxkJWVTpbP6xrcAZX0bw0c2bOsKWwZXolzgxXxlpmx+Fhs0BPKW6ph9QUVCkkjJs/J0BglHQjrtTHs43prEwXQVBIfHU2i/dkInlnL9x3K96vHlezq4Cw3IXzBriOyuyLQExZr2yHUQ31ZYMEM3JIoIVa51D5YDW0qn1dfSFRkBOTUarO8yrgZhuQJYghV6W2xtQ60JJlg1r4Zi2RcQiwNStljK14VsrBXks+/eUlS/GQVWImYZt9tE4DB1NQAA6sDMAIji/AnqlzPMATSv0tGB6kfkoKgfEnjuV1LExIxosEo44TwoQID5I5hMP7oi0zMkVuJ6O32DV7B/TQbAFQA4uFJYTnzBbsd5YEVrSyGmuhcGi2fJRwDAGSTZhcklzbi3BhD67zZArVMgPhRjX0Xcigr0/fZLaUcqb/Vp+upUwWLQJd3CP0YPg+wpQgn8xBnw4ZlXpHCAluDztMlTycjGUyacn2Vk8uDXssPr2zs6PAqtWW7UFflouZzACZ0YjJhOFDXBVWEt+6fii745zR0RSKOm6VvFlgK7bja1/72oo7epNRKb5zFJCID9KK/YGBrqfKJr+pZiv20zowdF5ga5Nx8Dl1YtD7PbBV6QGGTIpCfuk/XlXhOxYOKwqfNw3LssM6ZOVAcJK4Afl4uFHhOnbrKGbhuDXhZv7diSs3WtR9zQN56skTP7mvjHEgdaPsFgEKHXt4lopyKF0nZCRWbB8qjE3+bnKQD6ExtgFv+gxl5ACoj8V6Gx6DDOlNXdkLHWO/5/Pv/aY5Ur2K1WSJjFY9G7OmS3Pdj5eQSeZhx7JbZqTaIGqPdRZ9HihJUtcvOEmRGUGEJz0MqffmYMv8xdJzpP5OVVDnQLoaa8rzcCktuparbxUTClD/bwZ9EXy0WjIfsyqf7O8v5S//ppC//josHlC3b5kKcad7gsZLJU6WgWgtNh8rH5vsIKJaLgd6SjwtZQpwhbqCsTSP3TntJSx0jhAd+nBWtpToKZcM8TkoA/jxsCUAH9gsfINu+Pi5bFFPhdAevMDwvcNDiOhZqEeQ6RiLaHv7mXmJF0vDYx6+bLfxqgHtGcKBSxl0NBkCrBkLcrOkoYEyFlLX+yfuXAoLU+M4daYvpd9luaKiHPTaMuhB2N6X2y9dlK1hV7aHLZmO9+TRb12T7a1LcsvFAYHUZFawBA9O0m1ZZezphJkSs+lEJpOR9HoD6XS7cjA6lOujUibmMH/aR/TbAbYuX768EkGFe/srXvGKdBvcnI4oJXNaEHUSFug8w1ebluvxDoCT/Ec/9tHGYa3XUzzJPcUTprEPaxlCuRiH+gafSvocwxyuFCe3C552vPD18xyH0z4n5/O9lvzyf7ysizXePttYSETaYK9ZGFYNA3PGXd70ow9VBFp5YbZNf03o8Xzaf95niZqtzGJFZ32/Yr6tnASBqAW2VDc5dWf5HPCrgqYKaLMfPJARDVUVqpmGyUJIiWoIJ/FHgf+1DRzgK9XgW+muDAB843Wm5UaCYz93fd5oiNEYQu8PgCoTJSdtVqJZtD4fPvXQIUOSNe+to0OJuqGnqJ+h4Rh65XUq8zmr6VJ4imwNLAkAuHMNvQy4cA6EDGOtxrqnXQ7r8jz0zDKQZiwRQlv8mC6Klg6zQiazUiajlpTTgsL4v/xKKV/4moXkYMlAIbqK1j3DEECLYT36VNkchocULm1EmgJkdfbHCwfDZ6bPwvxKGYrWJS5219qIrruD9kpL3MCRHawTQA0AENzcEQKkVswd3c3egWFAe10BiMJ1kaGITMCu2TfsTRZyMNUxjy8KJANNf45yQgBpeDZ4ShS57tj84T2gHdjn23IwnrMdZNMQWrWSTgBT6C+0H/qx5VLrLw57pfS6YAvN4uLFP3B3uT3sSW/YowEp3lank7nMFnPZ278q82VbtnpbMpuPZT4rZTi8IL1hRxYzAKuJjMdjWkZ0Wl0iSnZwq83C1BCsjaUv+yr+OvXnZoEtf7tCx9MV/uKFaptLYekXd2a/5ZZbBFlyr3v96xrv7SUvfonAz8sfxk0Bx6bHnfcmvw5swXQU//P7gAUDPK5e97rXNWcHlsJC3I888kjql5PcU+zMJmYLz5uPA8bq4sWLgqzR75ZxOPWDcoovVp3CdZFBIeolxAxzLU3B5wJi247W0eNboDs8hzBgfBvnG7et0us2ND0mAJhTtP9mfEW14JlWihu8apmqujUXxXt/4L/cZ71mYUACmSuq6q0yF5U379V7rXqWBbesxLNYF+dQFU0f6+HBfOYs8aqGDBVUcOBNx1LdwM46Dkn4zjCWbt7Y1ZJ/FxTg2Y87XS4yYrn00fqykLwO4C9AF4slr/sou6XO+ioET6anJhJXVqd+BgfPOm4OVCD0ThmO/FPUwCmoi5q4Jt+yGMb1+4YZ56IFoKYsC8cJBpwzmJUuqc9ajFuymCxlMhZ55B9EPve3wjDagHYHem84H96v8F8wSHMD80iW8DvUmeNZdnYtCuS1hjLvl7UD9QWNL2sGqsj6GOBPMxolbeDqTuE7tFcw1FDvTh2lQg1HLQkjMsxYnrh+LFRLB7AI0AOwBcB0AJPWuRqamuqxMtC8904hg66KJ3nfdMZX03a1iRCBaxWrNdCKfiELrIlgt6CeagvBIUKYLFNkFhP99lI63UIg0Ef4ECwYPEqL/+Pfvaw8PBgTtU1nIzncP5Bub8iGTacTKYsekRxq/HT7Q5YDP9zfJ2s1my1lupjqxds96aFwdakUKHwn+r2OXB2XcvXAI6SneyRvFtiKraOtQQQTgS2B7xTuEczOCiALJwED8zM/8zM0+wQVedaafCexHDi3bMR1Q1ZnzcNxH/6jD8ub3/xmffBtMTot2FpnL4FzI1SJD2ojNtWH9CaBkXzTm97Eupb4rCsd9D8rs8VCtaEkyK/956u6EXHRLqVA8ozVEsNyiEWdWUtGv/vCn8M2HHldroMNwmkkBKdbMc7vW03a92j3EOd4vr+jAJK2TbVq8bgqg5b6zu0dXGdkGXl2lmqoyT257PZxRvev8udQN866lLvaX6vhwmrWIduv1ObaBIlNRyBp9oJQv5pVWA9r2s+NmXxB4N0Q8cS1Fqa/2hRsVQowc1NW9gPPDG0PrN0A3Xg2YHBJ0BF6GT+raHt9f+kzBGaLlHI6g/7ewVg+M4FGy7RR5nWHe1qCGZq3ZDIpZTFryewQXloIJxbylX9cyGf+VkvdwC4B53CWEwJ2BdLKZFGjRLwUa6Hq7FGvLINgeOmy+qlk2gCSO3hJU9d5n+L0CKO7ujtXqUQBsnu0ByANL3QEXgRsMFaFu3sWwwNYEhBBd0UdmPY1WCSwWv4sHi4Kmcyzva9GCBW8AdwxSxSi+g5AE0Cw3iPF8mZxP+hBD9aSsRFFWx2EPDHeVlWBLB4AXSljXIsSDET65jLotwi0yNRN1eyVZetecs+dZdFu0+V9OZ/LspzL1vZF1kc8HI9kXnbIeG0N2zI6nMrla1dkMpmy05BOimKTvshgEcZ5em3Va8H+4bH98Xck2IJpJ8q/rPV1qvDzWpi4yfA0lnZh+Aqu59WXn43LxDylwNaa1dTrN3qmph92WrB17DjU2vGVL39Fnnf/82q7h8i992qpowS2zlA26UaPw6Yb1Y067v9++1UV3hohDcq+NVc/nBIZPRC7WpYSS4BYZhDWAV9cU8HgI2Q+34ngK/e5gaMG0b8DoTrQcX2LM1AZyAV+K+iQEIpRAjF2Yg4qVhm1Kkvj34gCeF92sMFWwZdvVFnwHpkVF8GrPiiEs87JvsTbkhO/rPXOei4hHjTdWxoAZZ5W2NTwgpcSF8zKoRJWtPM0sa6RLcOGXtdpORtc/66XaHJARmsH18sZO8ZN2YYwJyXG0K36pCvPpOCqHl5kNiBCX2b3gJCqhw7BtMxRuxileFD38HAhMhH5q39qyaf+CvUCldGiuzmtK0yA7r5idr9gdRTMVF36gcngW6V2D1Yg2u5HhfMK8DEbWVqH7JZGvIgPDTjCYyvVVUzMkuqyWFOxKGS73aKMAWAFwMivB7BH1ooFrkvqqXAc2LHDmZbW8afELRyQrdgt2tJFAkEb5q3KvvXbLZ4Ldg5g+fB3NyP1MDAF7zbvXZOFrqEWjYL4UmYwg4W0qgfgp/c8Qth2puwdn+IXPucZ5c7WBS0wuSxkMOwRuY8muzI+mIgUHZktFzKeHLKeEicLRF9EodBxWIoyVPndlgzaXel1O0T8Ractj+8p2DrLwnozmK2m9q3LtKtvcqixCBsCaIYi0wX7AzAq/lA+1bVCp62NiP5A2Z33v//9tMXgxKotxKcFWzgX2/X2tx8LfP/HB/+HvOtd7xJ4f9XH4Y1vfGMatk3bsulxqY3n5OR/o0DUuvP6GzU3EVnKr/3CXqoHl2qZ8q3PMnOwUM3c/0YXIr6ldnxhrrmm3+wbuinXU2G861V0U80AzJvgqftZZG6ZYpYFGJtaJYu1zpyL2w0OBeAVw1cZjDm4wvEayTGmxRjmVS4tt2A1uzBBttDMs7NZlXsOYbiUdci9xVkeTEXTWmEjDo76gTRNp2Q4yDQyHqLG953bIDVhLGHSUdXmS70fvFh1DAP6vxMA4NBr45zd8tOqrRSYL2WtnA2LRbD12MhoOcOlf1HAa2wU6xwCvSDIp6AMbQbIWE5KmY6xyasYHqL4f/x6KX/xFZHdCUxG9RwEO8ZSgRmCPgsgB31CV3dqmrLXVu4iZP0pYEy1Fq1APZPy3OAz+Gl5GR9cFwAvPgtsO5cQ1WohCxo1BxF+Q3/0OvNUgAFTBc32ts1xj/ZCiKw/Kh9ScgmsL8DC6xweMOyXtZQgELGeQQoG3zCG+gmboMRfkIkieMKaCFaLNZz077PZgiQTmcRFzkYc9gpKLdj380LGYMvAjAHY4hr/60vvL2ejQzk8PKRPVndrIJPxoezvHaogfjJhCibiBlu9fkrXHHQ0xZMhxE6PYUY2rttj2uf4cFdGk5lcn7blEAHgM3yaxOpYSZpq1NUvs64AMr67CQB8wxveQF1WU5gKTum//Mu/nPRMCCu+973vlbufdTdXugcffJAARB+WUCg5rqoNNRQTKIvsGUxNb789PXDe9kYgUtOWbdL1OB9L/9RBTT1caGv8ww9rCA/A5lOf+hRd0o/S5qQi0bV732QMcR2EYzEOTWHb3eu78o53vCP19Qtf+EKOA8sJlSJve9vb5H3ve9/qOHjH2D2trWXZMF66wOUNb904vOY1VQd5v+Qmc2+TcTuPY6hHCfXxfu0/X5GlZTXpRmULPl9r88K4nCv4QqFWrPk8hxVxLfGG6NUmzHNHN8c61VWjeY9Q0cR7dduDwAmdR1esPUdkO+oHJWYmhQXz3HAwlu87M1Or56w98BTW66KuYG41dq/niAWtDfC5ANkaq97gq9rZ7PHUnG14VFHpkxWcrmqUmhgpgo0lnMex3XRURwOjyjBnmtgW37A9aSPqAHXOacHhNFeMYoy97WwVjkaGHF3i6ZFVZ5ZUI+R2DHWx/FElLlwPRdBBT8sqqMzzSqNF2F8dKDpDhncaABKSWRbyorcUwAYyDqHTGhcyHbelnM/lH/65TUH8/gQMi9Y3BCghVjO06oarACaJ8USokD5UWvMY/aH2EDk8l2oDktHWPgHY0ZCk6TpTmFXnpYvxcS5kECJLEJIjelsZW8Z7c+d2Y4UArHQfzSFVZAp6CaBpepnQMCXYJLg0aOmlpfT7cICHLkzbCgYLTD30VCjhA9LoAP5jyyX1X15RAOJ5kEicPwDMVNEvNUGDzJY62/dQBBv+olMRmC/MwCyWS/4e/UGN2f/yg3eX0+mU4T+ECxALnRzsy3Q2lvlCzU5BGSpf1pGiXNA1dXury8HuDQYy7PfZiTN6bS1oFwHhPBaJ8XIoEywYT8HPJhueH4NwFkKAvkACXLhQPt4ajoeGCMejIDN0Qn6OTa53HpvxSa5TH5bTtPW4oW3aqE7SxtgmjEEsQI1xwP+4SCIuHjY8gN84DlyUgxPzOnB43P0c9/cUOohv7Q1FYm/U9Y9r38qY1yTev/Z/XZcSi4j1F9mRkMnGDQYEgYnnAbhKsF1Y/OhpY3qMtoV5+Boc7RJyC3RsNTvp9J/I15z+LCf9ZgRZdcCVf05m5YkFizoCB0sr2oIKsKppFthQ/V015OXaKvurOX/rfTnQquq1FLzouVafyVVwd9I+qq+N9WfU208ggpCTmzqmsnA5u1DPVRWSJ1F5jfFKDJiFuysiKrd+OFIgn1ueAYhm3iVzUzJW2VctzGodoVppLi3OrnOVWarBKDWucartUsYKx6T1BH5NHfvZ0N4SAGAGs9KFLM0Zfkq9lsjX/6WUP/9KIU8eiPTNgHSJjDm6PRVSWEFmr/+I0CLOR6aadR9VMuAmpmy3ZSgq7wRYoPOGSwLK1ACkabnHzFYZUAPzgw8Aj7NpAEvDDjIAda0AUwStE8J+6sOVqwYoAAVwMTuLlckIWwaRfkezIr3fkNUI0IzwHtYuRucgf1i2ZDzX8+O8yuqpvgrvjwg3ArSxvfAgtXvF2GB4AML6rTZDkgB+M9hLoCSStUs17Iqp+N0fvPtp5aCPyKbI/sGE+ovFdCKHh2PGjoeDHg9kZuF0RnrvwnZftgZD6fYG0u21ZT4b08R0MlXN12QGdw2aXcho0aXuK06+k2y0Z3m4j/vuUW+rTd9dB0Ti/cRznuY+T/Od4+7zRv79NO09ab/fyPbfjHOfpo9uRrviNRIIFZF3/J9XqMvgmyYyEBnCcLE1HmtzFYLolVoP0gEWZhQpIahHlg6KKWPRo77Ec8bxsy667BeW4liXPbaO9aoDsxhSq/ecn8N/X//55D0dAUI6q2tzGrPTNrtGfi5M4xHEyXqGnE4fXyp8bbXaOdzwMgNQ1dxYxMb6vy4+93BVPdi4Wfs3Osp0WNW1VK/HTZBJFTU2KYrnG2qLJjBkzY5GuTrHDLUYfeUZifFlJzK4yfzUEgky2DJAWCl8XQdbqy8NCCGp/UcWhzfNWAVxCnYc4BBgmOE4gE1VQ6WhwxJsyqRkUekpLB4WS/nGY0v51JdEntxXc2KE5viCRDCkdTTB0uRax3puRKeAc72sjr5yKfyCdJ6Zh+YfBTKFp7WbYT+ZD5ePL3/Vgtkosv/gwwk3+1K6PYA4hVy4Ldg1YM2B9gmZm/jQFd4YOJyPgAahQoT/QgeCDKJhKsXvLWq45nj5w32UhUDczkxFaM26EL2LjKcqkIfIHRmM0LLh06UofkHROz28EHKlFQUieFkeA30X8M0hsjynqvkC+aa6NYQvVUfH8CGLcbekeN5z7iyXy7lMEGhEUcb5jBXB8dna7rEsD8KBdJZvF1qSZ7gjUkzVImIyomP8fD6npgviL3Q6kPZ0vpB50ZVOf3uj5/BGHHTeTM23e+OsX/9G3t9J7/Wkx5/XeOcHO8fk02bu9HJglmKf1d+0V7bqDUXA3CjMAPS87utmnce1WtSywPrhP12R7sANGG1DZqFb6GHwbqtpblgcu06YJDGzlvYo56DcadbDUKNvWNRiAHjh/ctEzxE4pLd4XuQoEMVGGHtw0p46KeCqHl9/WVjHUOo8a7qPKiOVW1+LVyskagzPu/hev2tg2OZfvT2pT803SH+O+XI6iJHlOmmPbno824aQimWW5efUqg7UPLTq91Jh8pzNOsK3TWEOekjvUYFWBkRxZOv8qF7LaZocGo7ga/W+V8FWuoeGmozx+wBbCWS5+UFrwXWF0WS65+dvIFN4Ni1YTBps1mQEd4KChaUf+qLI4/tUiFlkSp9LgIHKeQpyOZotaawU2uvHeugQawQADvyl6JfFsjgKaFJiIp3o/f4t+9Daa6sGG08QQ58qBVRgqlhHEC9mnTbbC2CFTxehTVnIZAlRvILEuCrg+4M2ikGr9xgaCWCj96DFr2HvMOwhhIgO6JBpAjahtURHvbA4R5CV3WqxLxHR66IOIgpqA2gi3Gl1hQDMIdnan5ayOwmG7SwNlJMEpjMU2kbSoK6BxfOe/bTy4BD6LFwcFvlTGfT6cmG7x5sEoAJ+HW5dlIuXdqRddGQMTdfBNZmNJwwBgJLDwB9OFypSWy4oKEPaZtEfiLT7mz6L3zvuDD3At6BaKO0Mpzvyq+sAzo2+3rrzf7uA3o2635t13qhV8Wv+78+/IvfeK/K0Z4j0t3TxhBaDERmEF6HL4vYVNi1iqCwaZ0iBC6ZqGxaIR0DjxbfrLPQF6PLNP2q86u7q1f6oh7fWgaf6VnoceFs7u9YCvzrLFYFNBhK63eunuhlriZP4+2rIsArs4jksjOiy/GyQxatoeRHXBLk+KOtd6p5ON9IdPvaqh4Vc9Vxll/RIr8fHvrQScCvnsJeg+nMfbSO0I7w8ksbt6iV6mgPQwbAqgQcAAgUQTaHQ3L48vmns3GSV4msbQ+icyAppbUMPKUJXpH2gLBr8q+iQYIloUHvhOZsj69Dc4cFojQ/1+bp6rZBPfl7km9cUZKk2SlvnNf/4VFp0lpYuhDCZbZ7BoNTmlR6nAEJfKP1FQQGNJhU6E+uWEG6xoMdAmwWJEbTcYJ0QhoNuHGwUoMp0BkNTALmC4ITwrxCZIiQHlnaZy+t4PyMWh2MRIuy2c2Xu5VxfCot2R+bwlDA7CYTzwAICqyADkbYrVu4IoVlaR5Qtatvw7KDgNAAcMhUBgTnmCNmWGgadQmIVsh4B+nBesP4qrlfxPvoNf5tCK3bnxUE5nc85wS8MezLsd6QP6CkdTgTc7GBrh5quxXIio909iub7Q3hxtWR/f1cOJnOZjGcqKitB1bVlZ6sHNwyGEZdFL83F79ZNsfLG1UB1n3Xz/G7tt7P2y1m+f9o+rTMbTW046pjTXvcs93qS715aXJeL20u56y6R5z6rkKffKXLrrXitVaEn2QKYnJpTMz2HsDhjYWFh15D1g/TspWYxs9wGDp2Van5oxoS6iIsUMBi08CI1Jck0snlLrIIXKswsDLMOVJ08pNjEYjWF8JoYZ980q+L4yGrVmSxvn+un/K25BtAiW6sXyXorzz7kV806Ar5QqsAjeZkyTBOb1Tw7TiaAXz/DmgApwsc5+U43ZQ8h6pmgd8n2A96XsZ8JfJKLfvX6yXjWSLwEJwhyVFuUe7vGobongyGSmAFJi4Vge1Af29iKytwB8+v+ZjSWNddyA+E+JrwnCxvS2sGeMU2S0AKNqHU4nwvF2HOwMIewvyzlypWWPPzIUr5xVSUACM/hPnF3XvoG4UHP/kMfA1jhpYm1+0wnhp4BgMo1LiGW9zlmlQsCu8VQH5KR+TKmlgioF0gdFBJnDHiAIyIgQXZfWbIaTcz8RNvYTrjJA4TN6277mg9Is9E2yvPAGmLOuQ8hOlgpyBcQEoSwH2AO9wSwR305jEbbbZ4Xx3c6Ws+ZondmDBaymKsLPe4X3mQMcwLJlLByUL80HO9Zj2D6EPVTCwg1We0PNMqBD+7RExmKO3a2yq1eW7a2uwwZgkqbT2dSLjvS7/cEySDdfkfK5UQODndlOllIu9sj23V4MJW9/THjqLB7GG71aLOPQYYrPRbh0awne+OzpSM2bU43c8Nat3GepA0nOfakm/dJNtLzPLapX856n5u27yTX2eTYps3y6PDQ6oa+bp7mTbe2IWwYoty0T05/nOpE/A37By5eldFE5HBUCOScdzxtKfc+qyV337WU229vk6he2EKloEh9bnJKt5WyMIIgi4h1ISbwwn9RX4wmjOo0zbR8RVsqYMUCb/qudfe2OgfPi83SKzaBrQQIrVEVdmalpl3WumVrCL/NpnBiWQ5dvAAAIABJREFUZLZ4pcZbr89Nn3vcrA2M6UZWdZk/qq16X77JrhqZnn5+hW8mA0zf9GveXmRO1Byzzratu+dqu1QMnYCaMRhktGq1FDm+zYut2kOYCJ3XTYL9/A1tTxyf8LOL8MMcoWarNh6e2YjfE55Y4YU27eBDwg8LP8PnLjNayDqcjURac5Hr1wt56JFS/vEJTWijM7zdHQAMPiRPmBSgCJRZiBpYTAWmAbLc9V31VzgP2q1JLCQbbQztUSX4IUCx63mdQLdGwSOsWXwQlSuDhCgY2gLQhALP3aIlY18bUMB5rmOjsFQ/A7BPZAmRQYjwH427WBR7qw9xPV7slIGfzxfS68K9HeBoycQC2DUsUDoQWlMgmI7Vf2R1AtOVmj4NP7PUEYDbYkGQFZks/B2ZikNjxKi3ayGkKTLsaw1UgmF4eCH6h767986LJW70wvY2GzjDICwAlvoyGY3YCBiUThda93CE1FLQfhMszkip7NMtVXEdJG8IQ/bk4sVLsnPhknzr2r48fm3/XJ7T05ykaQPchJk4zbXq3znNJu8LSnx7jm+G9bfq82jnceeI93FWgHUefX8e51h3z8eduymMcFz/Nf19k7lxmvOe5jsplGgeRC/5vquydyAEXFio4Ua9OypkuLOU+5/dkuc+t5RnPL2UwSXUvDDghI2kQ6pKC+G6YNw2OLz9JaGwsVyc63hZR2oWdV7KnMWCvZ2u11/ThbWyPSbZ0Uk1WKfppfyd+Iw2/duP1DHGT02bMpd3O7SJ4fLvheO4gUcrhJi4sGpUqtfXa6x7cWhas9TAMbbv7P2l2icHQQpeyG5FsAIdDzZuM6uMTvf1dZGAncNu1hixDA+am6Q0IaxXuQ36eudSNAZM0xdTuC/WK4xzIP67mYGMl3Nm13/nditaOzN7TxF00bpS+4jmwcwCLPX5mPz/5L1JjyRZlqV3RUVl0tEmH2KqrCj2xCa7UAuC04q/oRvcc9FbbrjnL+m/wH9AoAECBNEEiiTYYM3VlZkx+2RqOouOQnznvqcqZm7m7hGZXWyACkS4u5mq6JMnbzjv3HPPJestkch7t27suOnYapHYv/mzo/31j846FTz3wAoDZni53smBlDL6TmHDxm0gxGY5cFH3tWobwno5NAtMoioqE/Y7GxqL3TEHJzET0O0W8J0C2LgfZ9RiKQkgWEUAfjhcEWrbcABrzZcc2UInkUwp76TWka7KAuZwvVgRAmdR5E4dV16youC+OzBZMGkk7pj1yq7aQ5/s9nsRRZ792LGaqjjB9Z228h6oonYAn2WIDMpcvoIeYuwqeztVaDOWAGL9RMcu6QRY/6vLXrPamd1c9oVQeQh0LjcwnS8t6+S2rJe2WB8sbfYSn9GooshsOBxYc9zbu7ulhPXQeqN+ZYPR0PJ8JBT//eTOpovNh2drqzjoeYHw0MNT4OJjm6J/4ePeMr/b0vHzPv10O++37XfZfH+Xz/68u7n/7k/93qff9/Tzif12/7OPvf/jz/hT2/mpffFpY+/Trvbz2/Zw3JzNHx/7xk9p68P3/JPxVCfLsnCR6WTWsSnmMWbWz5EbNHZzndivvjD76g+ONroxS0sP+UgDcsqe8q3rzLqQnUiK97mwsIeBOqbitOxAovWd1YDxolRQTFVXKriMCd9PhPDQTiur8XT6jlqU+4DjPmh+MqAUFVEtsHIGSDEh4gxk/DoPD0pPg6rHAM37XEvMBPU/P8B0nfyj7tc+/PvQY7UzAIMbq8ZL/Pmpj2JGYMwSbI2PT5sxLaF6AFuu/PHwduwd+SKFvoraqMfnh7NNJwPU8Pd2KDx+rn3oPYO/p01e47iPQCvAXt+WglhecDOE6DRXYims4KIO2AJooTfa1Z54goC7Xh2ts09stug40PrBW5lbx6sBho7gT6wUogs6Xw14iAYgaMRoXywurV1TWioOUT4WOXDFvnQ7BkAGeYl7hddiJmc0SoVRwrtKwJGwolc2cguEJLEy99AawAr90z7YI7Q1oLQX1og6g6otKIbNxfmDynVdZA3GfZ7fldQxTFJF3+RtRX/igZWRDengvN648ag8xPYH3RvjJt4/yYFLeWQRMgzyiGD4CimHfUSWebYoTBqvqvJkAYUgO41VRao1CrC1XjvQVCbj1y/GTZpVNqhSO2y3tiI3E0HbYWt1TVkex8KI1Ip8aNeDUrCyq08f7O7uzu6Wa6vSrmEhUfXGlhY9225r229rm9P4jSe1/vyN5VOn39Pv+5TN5uGnfxYbFoDiY4zUx1r/mDj5Y5/5D+n3fy/PM/TvLwFsT/XV30u7P+VBtQ4Zn/L2T3nPR8f7w++MobtoXpoc7Z9eznwx3JOK7YxJr/Qsn/na64FRKgPjvqp/tBcvEvtHXzf22edm4wtSpF0jIekLm1e0fQjZh/DfHjKMGq0ADoK2IrpMq8ArZTkOHeugNUGvEkS/pyQxLqWT/Fnvdf/53gdSH2KJ72cOtjfhlpYsPIT7TFH7O/yWH17LP/ZU2Kl9bo7vE1Q5PfKHzNTDMdy+svRIkq956OlhUeNPGUe/9D0Px9+9/g636UAghMlCXboPfd/p3lt1+Hh/5KViyFDJBkJW4Z4JKUlY7lxJrAN4/7si7Lj/U76zLYSPYCO25QMJkI/eSvRyYm/lGtJEhccr4H8PaPmzixogpDzbUIJnR1RpaZbsGpsvU/s3f3G0v/3Ow/aEDx9G3eXKHsbR2VoiJE8EWwIlpoTDiYMPPwwdpOGihE04sLQsOM46rMQzBqOOMJbuinYJWSJbCsoH9RCz5yZfKv5dy5OqzS9611FOqJdRWPsoc+Xo3k5IEGCKmN0tGtxklb7s95QBYNh76v0QRw0lAw9i4BJMcvHwV1FplywUmRNHvGDOFtvEltu9RPARnMZ5hjxKgnxpzuSNodAoQE7gtIHREtUn+6u13Bg6YsyASpqHf/IPvmqg6pvd3hbLtb2+WzkthtGYjLwyuxr1lKGY9y4UUjzuattuVlZvN0qbTLuFNYeVbddrFa7ekXJ5IMRY2erQsSn+Xb909v7/6HP/wYCAD/T5RzfzT3xeZ7bjfmr7zwK6n/hd8W0f6t/f1339zCbd20yfYi207X5A3/W7BtEe3vsfP5va3dKF12WRSDYgw+NjY2sBMLPVxmwKYZ00VnXMXvQS++ozBPXmgvqbxMoB+558sD1UQiQJUWtLi6JNhs1Ri3QoARZ3MqVuu1+N2BkoeekyOPwlMobUC3Eq12aDCvoUbcYuozh5/9zPVGv1mti48wrVfg6x3I6f5oUegwnrYyxTDNmFE/F7z6wdNmyPlPtg7akx9NgYjT9r10AUXGuFAR+Crd+X8P1njfXTRh01VecSPO3rPDy0tu/5IeD0UFkgik6U1vvM38MgbeR1dO32xtQGDSHrMM692EYXO5+Znodt+iTQGN4kkBWc12XoGnGfQDLh1HPWIQWNN0vmolNTi4XZn/5lx/78W7yvXAzebot7TLWY5FYR7Jh9CEihDW5m2mZ+PaQGO4Q2Kut2FW5zZ31YMAe1uz16K2fFvGaga8LIyCOTj8MRLupeNxBdN2HCo4TmMYzZ7i/WCMJzsFkCNOGF6B1BOy9ChXhg0b4yIzMToHk+vAGkYM/WiPQJqZZusKxSRiq54+arWd6xfumC+OXWlIVI2yILDIsl/Zr8u9wjLU2Pclhg/Kj0jzINYeXdTBVPQuwe1iGjkT6QT6EOjICtr6+b5bq2u/nWNvVBXzgaFjYelJYwsNJU3lpV1be0m9t+t5HpKWg2KzLb7Tc2n84sReSmDunIWyvN+2K/Xk+XNidO+Qtf5yXx/XDR74MZeriAPbapxZDDw4n3oU3usRP0Y4vlw+/72D09PGH9wm79pI+1afATJf/Epv8p9/YpX9q+zrlvPi1UGCfSY6DlsXvx9nz42k+Nh8cW2d8nYPuU/vxdwPmHPvtleacsGjQJhCCmSz/10SZO2Swy/dzsshfMCvOj3c0ShTdImR73G/vqDxL78kVjLz9PrTc+WDfjpBzE4iGTUXlHgVljQUPTxULpYCGmmSOk9zqBmn8slgAu5WC7wFWC3MDgKKtRoMujkm2BfWSbND688OBHtUznQ4GPk8cYjftz8iGgaq8Sj/39IdCK0OApFsz74alN/qzK8bH9c8DAp8zPj4GJxw5RMZSocFMUnfPcQ9afP2tv62PrZvzOR+ecVNyuBXvqft8HW+GKisuefbRiv56+B7YnxJfOjNZ9NvZjfXZvPQtO5ff6KACVaHcQayCS1aasul2qEjx4aO1qt3eYLVP70z9v7O9+8JI+sFn0n3ykFAZ0cBBNNsV4BeuG2F6FBgk4KlTmZXQEuILWS9mJKkvkGYJ0k5uNIvb2/8d7Q35Eu2HXMFRlXqG9XCMBoJyfCl8jgPf6hxKLB5R7KhgQMhWpYUhyhIcUMSP1Q02RAvo69mZptt364WqQec3DJf0i2wjXtcn1XlIorkM7fb6g5cJeYkd1x2NXmYuoIzAmbbeDipO0zzMe/ZBFKJPhqnvhT7FisJNkcSbyJl3t9wqpqi+wjzgNLffvSi7KvNlsvVB0v0ytyHIbDvvWzzui3vh5dEfN8fhIzfIktf1ha7PFQlqtfq+Q3mu1S6wsR1b0KqMEEPUW5/XB1rt2TsHD4emNe3RR+EVhlvbm+fFNuj2R759on16I/z4Bz8cmcwSATy2qnwIWfpdN+7H2/S7980sByy+5h/ZntNAHVqRdZPap/n0KpH9Kf7f77CG4jn0XQxjtjej0udO8iEfhc4H49jj40GFA8xom6V7tsrCRrycnJs1riXmNr17mC16Z+wmUTJvVBgo/sXpnNpn6QoTWq1d0DFZ9PD7ay+eJvfy8Y9dXZoM+fLuHKPxeG6qAuSGhbxVi1NuWm6FV7mIf7ACUcUfnhQwrknrQd0Xpl5c5cfNUvse9d9xdW88oZqaJ+mrP9TNYYhF1xstFy2eQ4+1uW1vdLzh9Nlt9Guw8xmY9BFrtf2skntrw6HiPBZYDqP2QVuv3zW61QVJ8kg5qfYM+pfjrn94/MYTzJHCMWYDRpyo8g7atwz2tWMRQIevvVHQ6hBEfXatCWK89n9sMaGzbw7XivMZ9eIVWBmLLa0PzLhwqpF1krIdNnMMHTBCAgbqjMEI71Ts0W9cHS7aJTedm/8dfJfabH3wD71LxBTf4UIZGGqoktVRMrIcqo7cYTI1MhQOjJf+qk43I2QIs2q5kIRyNNCnWPjw9W1keOPjgQEY/MQelraI2oN7oGZa87nnyESpUvNPnkAMsT6ohTIfmDMPk04oA84a263iwGiuFkI7HvQ6yo/VxS2iak4arJ+2WH+4IYfIqc8T1+Ht5xiLi9wXarlaoHnBEqR/WH4AYTB7sWQRbgE3CiTB0qqqBZ/OB76UfjjJ9p4ajophHQox+eMwL3p9Ykpk1o35hN6O+6h1C5aXdyvLBwI7b2jbrWg7yVZFrAd3vN9bsa1usajtYZr3+2PLewA67jdUq05Mpa3G321lVVQo73C3qUzryh4bmYwsIN0x2Q1yIW2kmHx7lv+C3v2TD/gVfc+8j/198589p888BPz/nvT+nDe+/9+Mg2vvVF/qf+/rUZxLv96n3/77641Pb8/A+P/65x/uxXtzaoEhsXKDXYCGBxjer8sayDD1Qo1DA62lis7XZzbixrJPa3fKohbPMCTcQ9XPGAd++LG/scmz22bPErl4kdnF9tKpqrEN6dsh08jTuEK5TiMVP0eggtLlFfVnrRlUEW9FMN08FpOokGzx8tFkGFkusF9dBQxG1gJ32+LgvlHbd0xMO7vpa3yDOQMwb5v3+WIZaO2bVDnc9xWbFG/XPRYH8w3F1Ajq8hz54INJv67e8fWcPpZ87Nz72/ntgvy08F2sSdVqBjWxZMTw2Vx4CuLZbufqjVQ/x1C40M7GweiuzoK2Kuy9p8QOLviv84pyjeD9U/JDdCk/7Y13y3u81XoJ5ZywyrtGC+S8sLqaZ1DfcdmyH3ql2ADObN/Z//pnZ3/3UkRYp1iDEgX2997kSITzWD17ex0vvRC8s/s1BBSaLcaoCzsEXi7MmInd+7qJ4Hydu0unGDjDKrAdlqYJ8hquTLA5CnccIXng3LBKhfoTxUTnWSWCXnLFS4Cw5Wk+Cec9EJnwYDN3F7NHneGOxlrDmIHnqHLo23+CcwHeYjSsvZL2HHVO4EqDKgOvaHof6w1G+ZIAlrodVVcyK9EzQxEqyC1N4YT8E0GTc4/md5OkNnl7OIHpY8mCr2t/TKztG3UeuvVpzr55dyd92h1RATIe9r59fN+NBZnnatbTTtSwrlPGz2W9tu1yrA7pprgJMh+3K0s7But3ckm7fsqJnnSy3Zr+z7W5t89XKlisX1V+OR7KFeDNb293cLSTaLw1uUQiPCBQfZbTCRNUkI3Zw/3OnU/wTbNiHNp727x6+73T+fCR89vHN7OPz8HTCe+T09d71H4qZP375f7/v+EXMozdJ902fPtHCD/atvlemK63N7akrPfUF7gh8WoRbz/cp1upTO/Nj4+Kx38efyTYhmio+/MInnv9ToefTfbSeU1sw7RtvS9zq8nPrH+90ens5aqxfeqU21gc2hh2eM4eDTt3Lbcde3x2VHcSLUAW+XBK3Zmf9w27rp+ssa/R7/G0GvURGqTcvUxuNj1b1TMALk0VehBo6aEkVFnHnbemS0IsEjUZkvxxQ+cYStUsMDXkKsWruz+U74naEFkP3HvzB2ht5DMWdbLajDizGMrX0nNmr9/2z/Pfvu8a3t3zNgvCEH2O5zg/fn2OcN++PQm1ljOUkMEghHKRWqAODUL79838PgKsNjk7jOdS/jOlviebtPhhrtgHneV1oj8szgxTDd97vZ1YxaMDCueoem9cKST8M7p56sTXXdF1ZMZytE+L72vPkzHZ9Wpg2iuN1jWD+KQ+5YIeBBQLRN8DFEWYEjeSuY1tCh9toWGr2f/+V2fdv3XBTVgn74LKuGeHhOtkzEMlT6O7MhAqMwJrxO7wwZf8QzD41vRKj8gwzTkWTw9CMxZuZX1v8u7oAE2wTYJn8c4CcCLL4Rr7WmSu3ToDlygXg3PUdsIVmi0MbLJRCoFtn593QFSH6uUpFp0mtPuy95A2s09GNUbl/omlImEplHIZ9BbasCpYdtPtoBgShUDQvLx3k4JRmApROhqiKSLo4P1Zg4E851WddAc96s3dc1DGrslSFpzn0HRpXosWQMLmGMH30h8KR/8U/+aMGJMlA8FPhQQp/UKMqZO9rW60XNpnv7Wo0tn6/tDTNLc8xPKX24UHIc7Wc2vevb62bj+zlsxudUA/bnYM3qnAzCHZ7qzcLW6831s1L6/f7+n1eFKqJxPt364Vt6pXXLurif0GoYmNFObD0WNtxf7CqKixVCaC9gW93m50c7Ds8Sd14YgU1HHM8MKjdmNhqvbXJrFYNSMJFpGcOBj0bl6kWcFzxGWpZlgVxfyFatJMUGpxlVUn8Vtd7G4/Htt+txeDRk/RFJ6FPSvciWy+lV9tsV7ZaznVSSbMu5KhN5ktbLPauNbFG2pevXjyzi35hx2YXRC08oNzSvLBOt7BuUSphgexOCn4z6PKysLTMrTlu5eXBQM1kQntQe8qyZ5PJ5FQllM9rE4N6znyRoI3Jnnuq9TuYSP4jCYL+mM1mdjjs9ZnpdKprj0Yj1cH89rvfCkx//as/sl6vp2sxgesNdsaN3kM/DIaXVlUD2x33djxutRBsKfc0m+rZD0cXvkkXJFns9Ll6u9e/GYfremmrxVxF0gH5w1Fhd9N39ubV0qpe154/f243188tKystJNvdxnb12hbzie02tfUGQxsMRpZmHSurzLpJbvPFnR02tXU6XTseNpp8RdW3xXJri9XWlqu1rVdzFVzv93vWqypdk37Jq571ewPBge16a8v9VlUUOJGhbRyNrqwsKtvttzafT223nMmjriz61u8PLS8z66alreqdLVcLD99rHmQygdnUCz0b3rvbHeybX/+lffmrP7Lx5ZX97V/+uR32W/v8iy+s7A9CQp8SvY36ps1hK+dm5g/gZlVv7O10qT5dbQ42X65tud5bJ4g8eZ7Pr1N7Nsoo1GUddB7N0eotQs9UhecRkV5c5Fakie2OO528CVFIIJqg5+rY97cHLc43IzdB5XeSVHEdshIbs2EF/e6nWTQXlNXgxD0eNPbyGSHGoz1/kdj4WWNdTFMJCWrlNs1r13gEIBbWK2aQay2c+tfcD0V/2+BLBqrBLZI1jfnja13IVguCfTawc4mbc/r8acPXTnBmwvznkZU6g4U2MHr/Pffff//zD8HY+6aqgmhPpcIFp3jdr3Q857p1+lwMwwWg9XtjuKIreYSOLUbLy+VEABN0WrFWTAD7J+akpdmK9xlBcARA7QzE9j1FYCn5+v1MiBOuEjPTMnpthyPbdhUnG4gWOL0PcSPge8zm4302LDKk7OxuN3V2cWdVZr/C4JcQFIwM8wZ9Fjqgw76jWof/+1+YTWZHq7qE/9EQHQVYYqJvKNsnhkmvWM4o1CLkR2z8yjpshQWJHGG9gOM65sOaTS3hPMAohgkJs/EWtFgwQ5orYcxFMJuRLYitgpghsxzgBsvGmtF1w3Mfv74fsV4QMsS3k/GKtjNqrEoVzHb2bL316jR92HW4H72pY5MV7XOgiVUEiQKE7zhGE2Y8sg5uElvJZ8z5NQKReHblHYTyJBFgQ+HFqVlL2ZPBB+wPcmKI4dI9OEEZPVbk+Gz5XWNBATjGzV6O+ZZazVhG2I/0AnDLWfW//qdfNzqRhBIGaLEiBdftbinaYxsW2HyoUAFCNwdmO6vXS6vZWHdkHGysynPLs8o33ryQiH693Vinmwl7H3dLO7IhZKVV/XFYRD2GvVyubbOcWdFh0zjYfHWwql/a9rCz5LC3IutaqUXXrfM5FdDB+91KALEsB7ouWrHJbGVlN9dDuVvWNpltbENtpq6btbJpo03DkTaGSZSqzoBT1fPcgQiDQO6zhWV5brvt2g7wkarLlEl30ikrbYrb5VIpn7s9ZiipNubb21vLyeQ47G2179iqxjX3oKKYlyOSEHLrlxenzM+iN9J3sTluN2tlTxRVLtvd/WZri+mdvns4vjBEcvt6b2meuUHbZq9+AoDlFP7GdmPyTm0Cw5Pg0B8MrNvpKmzDyZ56dfPZxDppbpeXI02O5XKu+zoedpaluTalV29+sPlsbVc3NzYYVjZ591b9/9WXv7KyX9hhtbFukVvW8RDylnZYallVWaYaVc5sHrAU2e30b0ABpre+LrDQbGy9XltalOrPyd3cSyYsJ1b0xjYa9sW75FmpU91yMbE8LazsXwkEbgBPCWCV01LlXofcd3+g0lIA0NViYd9/91s7bBYCiGTa1jK2axQWn99N1fbL8dCuLnsCQP1yZAfr2qtXrwQkr0ZDckZsWXMPfflDDUaXVvb6Vi/m1uBFB0PD8wjANu1QjD3XeD3straczzVnAG6b7daSbibAlTQ7aw57gXYWo1c//Nrybmaf/eof23Y1t++/+2u7uHxmg+GFgB0LJXVKGWvdzsFmd2+sOXZssqjt1buZ2rjZ722xbqxKG3t5XVnVK6xz3Cl1uj8oVKIr7TJvajvKKXlvq7q2d5OtLbZk+6TqX5Xr6DQ27puNe8wfQgpH0fTLNSfMjm1VeYJep1wGWg5nZPolC5OfxDnBcvjhJMppcLbxDKuNHW3YT+yr5439o18l9tUXZqNx447TCEKjIBeqn0VbSUEtFrAloIrlgxyGhXqM7reqk+cpw5GQDYeeqCGSfsc9hI4JYzgRgdrW3MTIVHvzjWAsps/fsyRokTen94UPtxnUhwDKAdvjzE+0lngI27i+an/vnd1g4+MwqNp1LUfxh23/UDvug4z3//XwsycAo00/2H6o9I7zkE8CxUdA5JnVciZC5W7E3nGls5fYCUSeyvsEH6sAjL1MTkuKAvqnrhRu4i09mOsBz5YM8W7PTFZkigKeCWCsrRs7JQO0IyFieY7adLV3qiZfRxuzHMYJceElhVGpSvAkdqwp9XK0v/kusf/nbxpbrFNVaSCrTv5RIWTGniyCBNAUQoDvAS+PUHoo8QGAZI7SO4QdAWFefcDZGK3LuApElkp1j8+GqO3RAHPFfo/gnvfAjgG08PFCK8VLesoQtuNABpagbwEwzDG2OgAVDJ9Cdri2I7Tfet1EFXnuHp0sIHS6YT91popv4D7wAeT7650DYbAFQKqSRUPqkih0p13XcBKChalSSaNuYgN063mm++Zg6WWLGttSIqk5Wkkbg14LyQT7mMr4hOQE3ke2dFZ0bFA2sp9QsgOg7T//h583nBzZHPbHnXWSTIzC/rC3qvCN/GCFHiibE2Zlu/3KZtOVTWdrL+xYdG3QG1jZqwQQ6v1OYQcAC4dB0ke3m6U6u9e/sKzqnSbdpr6z1Wpm+60L7siomMN8pbl1c9BnxwYFBmrUPFIVJ8Ur2GAwUQXfgyVZuNc7qoMDVPbasGHQVtudVXlmL59dyr5iuUGDttWgG5RdK8tSLEoGbbg/WsKugCcHKecqmgnix1W2tgMIFv+QYiCQA0s3n89ttayVzs6pidM/m6xCLRsmB1kKIGazQW72/GJo18OBvvdAKm1K6DbTZr3bOZukTJDELM8rDf7tcWuj/kCO/iQlsAMQ5gF3p0VmedGzA1o6O1g1uLR6ubLDrrbkuBZFUPVHYro6OYwLtO5eLCPANC8HlqVH++Hb39h0OrcvXjy3y8uxTaZ39u5uY8v1wg67nfUHlfVghtJcTNFwcKHJuVrcadPtDwAlie03NXEiy7q5KglQdxOAVW/W6suim1uaZQJiANv1amqb9dY6aVclo6a3a3vz6gfLq9J6Aog9O+62Pg4PO8urC09L3iwhzkPmR239srK87Ovk5Seao2XdQqwUAHA5n9rd5Ce15erquSa17NgnAAAgAElEQVQi7N1yyXWcRpZOoZPaxcWFwM/d3UyZtmJwDxuB4KurKzG+PPusU1reH1s3Te3NTz9a00nt+YsXVuRdTVRSf5n0nJBU4mq/UX1RJgXPCOYzy1Kxl5rAu9r6o2cCWz/98GsdCgaDob6XdlM+azQY6lCw3W+t00DgZ7bf7+z2bmI/TmY2W1LnlKLyR7u5yFUfJ09zu7m+1nOlXZTeYh7zbDe7xq4uX2js6BDRaezHtz+IKWbMbGoYydoOB1bEzIb9xhDOIlRVarMOqc4Q8Xw4BTPm2RHZGLhX/s2aMt241ovwA+sbgCxmAcWFm3n+rJfY1y/Nnt2YfXFDuaDEqnFjOSdaVasIp2pOjCwawUBRv8CFPGwsLL464+ow6a9YykYhHB0qYjYjg6ajZ0u7sJbQxhu8I3SKD+aTjtpapVQeAwqBYYgA4VFw9gjo4kePhePi5x+G1eJhJX7OdTUwd+5Mrl2zLdCOz+vnGkWFBtzbrAVUHhRbPAniI9Jt+XwJc9wvUfQ+yDyHvmLo7l6IN7JzgdE8g71z2LoNQv0xtExeY8mcCMSCCPxR/Veogxj7+H5bQ0OCPYnbBATG5WQ/4qn/0YSXrEB0a3HMMY939VHhbgAWQEtarUNi66XZX/26sT//te8l8pBC09UkVqjocZxzbjzMffIzDiHUAqRQsg4+rWQTsutgk5mjRCFi+SLmkDc5aLPkMRYkBoEt5reuvYp1NiMnC6t89PNQ4I4INUownnRkG6Ps4JDhx7QjUnRkHaIUYI7I3/f93RYy5SBBuUBnyABUFIboRx5ZMm8brHnCgQ/ROy4IspkIGcMAM5X9ce/7QcHxnzXqoL1E4J/MxGC0CulCmZ0kzWyHi/zuoL4DPClaRLiTKwRWHbCrmolHt7Zoa4PpS7nUd/AqdNsJDprJn3z9rOGUDZrt9YdipAAWAjac8ho0GqGoJUaH24X8taDc8qxn1xdjbWhiF+qdshQJzOKxBSBqCLUdVgpxdYuRwoGreqKw444Btt+cTj2L9c7uVjsbjQaqdbTf7G08qmxYlbbebASgFG7SQuGlgtgwF9yJaiAdbDLH/4sBTPu69vyitNEIMJVLJLdYr/SdnaRro8HIqqK042EtoEfIqUkygc7DFnC3V7iOATGf3dpijtA/PHCdKI4K2Yi52ri/RpyQLOp4kHEy72WVXY1HytqkjaBh3pfmpfUGIzNCUfOJvXrzWgDqxfPPXAt3NIWLyn7PFtOZvXr9o63XK6uKyi4vLy3PMyuoR5ljaEQodWWzu6kd91vRqbA39FFR9TSo3rz90darnZWjsShYwGqvBCBTXHyp09b+mNhitbS3d3OduMqysMuroTbeXtkXiFIaa5DM7eulvu+I3UcGIxNckBU76BIvEhgQ6M4yARudGNLMVss7hTBpJ/99+/339sO3r+xXX9zYqN+Tw3CRVyrRkHQOllWD4PO2dTYHscPxYB3Cpr0LZb9isgvIJxxKlu1ifqfKB4QsqfHJguPhxrVADBm3gCVCymVWeXpzJ1E/wrT1YApzWEz65qBxCGgSA8oiftirD8eXl9bJKlsvawExmEhC41leCmyhRzrCerIAppnN5+9sdvtKYUcYPsKA69VKoU/KRXhdwFyAqp+XYqSwZZnczTSuaPt87S7M0+XC5jMAK+ajiX3x/NKux0PLi47Vq7VVRc+KLLNunofs4p3tNyS01GKDea70pzY3Gf8dbLdb22JW23K1EkOMZqHoFj7/CVMmzmSywLFAEnJc1kfXKDQsvmEh2qU2qQ9ivshK1vgIBozQ8GxEAmUwtrnZ9RD2GaaxI+0KJ2/m3x++MPv6V409f2Y2QJBPhk/XU8pPWq4IvjhFBtbrtEGK1Qr2jhF8SLPnOhZvV7CVkAYshB4BhWq2b+Yxy9G1JZy0gwlkqGun67QYj6j7eiKy1cZg3oa2zugTdaLxM+2aiDGMesr0ji7gD0J+7zUggqqnNIwn3dqZdTszP6mn/j+4j4ff8bHwZbxem7ESYHpg8dAuuHPKLn3wZad6hAFMyPA0jo0WcGuL4tuXiHYh55+d7zsyYf67c/tkFwGAQSMVAHpUGHvhY9dhxbAhQvj9BtbfdUl3U7N/+9dH++1rZ5W1PesgBLvD0u1rqEw+RWa4Rxdjcq3B6qJswA8SFtVfDHAg6hEdHEV3eAiF8x3Ckml/UigOUONjPCgoT29EGOO2E9QqDGwUcyyFFfKQJSx0BJuhzrXWV/oOogYJE2CPMoCE+zoCaV7aByaP68JMAdy6Gc7wLoZvJSsKbLK/ATKXW8+cLpLU6iMO8QA1r4dIGR0OUvtDag3a8wAARRhlTuCsa9qFMB4jVvrB92uY/Zgyzf1utpT/gYBKTxIGmDfVX7S9ZVwd5mxPBqQD8eSfvBg0ad6z3vBSudPSLuGAulgR2bTLQa5Y5Gq1tPlio0YMB4QKh5b3hlZmXWm6FouFe1v0BzqR23Ej89PdZmNpMbLR5ZUavlkvxWYQNtrAgm3d13a6rDX4nl+ObNDLBazKMlfIAqZqveVkX+g0jUhXwrxDIxZsuSUtgNgpD5nsAGd+LnqFXYxGGmaT+cLqzUHgqigcFBGy04BLulaUMEtbWy2XzjT1+1ZUQ2mttquZffPtb2yxdi1RTw76mR2PB5suFrZa72yF50+oBl6liY1HfbsaFHYxHIrCB1QwyYajkTbOww4GAtO6rdUwDJu1zgxoh/qDCysKtHGZbQ576ZbevrnV4LzoVVYSAh2NxORAQ6N1InwF2FrM5tJ2McCGFy+s6vcU6trsFjZ5/Z2o815vIHaJzRNRoc45eWlv3/1g33zzWuDg6nqoEBZAIM8LMTuRKdquV/ou2kt4TkygprOHtQQuupnHvJn01L7KumKvOBxx2rB9Lf1RXri6+s1P39irtzP78sWNPX9xLeaNkOay3jhLmhfWZWY2iK8rsaMIGWkL1y7SrhhSWMve4EKLDUBrtz/YxfjGM2PrmW0Wc/U5z1ht6/ZtMBgLfIvJOG5tW68lHmWc4ZS+XszFNvV6pRV99E2JmKbDfqeQZNrt2cXVM9vstvb29RttCsNBX4cLdGucEqsShm6lwwshwBVars3GRpeXEl6ySXHCZR7Jk2pfi+m0bmWzWW3TlWu51vVO/bdmzO0pfOqltb54MbTPnz9zcGfYM+Q2uf1RDNPz51/ZZru27WqpkKqHyFNdH9pfxnyhFIz0k0lqs9mdreevLSUU3OFntGln683KFjXaOzSZngxDmICyXTgmv1uxaHbURtirJklDIdbGng3x5iLrx3UQ0qo0jb1dMEU69uIKkatnMK43vklgLWGHjsIAWXqwQd/s+oIDidnFVWO9Pi72iSWFh5lcbxL8kUI6dnQQj4BKbJdO2+eYSpu1cEYlhK7Ie1davddu9Iym5AHz5UybSp8EnQmfdhDkO6VS8COQae3mD8M6p1BjsHGI2hSFzx7YCJwYnFZ7XUMTjDcjuxay9mI7HgNYj7XjHsN26qrHM1g1d6Jz/SNfcA6hRgbqYRDUP/TBMGMLHLW1V4/dj5519I2KFQGjGD54ffEeLxfV1rMFD7b4zEJY7Z6+K35hLDYdsl0dALifUww9O8vqCRwc1KmIwLhXOJCweu3ZhgllePaNff/K7N/+7dF+mvjBQO0jxz9Yo2i+hZDs7ijzFjHyhL04y+Rk1YWRRggOoHQqSC1gdqqprbsAoHNg0d9DET+YJ/YMt7K7H8p2Dsn1gNgkcL3Yh25s6uwyAAVvLF4cCGGp6EOE7fQTRZ5dFnK2jeCzBJZ4TG5k6qCVEJ2zR26MyhghYoAUAWAlycKmscXOzV05dPJ9tJPQpHTx8geMDvtkFPozj35cCpnKQHkvuZGeDcwbIUuAHsCVqB7sI1ZW0jz7ekNb47Wk3c3ZpzqScMC0uUGsWfLPvv5SYUShzs5Buh8ayemcG4DZYLNnIyH78ObixsajgdWHnYdCNgAwxMG4zELpIU6vhEpZfKDlGjZZTuzrmUIYPFR8QzA7xQ0WER6ncDXq0FVc9HKEkWqlUCDhLvg7nGy9ptLG1gCw1U4ACJalyjqiASuVBqez9gobIjSGNQAQ8gAuhlfW73Vtg3YI4XoxFAisF1PFwQfDkZXDvkJUgDwAwWY9t7q+s7eTlYxd0yS3mpoJ5kUrcZ9FrDgqunZ9ObSLAUApVaiQDeLNT69sVR+1IcNU7TZL25Ev25D+Xlhv0JeA+ii2jJpKtW1rzGMRUc91PxKvF4UmRjfLBTYAJAwgtEjT2dI2+52lh4NdXVYusGaIHI52JPFgv7JS3keZNnKYJA6hs8Xa5suVLdc8i1o+J8+vP7fReKjwXZKhcYP1cI+i1fKdbeq1Daqe9QApeaU02O1qbYu7dzrps6EnnVyhFkBMJy9VoYCNF6ZQmR+7rW03c4UlCWxu6qX1qrEVZU8puDBIAleHhX377W/tuK+kMQJo7ZuuEg+aY2rjS0KkzlapTFS94i8CiNvlVJMRhgk9IIJ1+o/FsKhGNr68sU5anNhVJtHtu1cab4t6Y3fTpZXdzL788nO7vrqShlBGeBv0ZND7R1su5joBElpeL2fKyhldf2Hb3c5W0zs77hDBU3E+EzAdjy6l/YKhHF1cu+5wT81RBOkrgfJutxDw//b1nf34dmar7d7SLLW8Qe/HXKmsX2Y2vhjoOTAvVDIjZXx4yD9LC1vMfrScxBPCoAj8qTd2da1DBgkAhDBh9rQQAJz7A4GKydsfpU9EBFp0U+t2S1uunQnERX67PdjdbGFrxl/ip0rCg/yHGWq0MGaxRUPx/DKx616qkj9FF0PBVAcrwgDM/58mzm4Ne7E0h594q4JQrLNXHKwIPwJ+o86mVzR2dYW2K7GbS7PLq6MVpWcxkkBNqQ9eCvHQ0TpRB9brwQ59ztKMNhMAyPObBGJ8JxF+AqQK/ECqK5no/qYE+6CsJNbUwILF8KPaFDLeohj7VMYluFXrm0+ao1ZuYwgN3fOCUpgMAOtcj9j3NpDUrn0Wc0fjStbtNgt3L1zX9rg62V+0tFehbTELMob8IqN2Mgs+ZXKeAeBjLN9DXVQECOqnlo4qgp5zaBAQc6ZluNUWSRNyQh0gxkzF2NbITJ3afgJY/twFEB9jAiX6P4eRJQAPDFZb33cCj4fUCQKxWoTIyOpFc9vYofaNeDJL7M9/c7R/9w2yk1B6JxRed385D9cCrDhIuju7AwLkG5AQ1A1UeDBk3EUAhlYshhRVugZggbYKxig8n9gHRIQkwzgV+VF+ovqvYi4G/zpy0arSWSsKPCuZTHYW55dAE4+dOQszR3Yxh+1gkMwc4XvZI2VFAU2mszkSEK50Djmz7iJxINw3X2G27LorhRyREG3itRpb7QgvAuzOjgX0mTNPHmplfHFN1jix08fU6o1nWyNmd8eYIFOgrxkHOMwDWLtmvdxB2IoTZcs3DiaPtrM3sJ8A5lg3lVDwJ//gVw0nfXl0pJlCHUzcw3YtGwc1JMGMcCQxMgJmYpGc0jcrdDhQcKVl+dHmi1rZToMBYUAvxb3fr2y9XEjvxMoJ9T/npL7YC4xdXPZs1KskcUOv1E0rGw0JRx3tdo5Oxs3CeCiwXWwcLHQAIehOUtNHvdIRLcse6BltWYmQObNNPdVkHfaGrr8g3IVo+7i32XLpQuU8V7ioVw3smLIRrK1GR4SYfL8Vi7DdLex2Mrf11hctF6l69iID5WrUty9vxtJ8EU7NCjb8TLYYy9kb1ZgD4AEeYR8ur68UxhxdjMWSzKYLW222+j6yypSZtuNZeNip3yPcUygcdgQ1oz1bzWy7Re7OICwUAroZX1pvVApIrldbLT05oAcHXhgo3HkPa1vUO1sseV4b3UeZd60/Qhj+XJvxYjHXiBP4LEtbr5Z2+/p7gciLmxdiemB8ANtZ1dfivlvMBFQZI+sZbN1Gm3NvONQY4TThTtFH2yymoTxFx6bzO/W12LjhUABUycRHs998+2u7vb2zF9dX6muAHX1CyJJwcyd31kXZgdu9NGMIzkkH1sZ63ITaWOhvCk1+WJ6yurSyfyHt02o2tensrb2bLATM6U/CcGjUMuqBPnshRgpQEc1GtchsNrYBwGWldQnHUsCsk9h0cmt3t+/s88++spcvX0pPhz7q9eu31k0L9TNAByYUzQHApptlYml/eDO1Od529V6hfMDVoFdYlaf27PrSxsORVbkze1lZ2JHyEOulHY4725KRi/C939fP6/pWoF3p0jsOOR7KzdDpEdJNasvzsdoOKGPx+PGHX9tm9touL0ZiqG9nU1vXjEsW6ULPEwH+u+lWWUkAK2nYMz+xjqqOXQxStZusHr5zWHW1KJIJHE/Q2nD2nmm0XKc22zijxdQf9Ti1RmYoAC3YPISysJwU12VBZTzJSPFoJHOO+omMUwk1XlwmVvYTy3ouOaBtsZQPaxoR7mj66MAnGknw3g8X947bidiucGKXbkZ11/y3wmV+yNcrGuZ6ViUnas+mitYTESD5/t4CbrLH8RinEyce+lQIu8UEabMM9yBGqi2EbhnXCtS0ShrFe3nIbJ21UOEdQYt1D0QJiMQNza1U2qAmApYn2aoAZM6sV+irAJ7uh1TPz0SgKWQJnIBSZJkeMdQ4hQ6jdqsV5n0qmaF9/+/J20K73XOJsGQ06D1bqThLnnptz5C0INH1Hkd4AMdBxqUEkr77KbH/628aez1zuwPYIkARYS4BHw5rYqTc9kDjXX6xaLAYFQ5WYskdDpORzeV9EVzA3Hi5HR9jawABUpUA6vi7Q2Ja4TpH/sSDigxDhiJFmDkAEbpkHq3qaMoa2N9oYRGuwntco4ZQ3UP+tIl/Qxrj51dkoSA14dUD2llE8CR9sdbDFPLs+T6030QATBoqP0O4BURkozehv2Hd+B1hR7RsvYI5EzRsEnNCWvicJ3QY7TJw5Hf/L6IzPL+dGD7wBbgDPa4Yu6ar5DOGIqXLVK8RxwHkVFsHZmIy0bNJ3pBa8se/+qIRwmy2slWAyUGDxJdm3Z4NB2OrRj3rGJlbwRcWavKw0ak8IzXLiLliebAWFUqYKutsFBL5s3+5OLs1tyaEp4s5UjxnsDiQ0c9Aw1o8OOrJkvWecNRXMqBziMHf+8zZ8O6Esx/57tPJA9PEdtA6LGrtNO9TO7XYhcnV+vs9yj34AmnNlAP3A0PGmE7UOgWESqliu2IWkgdGQn+ETJl7C1Msf/FwNWgvPPLouX/qfqxP2s/hXrMefr7dj/f66fycztd/P6Hq8e85hxTuL/KMrbB7SU/0oJZZ+KJTiZIwif/Fv/4TAfQtGYps4BdjhTAFau+mNnn3TgcLxg/ABp0UDFi/l9t4OFRYtVtcyOaCzaReTwVaWFxh3nRSQbt1rK3ZHiwt+2LPWAWaHVYQr23Uz+2zz/9I7Nj+UGuBePXTdxLKf/bl1xrzr39Cg1fbdE01hp2ttgeBMLJZOIl99vzKfvXFSxsM+wr/HpNc1hawxEPC8snR6hXt2CsTEu0ccgCA62qJ7YeH1WFdV7NbWVlgQnxxeaMQOLrJbjEQk0cfwK5ii2H7qaV5atPZyn54t7LJkk0VRhQmaq/r4bXTqzo2yBK7HOcKDzIzYEzFjNd+aINtzYtS1SlkW4JFBQsv9g8kGkj76y7MhAjGQ/85izgbKuMf9nhHiR6iChwE2RTYZFSvzIvjzVdurliVLHyNDaqOvXxudn3VKOw4HiTWxctLtdIEh3ydCaV9tGlG8avmp1vgKBupPSHC389sSAAbMastGCfG9PVkxxEwnNDDe2S6GST7LMZxfsoI8eSs7mjtHvCSHtL1ZCDNyPh4suH73lDhAn79hz5+jwCuR25TPzpn6cFshX+H5AiPtrpw2oGc2wGo7RJZe++dvMtCJt05ZeFpgNVuzz32KTrkB/sAB3MO9NrMVlxL9LNHvOvuieIDgHoMWMW+lQYqPLtokMsziwRo9MvSgQwWC/E8Ficqu+OC78M2tf127+Vdlqn92W+O9hffkHDiGinIHdimqKl6OPa4J0CWf2tHIExsMwfBkLiLLtUF6rDWe2c6w/4mdo3xKGDlGktdM4zHWLSaUc8hisw9gEROHcLgx+Vu8pksenwueU1TFwT5S6BQgnof39JwsZsrLBiMRHMOkw60YKcErJQc5ppUwBVRFbSbhGLRjjLH+Y/f0S4WBa5HuHS1cxa5nzsw5xmIbQt6Mpgs3kd7hoW3B6cF9HMCcEgVsIsKAI/fU/gb8IemC2mEQpuKl5JkligpD1shZCw1+EnCf2KePgfQa2F6KoLmP/3DL5rmsLFNPXelfppJlDy6wP+oUOPgymEJRAx1cGDFvbawIjnaZDq1H1/PJO4r+y4EJ+tuuZoo9fw3//2DKfxws35ihrdPYGfq+Pzm9qbsce3gxfPAC8dBHajffTyCDfP5z9b743fe+752e08512GBfeho/QiAfGoB+5SftwGeOv9DGURq27mg7v17eB/0fMr3n94T+yCCtkfaERfdJ4FduNhToE5TNgK7x+Ucvmi3wHn7HlRWRYVXzf75v/5n0iXJ/yxFxG12e/fOFpNXNplMVaZhUGZiRGEMCdESykXkX9cbLYQwqrwQhvf7npQB0KEBZFb6d22tSdwImJPLco4ZKOGySt5biNKxxiAR4pAWEvDDyKLxe/VuqiSEZs+hxlOTR/3Mri5H8nEbjS7EKmJAICsQYmgkrYQs3/1hp7Ao4WJ0hD988+8UYsO3bLd5ZxfjK4XO3717I0AGUHz+/KX1ehfKFl0up2KnYbjQ2cEao2mcwajBIm12NlniIxaZGDQaDmIApf/RiwvNdTRcZBKj/yIz1vVoS4GtUskBLKa1Dm8MYbJk6/VBCxcLYVWQhOHO2WSCorvcYgfBabVztF7pmYFRU8ZCSzIKCzKhE98A3UYCpsw3ZU+NR3tB6IAUbLRel1cdu7w+GjJOtF5pgYO9f8YLZXPoYlM5FxrWZkFSRevQ4QAptU6gsTRcEzz9QimgOD8C2+Vg5Vx3TkwLYSQxr5x+ffM8nfdCLOZcLy8c1qJoPdJQcQONGXWBtXpqvdSAjg64ITSo97Z8r6J4uT3PXJNzDsnoOjJKDQe5oAty0OcM38OwYJyrbbYq/uw+i+Tjrf2+mNEZmTN+d8qWa69Fcf2Na03ol7ZR8El0HzL4dK3WIS4+J++r4LQfs1BDYpBYc62FLbNZWJlQqgbGKlY2QK90DJYO/Mk+DPPx7Y9mf/3rxH6YsMZ4yHl7hI13fZbqEvKMlKEfEqqCbYKbcvp6SZRDc6tlVqqC0TIyDjYK0lh57UD2c4CNQHDIxrtfSodICDluADmAljNZ3C9h/6jL06EghXELZIcAm7+6ZJlvG8lrNLcA3RyUUpgmH0cwTayZ9AfXl52DInJEEPzeXI+FT1Zjw9KBGNpoRbsApWmqUJ0zdJ6lSZUbWCi54mcOjqmdKNY5tJE2I106JF2r8qNscOoQQZNUiX7b7TTG8AZERyY2NYwvFcPG1T9xKwg+sxGABqq6Fhuhf79H5nVHGd9gtOSLy6rBmgGtE7QZbFZf2VEmpipBGF3koq0BYjR4vVvbm7ulzYJhYlF2bdzvKRTBor1c1dJzELdc/Y/3tsQP7/oPuWwfUuEzT7Efjxj/nZijh7v2+9f6KOh4wEK9R6+fVxH/20Mg0l7IfBV58J4PIIv2+x9jwx5JE3/vfp4Ct63rPXlPp0XrATvWbstHmv9+/37oAzFeEvvI/32vfY98/CEA++f/y38mCp7Y/3Qxtds3t7J4yPO9Daqu9cqBwuLD0ZUSBWTAuoWF2Vi9WjkFbAfLS0KobuCrOmJHfLBggAPjgB0K1RQIcddTq1cTaeJYBN5NZrY7dhRG3DQdm81rezdb2pvJ3Fa7nU6vwzK3f/xZYVcXYwG5qhpbfzS2okcI3DNt1ysYIpI5zPq9kUKUeIEhuJddRbdjq3VtP/zmt9br59ItUpt0MLix7a62H3/8zu7evlFoX6awCPzRvVnH3r17Jy1hvdu5z1jtoVKYKwSh8snpdu2yn9ofPCttPOoZnmGEmTlskeQyW0xttVzIBw9NG/oumLKt5j8AC1G5uzFje4HOslel1q88LJGzkqVdyRdu53ubLzzUjF4LnQTGxIjvCcOr9lowO5UOReDTQw8zwhkH6jL6piJBLIw1fkrBOBIGgPDmsAfwSuzqqmM3V0fr9xsrSpPVDABPgEGp4+GkDgnaScUEyMcQewnt2oFNabvwB1fw+ywL4Xs3fpUWJoYWOQUHYTnXQzcrQBoYAi+wgRg/sEMnEHjWnUUX8odaJS1FJ9YpLk2+SUe26UmH/DBp4zXP86tloRCuHzVVJw1VC1RGwBRZKd7rY0FQIqyDZ2avrZs7JRb4TZwMWaMm7JR9+DCcGFgsASz+LvPNM7P/MLvQSbEHonjAMH3QyiTUY0WOoRO7h7x9A/akCQ4LoA10UA2ZyyRMyX/JfbPcX65jt3du6fDbHzvKLpaDuhgtr/mnMjF7eudcpF21DjuuEGf8yJ9LmiJfl5mr/MmcFmEivaBrr+SGLrasI5aFsj5tt/fIRXG/EEWFTEHjeHGfO7RSKiFEZi7lelLqKDuA8cx0Z4Fh8cQUqbgzQR0vzUNGoBvsepmeyPQQvpPTAdl+cpZ3tg4nezqY8UI/AuMINWKjQa3IDfrf4AzPGsHjRWvcL3wN4Br4AJK4Q7IO/VCl7i3JfhIzF2kbkQvmoGRIhA2RmdSsz86ewayxDqA95lC3qQ96bpQkw0T12Onaes0aiu4Wyx1fvwCpCOjRatF3Stz5+tmowcMpq7JAN3ckpgXZycuqQBCeygiT2oe3s7m9erdyV+heYV9+9pl0U5xkV/O5TaYLm23w/Ejl8P36f0A31HpFsWVLsPlRwPNL3qBJiIjNF7mISj92qceAx5Ng5Akg8/D9J7r6gRbhY225X/LjMaD24SvcA3GV/ZgAACAASURBVCHqj3OI8t4nY5ihzRo9Ae4+3uYn3iExyuP17d5ry0ffF0BYyDKKG0vcxP6b/+kPbbmYKYMSGp1XleU2GlZikEo0hqPn0j5woGCz5pmRRFCv1wqnSROFz9lhq/ezWbKI4qi/JfuVlGDVCAu1ahoXWt5NXos9u1s39uPdWkkmVBFlmiMwvehl9vmzoV1fX0tbhbkulLuASYY/WSmLCSVI7PAVc0NdFkvm2N3bH63qXVjRx39ra7evX9tsfivD36tnfk1YN+5rtVrYr797JYNaMikPx1RO7pt9Ym+mG3u9wGw2iMgRz+dHu+pTtcG1FJ9fD/W5ksSMtC9vrfliapZsZHgr08+Uw9XWNlsodGxbRm5cu9/LeoVFDObwgNUGu0+z1WZfVkNJBOh3NG1YSkzmO81VFk4JeI9sMqGMhzKOPAwBE8jJnVPvHHfotQvpsYvpKtPRBa1kPHl011VOrKQ69Woz8nIbCeGIvGP94VF6rxeXZAwnlldH64QyHp66HsqLsfF1nVFz4HIWS8dwlntz+UufUzjNM5cE0sQEwY4QGobdaqyDV5Cil9E+xjUn7n7vYbIIutpJddFaQBtGCOUIXJxYr9gWZxTEhgQjy/g+vrcNmk6Nb2uqQsZdnGtRcB/XuhOT9aBUUFt+5mdpT6eP3xnbdJ7DXpLlJKFosWTtdSKGBR+Tf7QBVZtxbzNY4en484ieBCexeHDfl445gNPghH/iAxhTAsjBSDb4RsmglPkMAyPPLA8hzuYd+/bHo/3td429mxOGdy2Vh10dRIktStAJMzq4vnpFrvE6rFB56uhZi4wldF2x5JnmUZjLqkkICyUxvYd9V4dzPUCNSx+dXp4nlNchy5ExQbtKav0BRvbOijFmYiYureW6MEdcex0E79yDMpDRTQPaFH50WQAAkoMQgnTYKO4hhun5nbL4uhyOCD8GTRf6bGUlkoEOI4i1A316tE2TWBkE82jOaAvrAf3AdcTi7TvywZJ2lOcAy2hoxxJZZLjmkjaiSTuzhYBHfhZBOgdO2EBYd8KzVNUoisyaIzrbncKpOhDreR2tm3uGKH3ngvtgGfPHf/RVw4aEgJZFoJuTsk9nYWAJCsRRemvv5kuZmILdRlXp4Y4+/le1vXk31WkWZJdjxFgWNhr1FZr5X//53336/vyUBql1hUeBz4dCk20G54kQ1KNALNLmcr89n4zOi8AHtFChvY+GJe/1xkMmx3+pe4y6r3a69yMA6ENhucc6/kMs1lPU/6c/wPff+THWrLUrfTBM+snXMbP/5F9V1u+myprFhJTJsgQkIHYkI7KoZI4Kg7Ne4sofKhNs1/LHsi7A7EKHDWYkHmQwtnyO0xy6KsKL++1Sovx6zXW7Nltv7M27hb26vTWOGFDxLHw3w8KuR6UN+rldDC+UvMFJaL1YapHNCzL+cmWZ4vSPfoo2YxIMCCP8iFXEZjW1QVVaklW2XKEbI1t1plRwfNCUQLDDsJTsx8SWy1v79s3ScE/Aqwu3fAG5PRm0lMNKrJeajcqu3QzMXlwXNipLy6mYUIzMikt5rgFcVf6jg7h3JqqcKgXrFaWVlvLpkvGimY0vrtxjD+0D9hWbrRIAsE3ACJiy0xgcx8QGFlfCnJjj4rNHfxQ5WUJQ/CSD7FVCCXExi6PMfDs4ajuLwAYgQXFGsVo3ItxszmwoU0Yp3IQq0BlhiNxxYfJsazaZH22p82DHxllin10d7dmF2dVlYxeXqV2MGgEvQp0soo2ymWKxbA/1RGATBfhnoHU/a02Q5hTjc9ARWZ9zmK5lztliyfXXByL8Nghra5q05It48/BoG9D43z1M6m1xkCdJ9GmZc4YhAov7eqkzkNR2HfRiJ6F5yIJsg6y4ruj991im87Vim+4BqnD/j3LhoRakm7eGht+rAephMq0bJ/bK19aHjJ+M6YNXlYxrwz0ppCrW0kXTeslzisxs97mi7JSDCWecZP8DlbLD1qexu1Vq3/94tF9/b/b6DtE8Yamz1xeXhKWKjBHLPvohDgsZlgNBgO/Zh15SByE7Im325+igrs0+MFwqOxXqLTK0lbHYemyRsZR3FZbl8n10fWTaZQ/3+2ZGM9dcF8XhxscOhw0YZuYeQUzpKjFqxshZminPTORRnw8AHkoTWIxVoAPqA9hhXu7d2w1GoXtLPdtNiTFinHZktzujxhpx0fcDjGZvrHQhDR2yBrI8G6s4Cx8Ia1IJxoEhMgQekYTrCkkzJhrrYVdB1bTWPptQeizUVmXNj31DX/A5PT8A94GUTJ9TgCv6jD6CTY/O/skfXFQirjlh52Uv+GR15Oo9nc8U+ljUbEuNjfqlvbwcGzWSMBIlNAMQU0p5ldi46iu8QaaaFn7b2//2L357r55YLCDdsGDFAfCJDNF9nBIF9Fo+ToDoo5vyx8BXm1f9mL7sIVvT0nS5iD6Mpg+glY+211cov8I9fcIj4vMPieHPO0AQkLyfoPBUM59k+wIgfP9zTN77Dtsf6IL3/IPie9tA8qS1uL/WP3rZ//Z//o/lL6YMEuo81nsvrUQ/4qfFRoN2gezQmtqVOo5KcyM7i5QDh1uRuG/RQUBBGUDKttnKqmJ+N7G3k1p1Dqfrjd1tKCvVsXHZtRdXA7saD2QCO7q4lA5ySS3F+cyms3cSuVf9oY0uhlqwb9+8Vn3HmxefyzWfclB4hsFQNVQlOB4k3tzvqO+JBquUVmE+mdp4OLDVxstW7dYrmQGzshAyeDedq03UhYTOhp2W9UVqdnM5sD+4rGxEZYAyUzr1wSpL0p6yUekbrDm0oXUzZQgBWKXf2G6l9eK6o+Eza5pMiAbqnKxSAONycWdHylU0nkyACfJ2t1I5LN/wcHBf2WJFPU18fRKr9xvJEWDT6APYSTJB+U5MBKXfQlBf+8KL8F6LNCd51lVO8Gi3EKfiiXOEySSLyBdFjFVnq8Ru13LlktCfvsD7CwEuGyUMHq9+QRZ2YoNeYy+uGru6SKwaUScVexPez8LqaVrRITus/CG84gxYG2A8NmDvAZAomG9lvMVQY7S88NB68O+K8wEQEE726gn9mhP1WbgcV8loMtnOxIss13t6rxBia4Onh/dwCou2dW1B5+Wfc40bz/vhddogq73OtAFaXOFZ/wR+ogv8Q8lG8CLzpTK8NyQWPaZLk2wfUKAYl69XZywc9FpROA8bGTZYvt9F1ZQ8C0WIYWP2gBL/92LRsVevD/aX37q1iQ5pXDy4uMvwU2DJHyB2AeCajUyvsUA6g0UeAaBF9YblneXMEeAq+sG1Q7aEC2nb9gmNL6V1YHwBjNG/iwNILsY2Hk5gkL0PyRgGSKqqQtDqIXgHFXCYpI4FAv1exn/E9NwbT4AjhFydAT4zt87wev+LKeqkKnQN00T5Lg5OXnrKzUmDxExzFaBZVO6jBWCKwEdluFitlTPj7VctDWWg89/RFnuYwo7Cio20mL6uKPQnHZhHX5QpvePfHZmhIuTn2ts9QNkjIewn8iPDRxL2j8MsdlKBiYRZq0lQUli6seSLYdqUvaH0K3wJ8cq7+cLezWZCxFp08tyuLioZhB43O3s7neh0jMi4X2TSe4H4jtQ/bHLR37i04xX0F/9yfi+T8DxRHz2vPLknt7NZHm7+YptY1LW+tMxxTrt2yFsVb9gGaa3WPJZ1177ek1l4H4IR93/XDicqkPFYW9ttPpWUOIcs9OvAujlxHHPCH3xXXGw+lqXZ/lhbCB/66pR52Xrfz2HA/J4fPuvWvz8AaE9g68Qyhmf7INtSJ9joP3RM7L/70/9KTEpMm5aYWUdG902Drd2sazFT3Rxw0bWqW4qNwauLEBivAmNWMvkQP+5XdtyvbbPeyQLkdrG06QI/Ljf2vBmm9vJyYOOLnt3cvLTr689k/Pr29U92OAJmSiWZAFBIOIGJykvCk4T8lvbm+2/EDj374g+t6A1ss1xKEiSvNqwOBAb38l7jqQO4qCRP9QB80ibTibQIhBqn86UWFsAWJ/WbftfGVS+UNlrYzbhv/YokmGsbVUNrssw2x47KTpGdRFjvsMaTDE0VInd0Ge7hBMMn7zQAUa+vkB8nTnz4WGwo4MrhzbMRfTMAfB2OawcmhF6sG8xbOemzZPNc90qzXu92EptyCh1UmPu6DxphVUqE8f39XhAPRz1PCDXJVoQVGn0Kp8r90bYHnP/xAjMxWDBaw8pTtf1E7ed8hih9jHCd6yCYVX9SlggDx9S06PZ6ZGE2Nhymdjls7GrUWDlsrBik1s05tDp7FT2EovbIw1Guw4n11pxdCuELFfU9TzK5kLctGyLrJHarBeAe+ED53AwCdXmDRUYsCNdP57YAEANA82UltsXnWTwsRmYoAjw/U0b9l3uXxbkaWbCzJURYlkOIRd9DxhmfCYXA462115WoRzodMFW30rPST4ybssFjmFUOY34CjS73p4SaNiAOocGQJReBMteO7BX3EP/OcNLvCEEBthT+ItGDYU7ySjC1VN3PxJYrs5/emv3N90f7/m0EJO6PJVE2G//By+0ok1FeV95HPBGYEO6dmn6saYAhlaXzjACxYLSPclv8yGmQEE7UvtuIVT/p7VpnctUvhOHtRDYKNoxKHAcdRvg+3Fmy3MEP/oesoSKYROCmOuBRKYWwm+oCCmBQL5X6q/5sO4AcwBiRMum1fE7IW0xicdZmD/NxHyTdIJCnY5mjCOKVXakOBzRh3eCfg41jTik0FwpxH4I0H00VYneeF9nMzPn4LPHeQorBwSuJmbj01SF1h322B1XM8YcBCCYcmVP4mmtiCYEng6J9zkSK0du72zyXZK2RbURgkwGpPAs3UE0t+YefjxsEryjmJ7O5LUglD1YsOJVfXfRtNMDUcGP1stYiNe5TJ6+wNKFmGxMtsw6O3AgD91uFVg4NRYEp1XJUuIFU+/Eol3+V6D2c3KvSOt1cJo8s9Jh2Rr0HWhFfPN2dmoWKzU9yns7OdmjEljuzZmdVDxFzKBy9xz+KbMlSIYOf7ha2qA/SaAzyzAaDVK7u+BWhyUFHgscVSLpPnTv8hwQ0QNnrM1Bgw84on0I66M62lGTZrW00GNigzG26mNubyUSnd8IfiPnEjnCEUGFONHFOsxJmwX2fe9lQ1oVF10jFR92z1waGWeIG41Q8VSicTZki89ATafD03aDftX5RqsYeOh1AxE+vpvpOssMITaENYFLAOODxxYb97NkLG49fyJ19sVzafIVpay1tUjXoK7uOen263yNFnleavAVeUhjSSg+EU3wijVCv1zdc5MiYo04j/X48HC3H/MgOtlnNrJuXNhgNxZhSVNm9nzybj3CzL+4saH797QYTVko+UeJna4vZO+ugVejmitfX+HtlmV1fvbQeovKiJzYFvyzusyoHlpee2EHbduuFsu/oEx8NHS/FlFGKJ9WfsL9ohabTqfycEMajUZpMJmJd5kuY3q1N5u5f1ss69vnzob28ubRBH3PRUiHCrChtvz3YbP5GTBAieoXZ0HmVfRuOYM8a24iFIisPnygy8bzANZm9MGE5NUF1YnJh7m67lI6L8CYLFyGFV2/v7NsfvlH7xM4jYKWgapXKYXm52dnzcU9zmDnCCRr2+erqRov7DI8ZQh8sDIyjAyyTLyDMAYXt8p7mCffE/MDcmDAiGw8sH6FLXJMZZ2wUqmqgFG4ErV5RAI0DAvkEQ9p65kVht2Zv376zzLY2HPqz2AZgdXFxZWVVybF5Xa/suJvZfFnbfO4p4BLCI5rFvR4n+nDSZ+Niwb6bJ/qTDCpel2Uq9iovGunRlACEx1cNcEm16ANMpe3CD6kh3IBYlnHvUnhCRWhHatV4dGHvZ1dmV8PEeoPGLjFvvWisNzDLKn4PYHfNi0ox3tNy+c9OL2nCzskzAmEnneXZ2iGGuE66pGC18JAJOocnz6J0behhE48yJc8c9FN7FLk7qIKJcAFW3LhP58AYZotC/pAgoHtsWSw4m+EbZgSVMWMzHjRP4CzKJYKPmHiLeNhsZTv6fPZwnAu9A9BrhScdxAZLIfoniJajEempKLaAm2/OHNjV9lgTU+AQj7eD2BasRo7KhHPBszZbmK0949NsOjP76dbsmx8aeztJbQfrk+5VCswzNCNI1krnDIjCl/7djEeFDFW+ykEMuKKvfeQMbuNz5pEJvAhQeGhUWYt+dDgNK4UGKVpN2bjAuAikhXMr4A8QknePwc/L12CAUiyno4sFjTWid3ldqq/YkVJLxTwjEMC02Gs0CmQ0XSu6gBQXpSucFlrmDu+N9aoQsgymxQsZi3oWscKQGCNnXbugIp2ZzZfBSkJas0b3xIs9EY+tZe39gSgf01XA3bR25nBcoSMjEQpj6lBDVRE/zwaNXo1EPuTEjxN+5v3B3PUs0a6eN4fZVMXM3Y2esbrewmR53yt7WsfIxi6uhmbljSV/+HzUzPH5mddCySBHSvA8xwl93BeFv5yzGW9sOBwoVZ4HzqkR4a0cYnlYqrtmtgNMYYRWlrZvtjYlvT3pqpbf4bi1yeROj3/Yp5xJV2JCBMecXEmVJ4TQzbvKkCKEAWO2nE1VGLoqyYikd8h0omwJ5Xeo/5fJ5HC93djb6VoOtYyFVQ1mJbab2bPLod1cXmhBX7Hhh/IJHhahYKgnCCQNpW98yIJ5yQqj/cSSRVEi9EWfhkmoTqu+qQA++H7uDTAFOJJZLEWIoYt3G2WRIQy+GV/rOyjF0+myoXZsNr21+WypDVZgC0SfpyoNpLEul2CyJXYaHCq5w9ljW+u7oTzvZlOrNxg7DqxflTplk5EhXRHlgo4mSwHaQQmYt3czMQjok4bDkTySGFiANiYp7A/aIdy3Vfx4u5VX0u6w0/t5ptI1kQXT7CXwxtWe91Dqhz447KmLWVnVG9j87q0MbnmmvNAGAQxxmKcPsEXYN0zfgx0Bs/Jj8eKfCA3zjJJK3E+tZ09WHQ7y7AmEtPe4oiO07I9UD1LnN7WbWoW1nm2W96xTjb3kUVnKSBe2i2w97gVNE3YJr36a2L5bqJ4kE4vnutoCfNFgpVamjb28fmaff/mFh572aKBILYon4J36DS0RrvaATK9xXp70TQjfy4JxlypTKGUnt8YW03dirgbDay24VBygfuZssbS7pZcaonTWO+pg2kHC/3EFwCOUeLRBv7JnV9fq481mbldXL+XdBYiqepfWoar9Bgf/lW23iNl3OtCwRQAWtWgtcN9PbTi+QAmrTYXnLINBVXDYWbfZ6Z4A3IBYsi8BN7tQDonT7wFfLjYmucDXNp+tbbaq1bY37yZ2bDb25YuBvXzxlTKwJpPvLS+G1u8NbLl8Z8sltVVpAnT9XjXUmK/R9BCNjKYIJ859Y9MlejTK/jgblRWkjXsRWneA941ksWpUJJZ5zCmZLEXm8XzZ2LJmsSWN3FQ8G4Gzn6jpATZ3NCMecnStSwgTKdMqUeixW1JaKLWr4cGo2IXVBMauHfRoeP/kzn7FQ4a2krDZChQF13mFK1qa0SgIF0hhjQ/FjwVmHk06OutNo6jfz5JhQw7aJwGuyAgFwKSwT2AnnZg6WzpE4KYtpZVg/WgYMmzW97L+gk3F6V6Df5cOXFFnFgBTbAe/U8Ja6B/vIweifCqGAxlHnkkY7jEasiokGoXQ8V7cfDLeG5cXuCKU3ElUkFjZxzv3y2IsAlTIjl2vG5tOE/vhp8a+eZ3Ij44XhprOdpxBj2dP+n7BfKBfY11PjYGQ+RhtHrinaEDqA4+MNq/j6XYwnhkLy82hgX1Ou5b2MC9FxcGe8BfVVbTfYAQMgKH6hfrfw3YyLpfmyzPp0IY9jB6xHyWJ2zXE4suKioY6v2KwZWxMnzkTxv5I2A3GKM6RyBRSRkeFpSmwDSMIgOFQid2ELCXc+gVz4yp389jttmOz1d562C0UXiS6CN9J2E9lwo5ozvy+ZbMBcMu7uo6AeQP7CAfq1jCAMoA0DHY8EADIvARSQIZGOyiTxArpchMvnu1RJtZgWDpYwXboNnqWjTD6Hjyj731E8ItRldvFoGeXw4FS3gknIGYlnRtXb2UcbrYSzikzhi/NM8s7lOQBUDgDRSwUpLddr1X7sD8c2eGwsbdvb7VcXYyGVva4Hgu+U4IKRXYcXC1WuFbvJQTGbrfZ16qN1y+6KgvEIihjyaPL8+aLnb2+XduCjQNHXEIc1C0i+2tQ2c31hbvDN4QvZrZar6xHbb0YGtmuBcCog1jBkJEckONCTmYEAuit7TBnVJYDoIdsBC+L8m668NTVsCAyCdjIla5+2Fq3YFOnEHZqc/Lau4X1q57XYKKmSJba3e1EGzzABjf9onSxtLK5AhjD/V0Lgfx4XAOxWK3t9eStBpUAHqaQ2vgybUwqZMzk2e9ttpjb7XTpDMmxtgymsCrt2c1nlueVwse4kBPKOZJJRs1DZW4QElrb/niUhxL9L4Ymo8B15eE7uct5mITC1NTQy6lfSDkYmc8VtqupzfiD5b2+kf2qTYQjAXX6DNbDv3u/WbiewBIZglqnsLw/skOS2baeWz3zQsy0ncLK1N8kNMdVysHQLi4udPpgkURztF680+kVEIHzukoxkJKcE1ZL7PVP39no8pnG39t3U3szmeqZvrpd6HSGd8u417XxqFSG7c24tH7lIbfBxZdWDS7dDkKLqBdKpVRPlsP0EpbijAsDTB3FjUTp9F9eDGSL0DQ7S7qFQvBFbyyQuJ5PbHL7VvfTwbF9MrEJdSJXhAgxYEVjlNjl1cA+++wzu7l+IXC+Wt0Zpj5oooohhcrRW1E8vpHHmO3nApuE2nbUdBR+cFpeXmGEVLulgK1SrxPqR+a231JIfGcdEgy2Cz1rSmFxWuY5VsML2zWpMhI5PFBmqcP4pM2zRSj14yBpOruzxXKlxfDmqrAbEhiKsSVJZbt6KTYV5my/W9py+UYglQLwFBUnu3k88Hk3X8GuBi1QB4DkZYMIZww5lHVDWEissm8mkyULvy/CZEQVhReg5Tmx+HJQkfCXE3fhGYvTVRD7cp2OL+7aJAiFbF1zExdpP73DQHoWGvMViwuAHGarg37HxheNXY7w/Uqs7JmRzMpGgh5HWg9E/EpGODNSUWPlRJObuJ5BWtwQzp5Pvjfft0w5yz49ZNoigkL1PQcGXokv+ocHgBXd9aNjPNqr4GHV9uDyTdWZsnN4L7bPx4p0k+EVPcojo+0HVw9b6c/gmu4tczG0wrAt8NkWscfn4Axd8MKKXlnxOyN4jAxWBIrhfTAuaJlkRkqIMGiwACX8fbeGDaW8Tsd+eHO0H16bTdduFKpyMhKWB4PSAGIeZk5yB2JSVFPUDbW9fFVkZVxHyEs+l8w39FOyOwhsHmE4MUaCmeHujkaoEACRkSkN6KjckiGOF4AeAEhnr2gYrbMK7JZrqKRJQ4skGw0vas26yQtGVwyvqrrEGsMOtMjqBmhFSQfZ3vhqARp5Py/AD9cb0a6jM+vUr5XZRcfnHX1NO9lqYKcqWP/90eYrypA5uC+6Duqirmy29rYQktRsFmiL7CFAjUxJt4wgZMm8n60lwlO7PNEmgij62fsbHz4Vxo5Ftdl/wyGJdUQZmGRH0i8hpBvHN8wbtWt1/8wr8Bodcdnv28urgVUlQlpOux7aoECzEH69EXug6aiF5iDGAmE9dw87oJMjiFAs9FGhPmoY0hg2G/QcMFGEWbaIjFe40CeWl5UNy541zVoCWuhaHjqMDemVw1FhVUHIzD2N8EO6Wyxtvu7YbLm36ZphQYpn1/plx8b9gY0wosTlvuyrRAqbL6dsGBiFjDqph6iOG5svbpWir7R5AMMRQW2l71rTBjISBV461h+MdThqdo1E0lCqqiYeSENAFc+CBb5HaIv4OxqXBABQe+HLHhtSZotbBNYTASPA1GgwtPH4UoMEgLOkPmDaUekjTuP4i/B50t6XCLQpDN5N7HI0lluwHWEDQ0mZTm6drCe/s9dvb20ynav9L67H9uz5tcK43az0gsEUS0YnA2tBGnBObcvGZpNbxewBllU1sLKi8PXWdquF7ZODdbteDJrnTvFmTtl5mZmUTjBSHR8jGHeySqG96WSlh5ka9C1dlbpxQ96dO5nv19Yt+rZarWWhkKTFyXWc0wnPCBDBJseiW6+WllOcWz44hLN7Vq+XKs2D6/F68dbSTqmi3crYQxhJuaP12u6mtwLsTTqw17cT++2Pr8NzRByd2M2YLMKeDcu+XY4uNUmp/Ded3BnF29NqpBNY0YNxA6wyzp1F5AgKc0ZbEbd6GHdq23UtvyyuBYNVlEPrXd1I87S8W9h6taDogM1gEDc7lVV6N5noNHo97tuwl2psU9lhMLq0JMMWHRZ172Uuclx3PLQGS1dPqbdIxuJKIJa5oDITMINpqrAsmiayj5Mit8UMOwiz/vhCpaYO26Ulx50OMFnHHaC65UCO+fK0gfkNz/Qgb4aOykQtllNbL+eynyjITKQ+HMan2d6+enajEHgn7+nni+lMpYdgl/Nq6Lq6DSWzFkoo8FO/g3OALa70dDHjLpaA4p7Gg1QHMTIVOb0yXggBsihy6oXNYmkiKxOfIMKsOmkfSCmPOiUvZ8Lcj0J5+fE0LP5uO3FmHzxEDZgnNAFQI6Wdz2IAKxZedWZjuNLT23lOg8rsamyWIQ7OGxuPqfHIZmFGbfZYw43yZoDyBJpCDI6/YkiSf8dQXEjoOvlDKXwngBboIFjX4IAema1oRyHAo98Bgc7AS5t02+ZCv3LAFl+nUGDMdHxClN6uM+hHfM+EPGdo+rXb2d/nb3n6b1HDpU8Hhu4Ubjsp8gkTBvuLwNgFVxjPHiTbD7E7HBnlVvgcZpl4R20bW686dntLiNCMM+B0zjN1Fg4RNfKDKHanHVHA7oa1DjAkMoedC9mCbMZsXYTktHUKrDFHYXbScM3gmBN0ZHwHbdsqB+Lsw1+E7FJCeNSWlaMAEpKQp7wfCQAAIABJREFU4MB6zihYrwmvO2XIoS0axbqdyftO+zGLV+acWB8oY88NeSOIlEs7lg3YKcgLjzJDbtlCJCBmIVIDEeDEHKEmKgyZfLZCeaKyTFRzUCF+nNllftoVi0znAdR4FnfrxAY50TPKdXmYFQYa1o9DHAGCMu3qe1jb9OoctEf6uPBxt6S8WdSxhbrLSAfc+T7Ms1AZgfeVctFHIsN75Lrn9xIysaPJLRYQ9Du4gBI+p5D+V9fDpkoJ66HDwAnMFxbACAzBaoso2PU/HlzDZ2hrSeOFlqNwVumqUSiJkG9HeGuhjCquw4YNa4Zyf7bCp4dMoEyLijfGKT3Z7RJ6A0nDrKmEUMeGFIc+HG26Wtjt7GAzXKi925RN9XzUs8vLSgyS6wLw6KEOXGWr9VrMCffEmUMDnvAVAjeOKsH3Zr3yOoEFzuN44HC32PIrXMqpE0PIXADluF5bmmB3AVA4WNbLJGTs5YV1SzKpKtGnhFsUamUCJDiK9yxp9vbtt7+2erm06/GFXV4988w5mBHCofVCfXe7YGO+sJvrodUUA68BwITnMNHcWLfnbv04dsdQjYBgUyhEOV8uJZbGrPFqNLYXzy9t2L/QvfB+LSwUm8YOL0QRyOIb9kcSbaOdSql7CDW8mruJpE6mDCIE3ywUaPRqndQIWbLBU3mg06AtIuxEaJE+PloHnY9qUe1lvIkxHOCRM1S9WChzTmwj5rk1Plm19frPZIEg4A+wR2xNEeuth9NchyVhGioJnSEQmdJOabAIY3ZSMW0AEsALcXXsDN5Mp7bede3t5FZjuyhSe1Z0bNTv2mc3lwr5FjCigNycbDx3kl/M5xr3fK+EnR0PBbOYb7a1dEvMDcY6KwCjDrC32W3kYUdCCgyWaPkOHjy1/fTT9/b2zY+2WKz0fLqFi71ZXIb9yr56+cyGw7Hc7NUH0a1aOwY10rxOJ3/nT/Rr69WdJTvPKMSYGDYHvUnRK5QUcNgdbbWeqsZpbzC0w3FvP/z2WxsOevbi5ZX6TQahHEwSQv5M0p7YScY2ixLhexg32k2oFjAu/VYXewgykzNLm8QW04ntbaNQ9Whw4f3DNXdrHUQA3RSs32MTQSJAEMiim1wtJprTYkpJw5dbN2Fr11YA9GEkSM0mLDGZYpextUE/k+h9vtjr3svKT88s5v3cfYs4jeNKva5ZSTpW5oTQo2Gjs1pswrjVs3EovJLiy+MhmXrrvkebrRcj5v2IeXkvgNAFxo2lnPCp7RYcxFn3WKNfzxorO6mNBg7AhgNMVxO7uDAJ8asesg6vBZeVbr4IW5xSGy56fGHeqgOv14v0Uh8hNBaLYLPVyi/sLHh2BulcDkzAqq0ja+Ebn/fn5KNT2FHhrbNnkkrDnNITHTdFzdcJKPru5zGVVrHtE3gLm347lPowrOXIIKiTTqHBc01IhR5b+rEYDkUOQUiQ9jM/sX5LKIzOmoG9CCJ1KkhQTqdO7e20sXeTo726Tezt1LNZUYKm3bPBKU2R63hIXtAaRkZgyESNoFskysFr/TKvlAmHlPNUZgcgRuTCN3SIF6IYnANkUEqt3lh8M3SWzIcpIwZYUtk92FrvV+a6Z3t6WxUehK0LwyMK9MVEBvsP9t34OdoiO4swTpS1y3pnRx1SGfu0j3WfcYMonrJDcVypyDVx3yOsGWFDr4u75OADC27UTyV7mb3fC13TJpZNxhtgFrE97wHWomnVYYYM46Jjw5y+oZ/NZszfhve6zlS6uJ15UXrtMV5lBjYMAT79jyxJ5ATCdo6o6E0ZB7HkFkwcXn0AZSUIsCYDJhvbJQDG930rxWZpv/G5SikfaeSYm//lP/5SMA4wpUHS7QqkwNos5lNtUITfVHFcqZIIabdiCUCUAA8vZ8EDQ5PgSG6zWtq+RhzrmxA/owEAEzk9l5WncwYDspOAsDlI4Izyi1AJcxGKkNPkjMK/okQbG+ddGw5yhRUISw56pQwo0ZLRyD1p4l0HCmSSKV0+pTi0b7oSS4bTlTLOasKBXasqruPZVGwui81anyXUVWWIpgnnkf14sH7VVfFhMrYuLgdeW5Kvz/qK7S/qtUTYbNQqZLzZ2maztjlqyuPRnt1c2tX4UtqR5WrqTBn1/DoMSDYIDBZv5LjNvQHGEMsTRlguYdwKCRB5HkyQlZzQWdDhcvcKZ5II8OLFC/X3Zknh6J1AAkwCTAOzuDcYeNHs/5euN2uSJDuyM9UXc1t9jYjMrKwC0E00wZ4RUvgy0k/z/3/FiEw3ulGVGZsvtrv5QvmOXossgmRASlCVGeHhbnbtXtWjZ9GixCSy9U6LzouQY9A7Oox5JK8lzlwV4yo0nW8njgEE6UsvInUcw+0jyoWxIJ1bbMn6k54mvFY4dLEzQBxBUeeB342iDwosRPKlb9qgVVMnq9+tF/8Mbte5b3X4wiuiYpnMIe9jrtsIsfRNgAMPBVuvMXTTX+2vLydFTNUddM67rWKzbRFZnqf289OjZXRFC/iEFOk3WzAHoodRGGsk8jwKRmTbIEPwrLivPKR8D2MePjvg8fG41/3nLTZ1rwJHn5uDccA/qrZ//9vf7OXbi8ZiWAowRl7EU2U0smcgSvFsR+77Qtwyrpt4A5jxRZEd9icVJ4xzJzQCEzxfnEDKMyuVML+vbVTkFEUmJI51zWeYU/TBuYIL1x5s+/CgYhokmzEiAhoQxkkUkOXuYu+HvZUl9hBniUuia2ePD2sJRniWMW3lmW260prDd8uLpeXrnZXHN21u6XIbuJqDiLUIYeA/uIdXZIuYgPGpvMXq07vWLMUm/w/6zYMGakqHWdelDsloFllzHuTSX1ZQD1zsgiUzggF5BmnExipnvO4nVkdo95Ux6E2jRcwSlfu6mGqUhMoJM1wd0DJb9Zgd+RddCXH3ZtFDiZ1kD3LrHe7M7tOrDfguBXI694U1cGxGFAw0Yio+GvsXaEMag65PVGAhpyfWKM+hL9xhIrg6K2FM6Vwwunk3yAYaYU9m5OYd1Mj6+kC5Qrybiitxtvw6SBU6KiSDZ5UrRf3wG3t95dX+rvASKjaOV0JO4g8VZshw/J2Ccuz0/XUDohLILL+r7/6nf1WxNSoSPxSI/ls4HEfU72N8GUj1FAoSUPBIQPymAAlEeIotnTuK18Hlnb1vYsfT1V72Zu/HqXzYDh1AQhi3sy5UpXhxMxZNsgAYVaCcpwE9Gz+EDEfhNVH4MEEQ+sy+5Q2sOFZCQp1DxDFGISZ7Cdbc70encnv3NbqQ87pbIMisN5DaHGXlsMcV3gtP1qjfJ7eoYB27C7zztrCm4Gw7qxj11/dxoxdEILDsYXC/3PuKbEMf+TVnFMfuoI6aMYVrRSOEEhi7hLsjytiy8Irw2tSUUFxxXRwjtO7sz0SBG/wNDzxew0d8CFucEwvJfSLeLGBl0xEtdLVVwbpkBTBG9HtEgcUewTPQXJgYDCrqVgVUEp/AyP2fL0ao5B323uzRHIVHSOPQMSro7+8Fv5PJg+5DGH3z6z3n0ce8FHKT//e//V932YyIpAcR/GZnRgCtozyeqo1vj2/sFEoi30MK7zpd/FmcqIJj44b7cxkGN9NT6Cx8rKUTtclfHAivnDrXa06WGjdp0IHLaBK4k00C9KPtkK8De/r4An+NZZbal/XCD6UFJpCpy00xQ8O5+tpq5q5iaeJ/PwyMJzkMne/B39EhjN4v/BwcIA44niMOkff9UYR30CiI+77Y/LBkLIQslo6T3wtfigsKB40wYTp6dTMsDO1LV7vBJ+tq93SaTO1htdPItuo6e9u/6z3RDVPQzBbxBxriyeO40PKADEIhyqb2+BIDUaFSP+uzE5rJtUB59rTbiBu1SDNFRaBYZMwDH4Z5tbcfg8UoFoulXa4zqRP7Dg5UrcWrYnkSWbZ9EGdP480GtRzjX/gMV7dJCDwKWSxMrlLyKbfqRkGUq+hpWkZMiU1VqKBKbWyoTjZLCEt1DpC4buFAZF0RdkqBhUqVh+fteBLyxz2kEAQtpYCeRlMvHtpa6BcPf1nWKgKPdW09cO/N7FWEcj80VvHc/vzz0v74tLaMwiZZS5WokSpw/4ziDmsFSPyuJJUqpT/bImPkfbMLXIMxR0tGe3OFkIK0oLajiCUvUPwHNqTu7N50ZWX7w5vt317VHWEOXBRLe3za2sNupbERCt7jsdK4M2KEniXeEcMrmC1snmR67rg/5fEokcr83nqB0nd2Z5fVwccBM1hdEQI9te06U8HCvWN8j31DX56s7yqLCNQGvaPTZ5SHOpFtUI2U8xcPFFnH0m6MgfHCWsxsu97Y4yqRe/wiWdq//tu/uzs6dIRzaflyaqvtVzm6Vyc3QB7tNwYCvSG8M45dLOTzdx3qoIjF+vlsaYIS17kc7qeF2ABLiInWRFm1jgrb3Gqee5qS2cyyzOxpE2l0zPOOehJSs0blrBmK/dY7Y/HwJxMV3/Cr+IL3Itdpinh1xMi7/e/gbhGN5N5r3vnqC3USpHtw1jmH5U1NUys+y01GlfBMuJdC4zReQvrOWvIxWAXR93K1jE0nkHo5cJjGi1wtZdREI9K8MPFftkuzh6WT+hmv8HcznKzhky4gUwcCMIjHGDMUZPlS4gXD1R+MqpGw7wWA+p6AmP1QL0oy8cPC5ndjTl2KsYALl+YDRRtPsFBsfdhEfARa+0X+sH4JyJEXhIFT9GHWGi57KGRZ46KzMNJS0UIx5aM8WdAEKweuPRw9pgV1Q5zWzfal2eE4sfeTWUmuXygyRJsZp1EBKfJD+uroqIjlP7huEpXyeyigQiEzjhDdNNUtDwAwaDxV8I3j1DB1wIJFKz14NI0DQ0ArJVeA5AutYBzuUTvj3ubPiJv3yoZBIdheOIlAHzhieOBRnPF8SOhEYSQgwT8s3FhZJUgcBAXHs/44Tzir4HjB1VT8DSM7KbQJeXZEXPFMExeclGSu3mgqzJaxr1NHY50ewPgTtOs2+L8bCm3ZLHjGIo/CKvUikUKLsSG/c4X/lWxZcHankfdkCNY4zxtri+IR8GK08wAxTiiM8AKFs8Geikk1aF3X22UIjWzIhMQI9djgGso9doqABAdBUTk61itCTBMHL6BBtgRgBGHO5F/+7/98d18I78b6c2tsgMoCu92ksuKFQW9Uk0LsZrO+cbiDr2ci/Qrou1BQoVaj21vYglFesrAYV+zuKHI6hBQ2aQxUGTfcyX8bajnRSw7Lpn652aG5WYVjrJEhN7ftZm4PKTwcHLw9IoUQTi4YI8npdCE+1hUvpL63rpuKG8b4hI2WC4hHEQoHehA2e4i/HIxci93DkxV5bHXbSNXHxoyiTx5O16kKiGJd2HTGgnDy+SUgOmCoqOQmvJdFIlI8RG9+rzKVGEPKdJLOebS0gA+AigEEq/NrBcqwiFXQuWMwneZFf0flfB5KO5RHEYPpxOkCxNWJ5vI8w6GcYOJVsTaGpG3f6+9Rh8XBaHYi0uBUiBRE6mWxseZc26+/fbO6P1s2n9t6ObcJKKGUbVuL843WBp/hdHzRQ8l64GEHbWBNNFUt5I/7wSEOef18A/WIhHRxvcu6l82A0xguluEhFbkQwe+n+0fN5zw4sc1iRybh7bwf3q2F75QvhcxEs8SGcO084gLkptMD+F52ti9Lz+oKJFA2qYf1wjbx3cr6Yj9//cX+8p//oK5qNs/9M5TvKgTU1cWgfXxGHzlrZDqcRf72nZtTlu4xqCOHVqMiGgAOODIO4cRRDFTHg54VVLV1d9Ran08jWxaxHO6X2UpoMqpXrRk5ObvEmhFtXV/FRYC7AJk7zVcqtJwK1+q5A0Hj77UO5X11t2tfyVCUIrIpT/pcqFFhfcLZYn3x+qwPkCLk0zx7KCThV4IAlu1FKKG6vCkZZQsrlmsJEdbLtQo5LChoaoitAAmDOvDXf/1Xa04n2zwiCEktWhBa3ckt/nbjOsJpdGWzDrP+LP4k10wKw4VTDyi6Ixm0dvL4u09ToVenU2Wvbwc1ONPI1ULsJ4yCt0WmtZil7gf2tj/Y677S5scoQ4WZDombJOCIcrTHEeU0n9llchFawqZetTQqZh2PIuPHdGI5o4ng9I0LPeR8vHhAn9YZBdRVisi6db6PQnIh2hKsjZVGxGjSw3pBuYg0YUTBAUM2Xdnf7NAGp3HiUAi+pYEcic6hkAk1jP5vE91tI2Ppuy1jlMyi02kkmaZulzGPnefCuQrpV4hG6nl1mloojw5l9t9ZOIRCQxOMMPYTV3MkvP/e0uIjrsd/iOfn7xWKmnZ8kL5GVaCjKh8I2u9Uh6NKUtOTYDkg26kwQlIzMKopQ6qADF1pl4JFg8KKEUC0zuk7VShXUYHfrWln1vUXNfbcZ16Le0zjDRJDoyZy/4dTvXOi/P0wHAj2EvTXEl394PxQjHOeC0EKuZcU4fB5KMD4cwpC6WQx9MTI06M9f8fIwvDiagl8rGAjIuenYN6JYztfok+AEsFL1fbk6OuYF8haA836AHLgFWNAKuI67491Qkg678fXqSKBpj9sUhgV8sWfUZwwHuMLAj9IMBMWEK4kAk9m1Eiz4WasyeIuCxbWEON8Ia8UdZOpijj2j4RxOYXPlffmJrhYLXD9aXSk3RGf0g1iV/EogHEU1xWRoEf+fI+fH44xRRwNH/++pAlmVDsw8ndPxYoHDQ9ExHXwtO9zK7ublbz/MAXjcz7kpjg2ooMA2wi/BiWTdUTvCKe8zEKOpqdrTG3yL//8xztEXN1w+EnqMMky6xVOO4dPsYhUoKgbXiw0vgFNYf4r1j6bMWMkyNtCeyY2u0NWxh8q8mDa/uijj1nsHJsbF/xm++NBDrVUuIJNr0CNvN7UVhnxJrGt8tTidGF9T+jtIIfvLEltwevoAwUzMSrim4/brreF7Bq6oXOO2YWLwq5yte5ytgWjKXgTilVhtOMoDeMMDsvV0mNeDtW7HLk54Fkb8HVQbTFSOpQnfZ7pYiZkZoYvVDS3vsaDq9EBOLkRVEkMTC2FJwcjVbYwf/x9pnigEP+CEgwUxH3K1D3EkYk0OOMm1vb9WNvLEcThLnO7ZHGzTR7b08MnW0qdF6kLwSW8q7GDYCTDIewcNBGigzM6lgyEat5mkb29P9tv398lEf7Hrw+2yRcSNURp8cEF4UCmWK26g+XxUoR5mI3TG1EroIlX22wIUGa9FEJInPNmVh0rjSgYKc0iBAuo3ICuY7tez/LC8oOVTZMCms7IPdva8mDfvv+m4ubx4cHiuQcTd+1F41JEBDyo7WD2XtZWk1OlR5juz4mUj6ul/fRpa5uCiJm9RojLp3+w7XpndwQTc+5RbW191M+h5pwt1h+bv3x5WOeIJ7E3IdC161UgwL9DacnXevXgxHKZEN6tIkf05dn21cmmhJdGoBFTW212tll/Vlc6ICDpzkLE1PlP4R5RNCPW8MPndCwVQL1cpZbOF5YuVzbHX61vrTq8CQViPKiuakAt7EosHgcVUxRgjPHTxGYIJ6YgW4N1TWm3SyN0EDHKy/5gdT2IO6UsRuwn4oU9fd7adrdW0ZOk+JdhOwL6jO+XK1cpmvuhs5J7fZvY97dX+/btxZYrntWQKiEtzcQywr0jb97AleD44dVVH980Cl2uHvQMwlvszoN+L3tD3fT29t7Ysa1tyqj0PlWw9gNmsvL+Y/07uiRV9P1udVtJYYqiMYtvluWRewNKLXi1ZBGpI6ap5ERAvo3gBn6IRgBCW/xwZVNl9EERT4GF1J9sPO4phPtd5lyQ95IuHT6X+3ShqKKTH/c5Ri8aOVAAoeK++mv5PZtoXNHIcNGDfccMux/0eD9c5ZI9Q/EUCkUah48RoW/2oB4jNwpEO1rIdVFcN35/moOswoFxpAJrikUyc3SOA5RGNowMQW8uYU3OQwePUbgXVT8KjFHhOhaDKrg4XDXKck6XShJGXmE0+KP4GguxH2pK/V1Qh+nff/cz7IO63+LF+bVkfM1IGESxrmeyA3kr79Y0UyFZh8oNSEdOF4ct788LKC+kKZ+OPUWuWzDQY9FUMA4ShSB4Y41B4SOnLNSCHwVm6CM9oJp8VNBQGnZGayLLO7LJz4OcYObpaTaOanoxwsjMi3g5psvGhL+5qfiCR6XzmZkaBYemQxT0XjwKAGO/JcpK48PAoYKHOPV15s2GWyspzJrGX0W5j+LK/qKxtwvAcIPk+0BO8a3zInMsXpiO0ciDSKFOofjnGQHNc1TU14tySymiOopCR5dYdxSSNJc0IU3PxMj5VPhY8RXHoF7BXmLuiK9+f1Bz+sjZR6PE9mDXMBY+4req2cL+Yoxz8rXJvkmTxs8z8lQeYij6Hbe8WcEeHnkT5nFYFLc0eiD/8AH9+aKwxq5mtNagGZv81z8+3jHW5M2gUAMJYoT4dqjsNp1ZXmBeypjGO2a6Q43hZLRItz9YHCW2XKYf4wlaQIoHxmsYJTKawcvHA1BBzJBgUuANgucqEsJ5c0DvkQmlweU6K5zX1fWMCHxsJeUDejcUDJDryL0jOy3YFaiqFY5Ll97b6XQUqpDHme22jBTPItnt1pgmLjQe4Cb1zV6HF4hDlrsEv+trFYN088kC24ijTaeRUAXUcyJIxwT/Yi0AB+pqZ3hHwJop6NRgh/dnV1VOE/u8W2ucVzaDDkep1VAniXyM2zVKNkwlIawvVCRd773MHN/L3t7ri77/03Jhyxwex0Kfg8Nz5I9wiJ5OB3Umy/XaEpRjuPcOyIyBlR2ZAXl7fzvYe4ttAt4kkT2uIC/HNhEfC+5ar1w7DGLTbGnDgO/WwpJsbcfjmzX13truYHadq3BZb3caRYsnMfXxLiTvsj6KB4ftHQvc/bP8QJRabz4VBxBeGhsQyszzuRd/CMSsPjf2+RHkMdchDtcJ9SgcLKIWKOLhVWDqTIHxuIzsl11m62VqD9uNvKLojkBDUB7lm9ziPNU6oqPHawryunOwKFhM41L+RVYEELMF1KOGabyQDeMq3hPdVLzI3JxVhczdjoeT1QhEuqPd7wvLs8yWjCtZwOKtQcLFGR1n9bv4R1w7TBDZoMaNQ6KTy1XjXXhlcP8wiOXZ6ZpBRROvi0qP4iRLeR0aHIrQzu6Mnoe7rZYPttw8+EhbToh4ptVCEuHAPR+PSo7gflEH5XFun3YP9ssvX+3x05NdbnN7/fZm+8OrGw2m3jRFiB5Q3HJdht4ajQk7CRHe3ys9s7vtUvFJm83alkWhdcAaZcZO3qT2ETYzPVOSHqmQO9VEhjG2HqxpOut6R8Q2RWIPm9TWxUoIIp+H9T2bs1FCIHclGcKRQ/2u+8WIl82PzRHkbWwcUUfz/D4fK4XKQnfkWFyiEpxzX9m0p1YFD6U89o78vUKVdrcnxndrf6a0iWt05SHSIuPSNIXxwltJpz1RYfZQTOVkD9LAmOO5Mis7PzjkdRfCiceCxY9fLwhQJusQhlumcYUfeA+ZF0P6s+A75n5BbtLKCKdpGMuwj/v4hvELiBwEfJpP1puU1IGcLy4Y4gvGRhRkMQWif4+k9ep3MX308ZZEMYGk7+SPsRgL/lZhTjkN8ArFylhoiYAcPJ5+8MCdD6xRvKZmPpbhGYORAULIMw1qxeGOmLaqJ3ZozHiEmZCUPMoo20KBStEopRg8JbLvWL+MdPE+Q/WN+hA1L/l52Jj8jpT+QbQPRYPbPPz4DNwauL5cd9FNZHHjnkyuDqS4Yp3SZHhoteg6auJC/qBLNLRWk9nNjalBqQJRXcWqzkG2EtBRF3MBWFA0ik+LafQF1eIPUQN/r3WkfM8QFQQn0fCwdONSCa1CIaMhMRYqiEh6plyOhmJlwv2HkyiT0xseXjy//KyvNbII4WVhxeJmrTOh5hRqIFf6zGEkD/YAPxtaKlwwhCU8G9QC+N5xJvCc0Ii4UMCsYFQh1aXHAinaPeRkcp1BPRVmf3fVtAp+mhlGnwh7yKiET8lz2nuQtBTi+H2xtnSpfJQ8GqEsIL/Lr8sd4Xkt4oRG6wrKNURy4hBDswicT66nxvj/+LS6c+DlSercmq6198PB+htxHPBCHJlC0J/nBN3WNnTDx/hHxDoYm2Gz0fxVGygcKpzAIWUzPqIKdtt7JJd1y3jLiywOSKrDbb6wh4eNfKh4g54L5xTNmZwLJ3Y/u+koCknnnMQ6GDlcID0wLqMo1GFN4C0ydpAx0LnbRQ8mYzFIikL0QNGE9fbyA8LEFENFIgwgrEOeRY4uI1VGb1MZ4wgloDtng+2Q6wu3JRtvIQ4LSMXb+696D+q2zHlm2ixVGMJzc8f824VikQOA8Qk8s4Vmx+/Hs3071pLBrtKZ/bTJ7WEVuWFpmqiAG8l83FzQGREabzcdrsVmbU2DitF5LKiVIgj+8IfqvSwF0jjSKAu7h/nER0ryDpIDLuMFTEVjcZoYL/EZlSbQHO1680gW0KzNwy+WFRsVi5Cm4WVBYpfH1wn370bFYYGS7eb2G3pg5XLvI2sOCD2E4vrdbWgPQldQgEbTxJqht29vR3uvr+oA+Yd3KZ0sRda2sH/644N9/fRk8Tx2Qz0UPKQKlKWrVbKVDn5ZlNxdWcumJNd84nTqyv1jrmfnAyq9/aqHU5yf7iAUL8kTOe5jwIndgqxP1Cn5KK+qKqsrLBvg1eykqAQZhc84dK28tkbDW4oWCi3EByLW3nhfnUZyPu9n04+tPbcaZ4MCTe6oMRN/9iY3e37+rp9Jk0SILipREFPZI8xILFhLNFLXGJI2VpWNHWqCsK+WTkEzGEPHts1SW21pRDIFTLvdh4dHj+imsA7eK5vmhaKXwGnEMCiUI/Gunr9/t2/ffpW3Wb5aCuHmowzni8ui45lemw0dKwfWporUE9FDJ29QODAgzM9nsuBgvP64heuY2Lk52W06lwiGMPEB9BrEJqBo7/u9NafSC6ww3tENoKHpK1mQYDtxqhptrkSQwAPcrnCTB3W+iJAL0sZnRP3M+qG4utxm9l4Zj3/BAAAgAElEQVRCA7jbrnAbBtAS7v0mYf9zh3lGiRwA4xiEjRrCM0UBdhhFQpE4tX17cy5MUDl5HqcfjIDxvJ2UQy5y5Ark/61zYrFMqGdX+9PjxDaph+OCAEiGH5Ak6AD4FzFuaolW4tDEwwm6JehKOJA9hgTkAk4NSi9GoaMazSOSiC+hKEPsVCSMTdmbvVADIWKURGmjwgL0LMjluTcIEyhexmIJpMi9mhwxUqEsGwQ/4GWnALldAImb1sK9lXkkY3K5t2Opcrd9507hGHyOxehY6MHPWS48INkP3WCyS5EerqFyRVETS01317Uec4HEaeO5ltrOLRc4rySeD/ycEdmTj1gQSeglMGRmXBzsRCSAQHDByP8KH9mLSNfm+T3nPPSRoXtlXQM/bCxKNc5F1Sjy9Xj4e+wP9wiyuatO/f06f8g/F18IPlSIKezai5fRaJp7L+EbwDEFyHwmQrzeF0WMLBDCa/H7h7n9ViGiM6NNksqWjFlAkxgULph/kmxBfCojakVpOSeN1x/NX/lvRvbcWyxu/Cy42TKnKnXlpmK0Lh53hIAEXpnU/sHiYeT54Q85XKZqlkaaCYeE+yyqNLPp1X+H4sYI2r66A/w4GXH3UTfMhexPPNpoc8Fex/uEhoCAgXNSyODv0gK4Zq7XC3ZM/88//fHOw4gBJ/yHqvExFiMvNmtIvRwKxOdkOXE1N3U66r7oBuigcEe/3CxNc2UmYQDK4gXZ8aV59egLwquZjZ+p2t0ZFuXVNp1rDAdBNyOrDSuABkLvzRYLbAxuUtHxprGAoON8e90LcWHGrHiJK766bliGKzWLke/n9VQI3s76/ddbbMVyKyI9GzRw8Bk+EpBhN8hNfb3KrO/wv3I4FC4NQcaeIm8qkkSavt+k8OOwo0hSmPdi4QgX1gW4Z7NhhBFRLp6aeyKJMD20KkxA06glQWmoxOt2sEPTaF68TRP7y58+26ddhqmB1RXGqEtLirUKNeJ2pCOCl4aJKq/F6DDGZuPqCIK8YJDvu8ELB9t90qn6x36Dog1X8bZ8FgqJaadCTiexEK3ZPLVplEopVh5erDu3Vqweg0v+RTwbig6REc+d7Q8n8acU8kzRgO8Q6OcKpC2xrkI95/PxOF3KeHb0+Gqb2t5eD4pxYNOhIH+tWjvUGFkO1ow5E2GToVB42Kzt69Pavnx+ssfdRjyBtgJ9qiX9p0CJc5IGXOHGaEpCjzEqg02CrhLl7WWwpFjpAeVQBg4EcQF1lKjifrNVvrJimUmdd73NfAQu1aOvewrcloiiaGpFvrFiudE1UKwSyhp5vOGTTxQI7u2OxiwQDuDq3tOizcSHosCIKaCuFEqlrZeY1lKxX+1YneztDR6f22TwOfNsrXEp6Qwag7+dFG/UIBY4VbYvGxUJoK+rfGYPu6X94fNn2+E1EHggM6GS7rwMiRxnfhgYoL0gUfDUQJq0vnnGQxyLFMrAYhOCeE922n/T80BRxf/3dSP0DRSL9VX3V3EvWAtcu1NztsO+Erq4WcX20xPo5Eq8wGWWB07b3SKbW1l+V2MIF1MWABg+Xmsdlv1lJo8vRmD484FqcUDRCCqCTSjy1Q6nxo4148WFzBCzBJ4YWZW99goihFB+EjQOZxK5OXsinTDPOEXaofKxFQgJgdXDZW7Hzl2m2RvpzikeeH8gSxpNhIBbDo5jNw8eXz4KEvIQuEFbCP4JG44fviAlyqY7w+lylVY+u9qmmIogz3hLruYlIwx3xVeBAnJAIYTnkSwHAvH/7siQIo10Dx3JA/ymHDsGVIjfwyEk8nQYcBV4x8FDC7EpCpLQRM8bJjmXi3/jf84poHGdChA39eS9scfqoAYNkAjFpf8895Lgq2hQuy10BQSFIksIE7SOYWLN77IQ+V00iVwv/TPnoPTEAf1OoTc+vnLLFNmlan8/30Cc8JRz4UOvcZSbhBL9VJ6dW6XINT6wTEndlsGDXDzgWagSn8NAMTkeHFF1awEvgvgeRlRevP2QJfB9xfxuq8zHejwfcJVmihRyFeNoVaDrGqJtQFkUGSvnebe10LWEhwUKOWc0RiPoyCC/MQLNDJYQymCkEFE6jDcJIFCc29w71rGsH2LEM+4o4H5BE/GXTj0+Vn7N4zmmpbwXHN99zaBkdDNUR85AHlV0olQX3QSCuotEigRajdslrLOpbHDeDnersAwCdQtFn4+4sW8a7Vg8DYLxPc8W9wIqiTIKezcuHonrIucHgQMFOoXcKHHwu+lFloo6pVE4R0zsPNaphDN4jSEy8IzKkYAPeul8Ni9CRyHv5F/++U93uFn9/SoiMyM53gT8ptkUYvnMVis2fJRhjnRgDgrqxMVjVqkZ6YyCAdVZJVVhnnj8zfl2kc/NoWWc4QqNVRLZNocXgqVA4VEpIrSpnNZoRAd0nIoHQuQPNw5iLv5MePGcTph0xlr4FIbqqC6MGypVy0hjMZTj4nBReC0Ot+uVfDhH3aSiu9/tcKpFhGSksNtt7HYfrKz2sueXAeo80UX7iJEIHALsElgUIC9+UPtIiyIGWJgsPTZlxrMUqhymvBCvA3m95/PiUmveOTMqpBDgYcEyaVVk9s9//oM9rrd2PLzrAJMJbFZY21+FEsA54UDUvQHl0CYCVH0RSsOOyAgLXygVeZeLkDv4ZHxOHNn7W2vxNLb3/YtiXAgdx0qDERG4kWwHZM5YazyCWlIFxAynemfEtn1rb+9Hq1osHEq7X2ohYZv1TocloyNGb1wjyJ4+gsLgNpJ6lKd3OLsv2/fXUr8PL5dTfbUjShLFT3AYwOWLDEiXrz/89MW+fPnicT8hckFqt34cHcV6Ohep+7RBthcnIVpIScfLcNCrw5dKNjiUHw4yIJWDfzSVGpO1D1cvyQtd87Y9Ww3bNijz2uZo5eEopSrcrceHL/p5sg1RirLm+G83ZSVU2hW/4gZhdjuPxLdzq41UDUIGGZ7r3Ps4DY4aite379/scHhXkZ0mC3varlzQsSh0cGGKivM8yQj4YFH0Fwmcq7meZThOqyK33cNnzVjeX1+0xYzedG7ISkd59kJ9IdhE743xLaglqLJ4D8G2gcOFNUcRu97srKr3dmkr+asNKEVjDGrN9mVtvz3v7eXdUSW4Qgp8jaa2Wy3t025jm+3KVvlG653NfeB6watANEPnTZoA84YJhH7nFl6ujf3bfzzbGwXbbGLLDHJ+JN84RicccGV1s/eyseu1sTzhe0hFiD/ClDlkupb9ht+rllmIK+R7Dh8PDsY8GM+/i/3tBY6Vd/FRdLPn0uNePq2cp+W2J245IJTrTHit7wEgX2z0HKaO0U4MG7Vd7AcSX9yCVeYeVyCnp8bNIEFeeH14ZBRzFH1t56MQPhcGjBzxdN1CuGguxNHBwPVHSC/+YBRjvoc7B4hRlBc0njPZgELQ8YcJBIUlyQo04SophKB4169xUHDBZ2+mEJGXVUBQqnMoNkP+HLxdefVPPCLM+V0ehSSeFFwcgUWOJIqaAKcGVRqvjWt/KFbYRzkcMThGiMD7xPuMA1hFDj/P4QdVADI6I1s+5zjaFPrjxZCjhl4cuRI0WDRwDcL3Y+UhVCU4sIMejei8Ck+NpkxWA3wxIuN1uSYY5o7sUk0QlCvohtUqWoJoQ+KKhXOYKTa5WorjCbFgaopA0jS+pPjwwGbQK50j05sQO34fBQiFY4FKlWImiD5YFyHCVyiso1d+7UmFwIWeM1Uh0ligSAzn+28JmnhmxOhrh/eTz+/iAFJISlw2vyrGCiSQa0Y8D8UNuYYUic5l9KKL87TABFlFPD87sRLuXTPoc8fwCVGJa7/2RkXRbbOZ5aggZYUUSPwzfARDoHVQa8JPUxKLso+hnnhewt9/gYaKRkCBpfE4lkcB8wpqT/HgwhgTzpn2jIFGjmfV86eoRPy5m9nkv/7Dz3fcq5mJesHAwYbqxv2B7jdXBckeAtIyqACbLvEqGv0s/EHFZBBzswBsQmo7NL1VLd2vh+OyWa0zcgrXGg3w5/Ec808adUjWF90wLBsoDqjiyecDLcgxhcTrQqRksgnZmkDE4Ia52SgqBzx5QGcouoUI6HcTA0QmYq/XFKkNMt4iVvYaSjnGOIqBQcmFio9OFtNW8t4IE1bX74eN1IExnlxLbeJE7XT1xdIskYrLeSGdvZ+OugGoA0Xwb0ED5LGhkRgkbzYLXN5Lxitm9k9fV/Z5gzINns9KPlOM4QilBjmjaGxAbM4XWWpgksoYRijDmZgcd8anI9eIbxHLOBKlB1+MDZOskPcZJHkimZDn74+dDuZPm1hKs2K5kl1FiYM3sT90VNOFLbdfbYYZ0QUnb8KWG8XqHMp3K+tKZOanTWa7jSMScxzBh4s19cGu51bFuQ7yKAveWq0d9yc/kODw9Td7Pg7WMOINfj74Hn3dRPblaWPL1VZeaJMbY6OZFetPnjAvCwrv6EDHeDjWm62/LsIHNtCB0XWnEXK+LPR3jKOdPOmo3CUYpnK4iWszJW4pFS8KNJNOkeu/fzsIXZpxKkXM7e/2/varRBtfvv4ikrfUvEoZ8BEZK5rNVMHqGPdigBuBhJ5Fslf4dJo5OR4ktifd4Gzv+1K5iIzW9kdG1oPGynmR6lo/bB51r0kJeDkx5q+0PhCSPD5tNOKM53N7WK9svV4LfWDMybO9XO2sPL3a67dvanrW261GkxSYWJ5wKHGfZeUBFwu7DlQw81jPF0UXylZxAieR3c6trtV6u7Hj26u9fP/rBzJXDpG9ns72fY8682qbzGyTpfKrW6Vz+/TpiyKLMKalYANdkvfX2cfg0Abk3iwEsReKjrKSa0tBGU0Hj2gaHI3X4X29WUbBny3scKrs//uPvSgCP21ijfsRtHCf5BYg7l4nRJ5ijedePFYRqKkHMFYkKcODuvFkeq1APZy4myY3y+YzkWf5mS8rVxCWZ+cpcqhw6P19hho/y+G6zc1+wr6B8Fszez15uC0cLym1OeX1u8dCDj/BqTWdk3spRuHiCOVSBqST8FHJgojpgB98fMTByeHsYbos5alIwYCmFCijFSnFocjjoCUUonrMMI9kLAfZG9RuZrcpKRjOnRnjkXgtDlX+lEeM4hKu2/0GckOB6gc7xaPQGs2AQBMcNOHzaPTFORQEA1wXTClrCRzc78s9p9x3CaSExpsCBONRja4V0RSMZ0H4ZhSbblA5RiGJQ8kakNoOKw+/pxpvgwKFERl/pigkPcf+/sDpKBrckNQJ6CKATxnp/gicZi2QnSd7CncI0++g6FjStOO+EBIOHAmlaPFrhGqO14aKw4iMIsZHmP5nsrgIitqxcJCHldza/T3xudUATP31WFvpwgt3zrZx5DjGAyCoAImiyKFAYv3RVDCGxsWdkShiDu55joO8jD59Dcl3Cu5j6pE6gc9vbe8o/hICHQ217J08KJovgSxkmkqNjaeXC/O4NrwXPicFKyNoEE8U+Xwx4Vqmyi7RGe/Pm1u9qHkQV5i14M+Fo1je5PjPYA7L/uzjcIpNjQQRCCqT2DlhWnX4lMmjLGT3CgTge7ANGXRdxpEu9YQQYPaPv/zyeGd8KMv82F9YY42Zm5PS6dIt4Ugt/ggPhgwBPZ6HkSILD5iR8hoJbXW+2B7S+g3PjbnUbQu6pvnMitXa4sSd5PUAK3uw1ObgYdbcePf5kax7ElmxTPXBKAbcTuGmLh4vHcZ8fBIZTcaxHZ6/WXk62nK10kWjSFAhMgw2g7w8WVjTMtqifJpaf7uE1/KLLoSDGTchyiBOFEw34jTWuj54N4FOcQDw+xmhwvvgujHy4XPIB2twcmEms9DgZK2waldDEIqMmJIaAah2vUrtv/zyYJ+esFm4W9cO1p2JSMI7Ccl2JpQN1IYNn5GtkL+e73GzUoqYDDsNVdWR3bg2oHQ1+YkuCqBwxj+p7Ron802w8Gil8lzBicFAc5GESJQwAowX7uEXoYLb2Kk62uvbm0ZSWIVgiQCH4/PDZ3uUIhGCPbsHBxkF/NkTA1JMWEFGvZD4/vyqbCxilehsQLD29dkobRfTq23zqf1hu7Snp6XtNhSsG+sGV5hy4MMrGonm4phxQPagRQQuh7Fm136gR+5oTOs6CyKHs+6n7EHgJeH11p/k9i6BROO2IHGx8fDXHpToKAsMER7D4cJnaavaimJhj5//KAEB6wg1ovIK+WnebzAFZZQRJc5Bko0sCDC8Rq4jqNdkatWpsu/P7/b8+mZVW3nAdDoTQprOE/vp8xdXAJ7d1PNQHuTJxbXfbQsp/pKYDFKyEM8u5pjHdoGcy3igwYbFRDAHYcORHafpRQjK5r6JJ9aSIAFK6bsjhX2cFBKTMLrkOVL6ATmQFmlkBwrIun1/f7fv788indcXUBkO5os9bqb2BQPUhPiuRO8tjQvLlmspRbkXoKK/fvub/fuvryqG+ezw/eAcslYpijwEnQKGNIer5Vls6SK2NFkJeTwcDtYxzo2XFkepVTUedaU9rPGiW1qSbNz1e2hUSIuIX5/UvMkGp+/FD5MyK4pVwPagu9feD7cb3nRw1ujYsV0wEd+/Ha72W2kqnqBMlFJT/eBheUnCOBQhghPbV9nNlqkfiBRFoDhk7mGsy9FAkV/EjloRDeQ8EEcf4FdBXkdi39agsD7GU9Fw8/3lpXQejvixkdsxXESonlicumxePKig6GNNjhwfRqeMUmQDZFONjUCtVrT/KnncSJViCcSD71/gzySEzBWV7v7to1A+Kypr8a/O7ovEswk6RgFIkcHXOJ7V3s+4MES8gNSMwcsUphkjVppoudk70V3UMZta3V2t5IDXWebjIKfXutDB3dyxg4AL5KjTiHNwBYnBUR5lsDsYCwKNjjQeDCanc4e4PFfQt5kbqNLgCJysfD68x1AY+mvC/Vozbp3eAtkcOom7wHvIMqadzjGDf0jPzKGu1/fa+wMFHVHysdjybEcPe3ZbEzcWZR1QfMC94s9070PgphBFCkeKbv5HwUx80RQLJnh0ZvsKe5IRl3NkbRx9c62wkfBRrtlncuynExmT89puYQMazJ6n2Z0aGWJ5/J4j8PAMYtYzhaSUrCBHKh6hCzC+deTRhRsI+Pz7GIvKhR4uNahsB+tzZu2FIut/RbAk2IO3qlF9GJWmvh5FEbnhMzjeOY/+cnSVh4miHmqCn7mIMZjOeX6j/xmCNle5Xm3yD0/5HX4KkSAig7IoBL9QLGCfQFfBOJEiA0NSk1ydUZ9y2FD9nB29YryAASl1Ig/cDtsG5Nhyso5UZBGbwqhEECfwbl9bD1Q6A30aVAixUVI44HOhEQqKKjr1EMEiuHo+U1c6mWYiFisv6txZeTroYmANcblAmh/8sJni97UQRwOVE4fDfErmH+Mhr4YhvMNhogABZSPomVHFdvMgw0YWADYQ+9ObOCGO+E113dRjnXs7otQU0cA7a4h0jH1OLYanbh/4aTWzr9tcSqBDVdltUtgvX/9gRZH4QcKIsaP7P1uUJLZM10JBVIkHYz5Gm8OttvJ4kCIUlKJYrZRjB0JEUVZXvWw7ZnP/bIsZ3B8Ul622e0aEZDexaFGN4jRMzNAsycVRqpqr3SaJ4mu4Zyg13k+tvbziRzXIw6fIUaIu7XFT2AqDTAqPtraIiBiKSSFEWBkwFsOTiBFwZa/7kx1Qml2dAcwGU18GK2Z3+/oU2ychNttw3f1nmdlz0ND2gnKI+Hg9S9UHeYL7iyqQzYMcSYpV/s5jg2Y+LuJ3UZCFEBEnzLolIN8HYitOTlfJ2oFn4DpdyDkeZaZMbRmByl0RbzUaCW9SIIKjBNTYTjFXpSWzyKI0U6fcNp24U4RBb3fLYIHAmHouFevL4dXeXishhWRfwh1a5VN7XBWWL+Ezwm1zrkvf0ZnCLSrFYcIDq8h4fiNb7R5tvSzUDFzOyiPxsOv7zFWUUvaiIBxsRrQOylAsNYKnHr5wFKAUWHV1UFM1myd6Vulyo0XqI2VGBgRq0wHP6UJZM2d7eX63F0bKcKr0nLnj9W45t6+f1vb48GSLONc6uN/OVkCgT1Zas3DBeDYpzp9fX+z764sVaabRIp1tU1+CXQyoU2pZnsqqQNYpjH7CPkNB9L7/bq+vNBoarviYC8RuPthm/SDVsTCgKwHhNHg+yjr3oLWvKgYo8kEa94fSDlVvy/xqywRi9sXw6X07OSn409LJvm+12W/7ix3EdaEIgO3mXCy3BzXL4HfNCY3HlgTein+vioqLq/q4ticUdbhjz262DuHavM44kqSZw7uI6TGIFYWLFwWMPjBvNisx27+gDvPii45dDCgVGqHjnnlRokOSqCgXVHkDHLlNADQLCPR4gbUtRSSEYZDyEFLMz/7uNfksHuHGs0iDicIT2X5Q/IWcOw5iITActMECiNdR4SICulkNOVoI0+8drHw8txFLYCR6e74jZyPvt7+jVHT+DkgcqIz4TAz6ZVvko0bea4moIMwEuT4Ktg/NmQe2e/EmjyiKwWCYSvHK4arCRwW4H8YqYIIRLeCLK9pCI69x513jOaEpTOuV4+cNo8awd/fc43CXHQJeVyGShlgn3vMYUs29ZwQ8hny7ECfYOYir58UaHDEUtDhuoGanIKUQFhqnPcGv+67w8V7fe7g8b9BpGogQnI8IYVzX0FwZCGLGGgPpgrfFi7JX43+H8SjXnD2Az0GDwniawgsepMZxt5ksGsYveG4UiDRvTkRH8crv9gI0lnIb9NKpTXDbOmqPYJQq49ZQ5Ev48X8YF9LwMKpUJilu/kIpKejmnkZDKUYBqALKx4Taz0JyCaARf6YYJeqYZGYLpgAYfg8+9h1J8pO//Ly9y6NHRdYP7wi9MKMoSOWh1ueX0P0yjpFyAGlz1+oGuMHaXfE5qyy2ZbxQN6QPOQMd4ymnIAqya1ywkWoHQ7z7wEC7E8QNH4jOk+/lkGNjzyL8otwxnfGG3FwhdkeJDvdTCT/KD1Ys8ac3gnmvOhRV8RNMDHn9erX2fLWqcbonF3F2ZwS4sCwuLE7xfmrseDzYbbjKkBVneeT2HEagQvsSXhj8l0hjT25K1dI199b0mL4urOlQlLlbPioGiLpwa1BhFSBQWWLnrtLhtCDQmEOdmBuy+GaDXeG4pLlClM9dZ1NxnFB0+Qza3fwxCsXri/EiCk7QOueOIcUHHWScQhEqRI4HaQ3/bion87IcxGdh/AJKAXl/8/hZrQYZlP/+28nqmky5uZ2qLpDxzdJsZp83W/vl00pjXToQUAXGSRQyUksuFlZVpRzquXa4078dWjuCLvSDEAypS9mMkaWb2ZfHxP7y885269zHQLPEu13JkR15wIoB10UnPPu9paDQ/UhSHymVJxHdx2yyOHECvuBiHQIe10SxhqeWSLsTJ2iC5LTVSR2JCgg4UhQog1sswGPjexhDM5LlHmkMibKobeVd5eElLsGmw+IgwwONLZeQbNCXzw87W64yPRtwq/72/Zs9v1GEdjoQPz9g67GxDP80RQVhA+KS5L5q7Pvbuy2SuxSEu2Kl4uU+Mzs3nnm53q5so8ijiTV9I/sURnc0MjrIpAB0NSn/0DhkWeGj7fsl+D+BwNJYeQAriCSqRK4LIhOpCaeRxsdv75X99nbU84qFAuRoRp1b7DdWua0LzG4L4TnTqat4ZTOQzFUsIhRAZCMqA/wsZSBeJZVn/YCygSwqaUKfwZ8z0F2girI5CgVfJDjwcz5c7NJ19vz6b1Y2/pmX+UJeXBxuWfZoV/MMSXXxIr0OlhWZXeBzXi8Wx7mEH1jIvL4/q6GbzxBX1PJJgogP6sDemaQU93P76/vNSoVa/yA9c8ig2tthzYDDNYVn7qNADgtQLCliOZQY/UWMP0a1oBOcM342TAM4y3V0a+F6diyKN43bQCgCt6TEuLN1XyqKDMZqHFAc0lwj/T7J3Imq8ZEaRRjnCEXI6IVEEcQIUFErjLeC/B01MCaqGnUpJ9U/M4gUqkfeo/bXMfsvuluNm3ftzy0O/0wNcBh3V39HK/jiPcHHOZ4xT/2BNknsA9+L+7lgLBauKfYrM7zhiHih2PJoOQ7LEU0ZD3v3cvTREF8o74k6Y9zI68L7GteEVMtimnN9Zhq7ARKMWcCMszxb19cByBj/iJYTELjRJy2fY5bqcUyzBRQa+F/OCWJdUHD58+hludILxBELPDreX1AVUtjI8ysU38rkXLgZJ0WzUgkIX4YXNXNrBiHLKGYp8iJ3WAct5BnjmaBIyCTIwP+PsbITyymoKGZkn0H+L+a4QsmoKeFg41k2tdcKRPZiP229YHkpQXWxrpgo5QAUl88EeiWR0O882kCJuyuWUD5KpgBKF/DEKMJ9P+U1BWAw+maNnN0/S/zGSSQ6EJwz3Op1W8TJ8q//lfzuzQR1IYgdIpMoofHic8+trAfVBRrdC/zzYhSQJ89ctSoOHakQc7M880mgxBJX/v6s965YJsbsfKz//uc/3qVEbNoPREjdM/EnCoX1X+adEBXf4KNCGf/xoSCPzi1PEtuukPa7DYS8L2YLj/MRqb4T90iV4dxNEIHm5birTEPk7GSmFXIJhwD78v3Zqqax7Wpl22WhQwckgZVedRRWSOMHkccZOcqgFHI8EmNcvBM3ZoNUfL2nVhQbjUG+72txYnCm54poEUGUTQq9H4oU/qGoSxNXdvnXVHl38u1KGT1d7VSd7dS1VrWD4gb0UHrMkm7Ap3Vm69VCijveGwXkqcLP567PwoFFZ903pVzLHz59dbI4PJjeA345RTkIgf9BQOi/ZQwbkuaz1dY9zuDT3d0Bne1V3UhfWVN5IYqVAWNXDqy6OWiMoMVW+P3Liq1c2397frfv+3fbHxnvaRih8eTjOrPNNrfH9VLmb6CGb4e9VF3iOEUUtIyRct2Pby/vNpn4znyoB6uJLPrRvHyo0r7sYvvTp6399LQT+sloB1NXht1wNQTXzhgfHTUaXaSFHgIMSVWAKWW2d4cAACAASURBVGqEa9taxyiN+Xs8lxcKprNj46CcOGJ1KJJlgDkTOZ98TnG9Wka28PlQn07scu7ENQO9dQNdAtIXKjoY62pcGhqU4TbIY4qCADSR8R6PTtfsdR/WKk5QhN7lSYa56Nv+zV4PB/v24q7ycm5PCnvYJIrniRa5lJUY3UI4oOC8XlvrqlJcQd5nnhE1lFqRr4P6xSM4ZCcx4RA5W9+yJnwsRhGbLzNtJBTrKna7s0WLQr+f7EIaEjnYn3uLUQEOxAwd9ZoxKmUaj1lih9Oge/wMitX0Bvb606fEVqC2k0GfYZ2tnG4QrUSUR1nMorpfEBbMFN/E2oSDR+qAkiBQC/a1TnCuh7LhQNsZxWncCf/OBx+M6EG+hyvh9hjjTv3vIEpjrXJp1GiA6KGk4p6VJeIUBAtw2Vx1uSCFIcudq6q0DEhDZg1oXVVpf6JBIsrL1Z8+xqNQKjtUlRCuf5iQsrlDnXjMJvbHp7ktE6dxs0UAxCrejKgUmlCKco18nJ+CFB0uFuMwkERGhIxe+H3s/RSGPOFSOoP86BAFJfCxnLhYEI+7iZ0YYV7croGxkYgVQclHUUTzpuLC88Y/DnAOY1dOBgIzvkQgxBNPM1BxQOA6yALEaPhcYpl4McTvd/+pgAjAX1TckY+YnLzuJG2I49RYFF9SGDaOuCA8GJV67CKp8uad88S5FC+u4o3xXfKgunsB0QeTUAoTDscIGwtECBd3bndLBJouEAj/2dHuhuvkJH23v9GhDkJHQR25fQT33oPgx+gjHM/dHkbfG+wswqFhWQgnxymde6c9Bod6GXH6hjhuixS28qMMYygaRs4KRBKgXhST3GOuC4UBSlLeF1mC0H0QI4Qt01WRfDYUhme3SWUt8UVRwp/LPmEOaT6y+4xmc6JJzMC1QVXPWpLVBUiUf36+3I+OZ8dHxO+tjx35e45oOIAUy2766WNVcaGC0MQ5b0TRwX0CeXdRhHJWGZlSjLHHMy6M8IEkvm1sDrwohRgvdW1AGSmWWUv83v/dyJBPLpUh40eUwvpcdymREQ35vXYFJkUjxTlfcABHyoLu2R2/Ovw6zYqMsb0/v+4HBwpHYoqnQ/i99XSeyT99fbx3LeOSiRAJnzVq0KCDgx/SYXUJtg3dYL2I7RNbF6nliaurUOYx1oNkKs5wWujwlTySYqJtNKKBfMtBqDehhwKTRcwsSbnHjye2snxT0C2Hw3a5tqftRsiAkDp4V0LWgM0rKbL44n2f2kF/l6OCW6aWoZa6ML672GUSC46EXxVPF/b5AQPPm7Ic+XOcy8WTZsmAIk0hAUeW0FWjuFTIdG9/++0l5CpObF+draohcjuCh1qOUONNurBlFok3luEsH7glBAGXVa1Dm7w/GWDeINYmYR4/s+ncM/Aw1ETZxd/DN9EhcoEfBb/GQ6PxrCHXEJd/EBMOGVfa+UHLKBT7ADZ0eD0Y1fq9xneHpXTVQ1BgxnmPhDq9QsiuO4GuxWKqIouikzHzT592tlmtZdhWVS96TQoA8Z3O5EsuJYmFy/V6KnVdWbg8l7+flisNHS+f+cx+eczsL3/+RSOrySzRCA5SImbIeJnR1dW4EsrjjGI7tVm80HsA0dLGFBRrSgQDgVFXjf9PZDNsTRSs7SgjSkL4UjwArDsOegoQoYFToOvMUwCqRigmNg6MCxVDhKoxya3tKkvx/ornipABnsAP7FS1dgrh7cs8ljqGsUmRpxZFWJAoiEdI0K/f38Wz4neBmGHXwEjX7ZAjm0SJnS+9RtOj43a+XGlszPXONyur9qWsJfDw4vqzbiG5y5/qgp8UliyDIqKEIkMyD/5moMh6NkPmoIKc4YB1jRSVEK5RFIuPdRvsVJ3UvZ6vC3s9tFYzZtW1m8gqBRNiwqeFNEHGbvae3GC+P6SrT3K+B2UlG5LnkmdqSug09hCIUWaxsj9pdMZnBnSLZhD0lgNQ2Zxs0EFHhHeYq8mmTLhsNrtqfeB0P4tImZiq2KpObyrU/vU/jvb2frLtCk8titSleKR4wGEo27QokYnW4vD39IVeDVJvh6q29wrfOqdL+EHJaMgNKcexDtlvv2zomM126cyihFEIfA7/GadUpsYawQuoPPUah/N3SUzenqug4YWARjJG5e9B63XIBsNLCkoOW4wVR7k55qvi+ISigcKNAoLuXdFfgLD3qYw+OdilBqQjD+pDPhLbFQRlOn/2f1zURT6PHS1yZMgLH592OGIM14y/g/hO8crByePBwQ0C50MML2aqGi6NowoSkjBWVCyRE/XHL9zTVQwE6wpvxNzx3X2WAgokwrcjYk6O9+KAT6FCa1SSBeQI3pL4WbJe87GtkEtxiBwN5EozuVBxoUkKBHgAB0df+CGndozWGB9vW/9CtuU29XGYm44Gj6/RJkPelH7tUN6xd/N+OFs5gSkq3RPMSfnwkhhP6f2q2HI0EDRKOYUIhbD0xxwWQZPiivzz8BxjoUBhDj+NfZUiY5UwBuYZn9rzyVXxGu1i2ImICgRyhoWNI3Ey4fUhiQMxIq17dBOjV/YwOH2cuZvYyeGaPlBHgOjBkZNS1BWfGpOGUlPXQcavfk0UmxTPbbLwDEu42swnvNAPikKsdnD6Zwwr931vRP53CkPx0hUW7c0Io0NcFzgL2FPO8nbDchPeGOcmo1zoJ3dbEP11n8qWicYcRJbCVWKjxm0q4NhxP0erFRBF/p2iUOPPX7aruzgoC0YeoASOVImITewL3JCBiJurLjRz+qfdWr48c9gIPKVUewp+xOX5qqINdIqNQvJs/CoSXG3dAJWHv604jN2h1xUVvuGCuLy+PusQ2hWFLfNC8SE0tmysLhJxJcC391c7lWcrEsjsVOW+cECR1mmmYFmiUo61BxdL6p2CMuW+GWAwCU+DKhpzwAUjDirbzs79oOy+GSPLGzlalQwXj2UXpLsuOUYCvc6ntlkudTgt89wyuGzu06/unaKDQosxGwcAKBpkP7fuorvHdZz4GS8W4MuAprB4+RLHCMUkis9oLgI2PDVX0eH1hVP32CkxhvERjKwGxMPK7OX9u/3tpbY0BTJNNDKEE8QoAMgf1WjNvRQ87+NG7kc+h7O10OuAjLnBeWdVefBg11miDogHDhh3f+rs+7Gzms/yofhwIiklNr+B7Lov29g+rzN7ePqqA5rCYAw/T7KlTURSxti0U6HOiUYhrkio2G1F3DkcVAPIdyoeF+Ry1hZGrnS1KEQ5uKYz5xcynmohTQ69ooIwBsVSRNvhBHULilaI7ZWQHdAQMvxkcMoaqxvdP/6ROKHplH94OJ30GVHfbJYr++lxq835wsY3zW1fnqw6nZwzNb3ZerW1PC00SkZRS8EEJ0zoU8R8ZW5dd2DoJjsKvN1A1SiqQA3bplSwOVE7FDlChyaoM+Ht+dpjnE7hqSBzLBKSRA2DBA34wlHwh25OB42sDXoVdFLAgrCgOGpBbilAnOAMEkR00O5hKcQ1mSViOTPOYg/QusbqY2jFoVuuUdWmOlTr8iAxAOsWe5FFSramh4uLxoBDPocaqlpMXRknNaVQXm3whvEsHnmtUHBxO5VxCMk9MUbGyqekeDdHko+vv1lTlbIVqRnjJgt72OQq6EDOyDPV+tV+1ci4Oc3Xuh4zm9nhVNrLgbisyhqNWf1AgNzstg7+zj4v1Z+JNAsXi2IAFB/eS9sPQujYGyiIGVu/HxCKEIEGsugIgiwQSI+IM+uHQR29FLBVKf4T/DAFvkvx5YcejcT5gqeRFw54ZX0o5QJhnOeW/Q8k5+UNo03/bzfsdP7WsXEFFsMJnl0aBV6Xn8nIzNPI6v5h3ksdIoVXCH/GAYRPkWful6TbGYJ4Oej4YvTEOGvk7MhvSjYIgRMW6hXVhpi5SgHnzt2gh1hVMEaCn6cghBB4TFHIZ2Z8DblcxYqCgn84jes9BYNOYvAoflRQ8GTDEaIJ1O91gEHXRXxjH32JU/Y7t3huO4+afpfet39Iir0CCw48y8hADJOh0UdMKQFXJ3SzJlTMwZWjsMTFXgK0m9YPxTANt0jxuv7OrxuRTEb1jA7PZyLLXKQwxk6iCExjpwBQXKP0hvAvhxginsICeud++OOlgooijPXN5+0x4NZIj8IvjNRAqpkAhc+h9TLzz8CYkIKNNQlfm8+nvETaI8xd52GsrTwdN4bFjoJ1xciZfV4ImPaTu8Q8/Dx7NrnEc6QQGp0HjuPZFZFCaUOJ9WOA75/Jx+MUWZ4tKWNeiV587MoagNdF/cC0h4Je6wie5GwmuyH2PRoHwhlZrbgfsIeVDcgeDU2IRIJ/pqQdX8/70h0HtKb+06ftXWM+wpJDJhIHGAG0jAt1sQKJbJvn9rDJRFqW6ePg3Rhf4lZ1nQ4l3NHpqDV+wZ2e3LJlYleKJQ3gLzq06JRVWIxeQzdGOe9aLLvVo8i78J5QtilouHJLB/x/2nNt399q685+QdQV3EGWVva0K4QK/PZ2koVAFhNFk9inba7xV9nSpYJ7TuxpvRaZ3hE2OklXZfEFAbnuBztUV10P3NrHGTBeIl92he12jB4yR1Q4RJClBlUFqA/FvxRd/aB8Ra7PKEBAOk/Hch48UVyvQVg2i0KdLRAyru4X/TdFQ5oRj4J5Ya8HkVEQRWiULO16a/Tz+iwQxPlZjY78UDhxfxaIFGbq0F+PF+u458GxOMvn9pBl9rDbaMOAj0chlKULcfdABmQGe0WVx7ojM6tXlhzEWjrZStFKN9vFxJEgKwYdZKQcqwtndEyxywh3gm0H4y/83YSSLWy1WYmwzlrC/21ydVGGYoaIRaIgZsSBQgbLhHMr+wS4Tf2Z+4eC1V3fCQRPVrj/TxXZIqk0j8iF6CnqGToY/KTg8vW2Pzb2/vpsp3f4UAt7fCBP0YuEIstUxILMgMC9HmupBWuZtrrj8X/6aWfbVWFxspbNyH98e7Y9PqYDrum9Fencss3KHh5+Fm/r9P5ih7dvtsjXct+XQxobmTL5nJzpTTZdrMdk0bMxvr0OjRokDnFHzUCKyNPECgX/K9YGzffU2uOrGoftpvCChg8fMb7jeeOEnVoee7NBcsHhsLfnw8l+fW6tud1sm5j99JDadrWWuzxIC/SAy+0i6wwKYpp9SPTy46MoWGTKEKP4JVqJdSwLDmxUCLSOY61nzItFrGa3upB7ChoIkruw2zSS3UV52ItIj/O/cloHJ7KDduOxxbU67N9kiQHyCFKpEWrTWHV4kX+bUh8WmaUxUTQrIdk9AdwUAHWr90/BhMiDYgq7jbJrnMzbEMrOho4QyAsSRyLu+rl4erd//Cm1v3xda1/5/7+XlmNom4Txx5TNnHBeEGzPUGNfo8EglSORszmWFjf555GNmSi1glEg6xYOnftmSfnH3aa7v4I+zjTyqPDfOt8sh/gcuQs3SB3jOrcI8GbsWLofF8Rk/oyGl+sP0Z5DHbQKBZZMoWd3xRSNikcdqIwBFVWIqMXVjhRBoBV+cDpZejTrlN0JhOOzWzywRZI5CALB4crIbxyicU9RFyZTt729yfLHuW1YFXD4izQdriFjJxWbkBXvXGtX98HJpQDUtCQEE4+8Y2gJNM+MPMWJCrQPPr9bHXlm3hh9o2t09XGjmHJwO4M56RjoPPKBRrI1gAT8qfnc0XSKZRpTKDfuVcUacr8wGZ2Gayq3+TDa5TOD/tAMA4Tx2ShUq87J+UUS3OXx0EI8QBPEveZ6otjX78A4maxOz4kkA3Odu3qSNVgTsnz29wGveFPgQemFIO+TUSt7OvdCbgIkKkhQEpBCGg5+kWxGfP2w1kDfFN0UAqG5R24g6gIDLz7cuBRxBOtpdH6X8h5D5mAM6mgwBdEPSxU8u0BvsQABzfzhV/bDM0vFjWiM7ilGEcPrLhPP++T9UgzpHsgWxC0oWAPrxIPcoSh4beGjzrmc/D0/Gr4jo1Q57ePewJqdgJaRQzxXrUDNgBcmv19n4F++PmjFwkmAHMu8lgJF0s2FOyazYPCkWRe5J6FrgXKVuLBnqw50g618f2S8WF8Ev2eZd89FwQEK6bN1meRtsLap3B5AcCTweWq3icenUJDg10R3zffItK8+Wd9d7GGV6M0fq8YOJ+bzo/Mx0nAQGFft8XnO3WCbAhd0D5fUjBuOFgZs0dTWxdK2OtypyHsp8jCfpGI/Vp3GhBRbLYtjNJ5bTOzTqrAvT1u5WhO6iTSejf3KYaGuEzK7X3RUfYqCYSy28IG33PB15vnoRoZ1eAnhUcJsGnQLLoeKUPg3kcYtoIIUGKBKemhBJCUIQCLuoz+QQhaznMy7NrwvT3v3ObebMTYD3erdPm0ww1xo1EUmJf4tOvSJsmlOUqmNGzxo0Knp7bXG7RtDRrowaMbe0/H76YB//rSyP35ZKdhadh6zWL42xE7c8bKCcL0AeSRb06S45Mvja9z2Q5JxHb43u8sQ1MndFMsy2fRdQddcSCFmjZVn8SWMUec46UNAnzpSVZdCW7kvjJWEpsw8gJpYlxMh1l0r1+2HdW6fHx51TcTFQPI/cN3OOkw5iLnfjCk+PxW2y+H6kYe5IB3Lvr0c7PV9Lz4ha2y9zsU5xPoCEjFu/Vcij6qTTdKVnPW9WeBQQimK43IiLhljxLo6iT+2XG+9Q7rfjJHidQKBv7WXb38TOXwyhfBxtvXmi3NzMAemQCa/NGasbPZ6BI2Dw0hBdJXSLpqQanCXLxyjsjOq2QtmqRP7+nlrf/jlJxWH7vxCVFZr54Hnl+B10DEvnrBPkCXEzSO7QHLZmAXND3wuzFEjmbdqA6bYuZxt9bC2eZRZ2zh3y0dSdztWpawbQLc3u41lBby0mzdg6rKR1l+tl9VKbdeOoghBzkIB6ZjCrgsQKgpDV0Q7qXwm/h/GtwR6gwpiOIwymB7sWJ1tXzfBkyfI/oPrvXN6vBPfFDOJADapGz8vIriKnf36/KYiZ7PBdy/T+JlnlJizpj3IDBjEi/sFB0oA9ST9nVdSopELSQ3sqxQX8CB5FmXTAQLbwu+Cz4LsnetMuK4XbTRTFA1qyBinJXe7Dn5Y8flB+XXIUYhzr1GY6uCjcBv9hHzMyBfFoLp/EGxWloKfvZNnQkiRzzh5PLwkXuH5kugkcGqkSvQAb6wQhESpdfBR7GpOYeS5ew6gcJ19nGkqvhwxvMGlUmiwe4ERMi3TWRSToGxnDknidtwjioKI3wUiJG+xMZRZuXZOQEcZqAJSrva+rvg8OogVcuw+VSAoFJlw5X7v+k5jGjMZiRwFk3O50J5gvdF5UeeoG5l9jlBpfHvGE+qHzYbb5lDgesMvQSRYivbuqXhEi9jVl13veYMUZmnubuqX/qrCiwJsX09VvOcx3mtTXSN4UkxQKC5Q98lkmbSBOap17uFVVg88Z7wGzFbtFYrh83Xg6Rs+puQzUAjr7IqcboOAgDc+KgN572M+oc42aoig4GOtisOGAveKqIYM07udahfh2ZXC8Crkl9/Be+fLrUB+RwD2paov2ZuAUDJ0VJPhLvDsZ2mg9PDq2H+wHpnq8H7hIroh8MTuODMM/G739VNGKkrzkGQj5FNGy8IbZZTO3jCQrTk4Sq6zCO6iRAozkK31HTk6dghuQEccSWy7dSojRFAmRldA7RzicgBHWnyHHF76G8EyIYslUcW4041EGYJ50LC8g9gQRAygKm10SDMC4MKwCYJq4GjO6AD+F9J7wXNxIjWiG2Z6jAIht1XHTXaVEYalq3Wu6v90bCQBXRYLOWYr1ZxsPFyvzzfbZCjBsCmIPWATJVuE8+zcfns9SDHnAbJwsfzB04ZK4YhZ3jyyLPboF5AvED3QDpQTfE4VW4rpIKh3Ie4avYkKDBZZ3Sr0mAKKAGp3Up/bcO51DbiOdz4XI4zwGoxkxDFC6t8cpYTgcHWOGf0WP49ZJ1Ctk8YhOHddZSVB35D3e1QRHh9Ap/S0W9qf//hFxbRIiKrg4Ua5dQR8ImbhcGXgi/BwslnvCT8m5Hputl7C28ul8hJHbIL6bGXLLNUhphQlbWIoCwkEHVSYUlCjwKRgQmmpDU0u5bHLqKVGMqFp8jE7vGjtQASHxM/BM1xqQboUpQRnU3QhHgDJgQPFTt02OOZ7SDlfPgLx9APCrMsaTy53Jrb72X758mifd7x+qtHPqR7s7dQoRqasa7nksyK22c1+ftjY426ljVJmn11rh8NZvz+aXS1fFVakufiDNCXqnvCNwbl+6g7Ji4wQa0LN3dGeUVm5f1NKAj5hZ0ZnEMmVdO9NC2uZIp4xMojofeitPHy3KF0KOUWMvZhj/unQOYkE//YfL/a314Nd2sFmEcT1yLbEXqWFlRWNz1GvCyEargbv+WG3sp+eHm29edSGAzG8bQ42IUgZsQojskWhdcjPimZAUSxfMY+OUR8cF0K0eXYXKRmXWGMc5ShP8ZQXK4uSyNqqlWHruT3b8/t3fe5PT2tbbXYyrqXpwnvsrGdnLr821vNoNcL7Y9xMc8P4b7te2mr9ZPPIkWQaOl9jNBQIVGisUIri39epiXh+OVjJJvkR3suTZfa0Mdvkkd0HzBgX9lYipDD7x59XZtfIzoOjcxRxzjW5Wl5sLMuWih/CRxCZP88xoo60eLLZLJcA6TJUAXkOh+rN0xVowGgYGdnOsWyh0r13H+7XZdUJ0aHDVrbhxA2GP7zHOjdzJHprPr3oWZbiMWh9JIyANK1gYT8Yxa+CRC4He1dZw6mR/9R1Ysv8ZkmKdH9ibe2iKYoKihqMLiuIxb0Xcv57XOHL72FsiNfaWGQ5moU6z2wZT6yAWC30xMnv2OQwllogIqDpn+OD9WPUKKUZ1g4hFolzV8iXIlrgMuGaftP9pejD1oHvoQjTXqBnEod1HyWJ3EzRM44QCWRnTArBYAa1BJ7e6JXmBAkKn4TngH+fMLLjQAd4ciSJ96jCAwoFXCH6Q5AsjVjx7ZvIzoac0Wx+E7p4u/t7FbeaVBXWLcUOrv3yqGKU6ua4tO4gMBSoso9RTinpJGZv8ny622Mx0drle1gD+9InQKDsQJHwoFD6s274e5JN5GpA4aRYI7c2gH7C92gUGOZ0SieQ274X8SimKTCJv8NM1AVJqF+dLI6bAM8/zwB7ISavzle72lqI0FVEeQo8lImiigSLkFFZXvfuhC8n/b/jAvt1dn4aNUgCQhxRjE7l+6aCW5M1576htFQeMUUwHqNwXaHjwBlWVBw0FU8tKTJQYuLUrlbR1A3Ov1S+rwpsD7xu9QxBW+K++FjXDa0nNslm87sc1DlAl8R4JG4HAFcJM9Dwj7wm5osPd2A2GPyIhEKF75Xegd9yH7RAxlEBdw11Ed8vshgICDYLjAlBLIAd2UAZlZGjxryWUQFjOMiTbWVdzSgBv6pBgaOjoZ+UEnHyUQBiFgphlItFVYnZphRr89g+7wp7WsPVmIho+3ps7YDijlHe5abcRmb3OMTSrWAg+bjKJfGXC3rnGZBC54y8vCFA97nGD8D9guTTpUQAkF+Bn+GxSJ1AQRPMYSk04eqAtOgL0UHqpq4XZDsJFg2ZOlac172q4kDrrKs7FXo8ECwArZ+7q+mapvVIlfPVSsj/uNnKJM4T5788LDXywp8MawGZx+Hp1LMoUXc29nas7PXIGMXzuBSkTecyM9stp1JYwnmBVBzljz6G6/Eu8+KMgoYxhEwO+Xk5prOpEVyKanS0cnCYHfdg0EQ4SfyEfMb6VoRgHiiQIC/2TYUa416uU1Y470aXRjlqrn7hAaarZ9wJirV/d77OcOuFPuHhUneNbZZrjYAJIZ/drzKupcshTuZQw1ckJYH0dhOiCkRMbtd2s7Y0zdTF/fW3V420UbGBuBCE/LD7pCJbqs/Tm1XHgxPss1yGm6BuWKEwLmXjuRBGex3sNtCEeNYkXEFGdRGoAz+bxOLteSGTygOOBga0Q4a3oIT3iwc4E3ZcNfb8drJvh1qFJXLtXz492sMmtcmtUyNDQXm7nuXgzviPdRIxCgyFHTmL8IaO+73uKfcqzTIrNju7zRIhSl1FswGdAMS21XulsJrEXkgKDaFoUEPD/uECHKHc4qFFKpTb+l1K0tPRi6bVOrGvX3+x2SIXqjDw7GE7gY3HPBUq2HYna5vG6spTJpZ5YvmaQPW5xupYTdChXzq36hB3jwiarrXv7yd5xlV1Z+WASAZkyEdFXEtGcU/F3L4+YP2SCM1RExPF4vPh4UbDRsGEhx1ZoUSk9H2nPFfFcg08p60O2IeHz5YkKzUqqBsvFNI8k8ErjkIb30IFlE98P6TYwdMQQQfPNw3Voezs+/5sj6uZbVexGyzC9zyfZXFB3iQIEIdMkoMYTIWC8UyAYIB0aSStkGwKMj8wKFJQu1E4wKsBuX49OCmafL8sY8zsYyKptc5unQD/BWEC4yghbfOri1oI1j6j0pxYKf+sHzJ8WQQlpAdAfncrjABu+7hRgdghR09QhRdS/DkoH8iuqMJC5zzYm/0VHy1sBjhwFQsD+hEijBQuLqQJ1MZHQzQW4wiLtS/6B0qz3jmmSTSz+nJV/iJk9bEI5/2CakO0FlIIsgsqsnDrJCFgt6l8wOC9jV9cb9YyezLvDeVfRI5g4ZYGMg8V+EBRc5UJLMR3CmbG3xTUFLMUxVxjce5Q5oawY8aMbyWjwYnhU0uSQI6DO1Exs8iOJdOOsxU54zGug5Px4RHynin8eF13Pw9IWED4HB1mDYZszZBkIBPRyAtyuGSse01WQJfmoELOVypQMcPVhmOFYiFEHLmXmN9rjV4XN5vfZ7LDgF/b946GemLAaIvxcUk//kWB7VKV+igb4QUWDTS2iiIK/LqRh4ZvJ99PrJCiCWdE/4QMRalMfcQ7vgbjZyHGeLI11CwYVTPyBIxAQetAkmeLcs98QgVCxx7E+5ik08kdj6SH7dqWubtECx7Ez6d3JIKLDPqk0Rah0BfGEJDCIqFTPHTy4hHRD1b+aX+9awAAIABJREFUTIdYvKDrRYlIseGFGxsWvB2Is8D8bdsJOePgFwlZMmInJwKZl2zmPfYHVJMXO9ZAiM5rYZOQTHcCFOlGqvQiSFG5OHiwkBjOIIyu/3GzUjf86/vBnl9xUQe2c3M5Dssi5f1eVPGu159t87CzeHqzpny2v7282qXnd3hhBnEVQ1TUBnwebgRdIgcIMnwc2t/3h7BAIN4xxwb9ilQFp0km4rN7RSGDDTJwoPcLxclCYy75nyipfKYNH1XV8/OzPi9SdL4oYNvmrIKiRBrMZwiz/p+w48gRuV40znja7tQt17IDuCvglPgZ1Ig8UFg5PJeoQx3+5EEUmRoDwWVij58+iZN37Z2vN4mcM3PpvUMHoeF9UFQioYd3owI45EAS84IppqKfUKGqs5lZddp7LEwIzebwT+ExCfZno2NEQHHQC4mZ3uc2l0luIrWX3oPWBRtKY/u3d6vrRpYKchleYDcCeRffslrX/Zevf7Lj4WT//u3dxzbDxV4qLATu9pi7dQhxN/kCTh5u0hSOZ5vHIFqeFYkFCYR0WUEQTH3nftCNJ45ynGsdhqBIfGYaC0ZW8MlYlxTNDZFIt15ID5v16N4+KqLI/oRAD7eNhoYDAbsG2X+QE9i3UiZKDMKIGDRT6LHZMrvbP3xZ29NmJx6UxleKwqFAGWROyEYz8iKFoiWZSNxkVx7eX6w6vcvHK1896O+A0mk8bKhtcoE7hrrTi6jJIg8DZVej2aVX/wViSwdUN60QO5BK1mEGQR5j2qH0BgaiuwyViQnLbZYU2sD5kgDjeLT6BKrZ6WDHgR5He9Ax+U3B68P2ZbnVGLksj3brSykxX4+dRC77uraDGhHf9NUR2108q6+fGPkSdm8y7KVpoFjBJy5FeR3NpOg9VnvtV5v1VvceHz8OsrZ6E4IbxwsV74zI1QhMU/2c7G8ujfYRaAGebgFa56NCUBwKr0NZS6izygvFclHUgaDixfavz7398WnqaJsOtamVNdeQTf1uyxzEa2qnCpTOFYPKnEu94wel4j3RgWMPQXGF0pAvUBH4mAqilxLV7NMOMrWJ78W4ZDKj6fuhGHN1Igeqm4Tu24m91+biqmAoOaIQRG89FvBiXFUGEoLH0UDx0RHL4jYs7Ku0WlAY2OPPiAsgm/O+r+71JDNqEGPxv9z9m59RBJoikryJBS2Bl42NAdcIQjb8KQjsMgvFyX7wgodxOr+jg6On4gjk5sfhjlfWLseI1Okm7BtSfgbjWrnSK1vQ0R4SBChEKCYpdPvWUUCmE4x64VAhXmGSJW8sPpP4Xe7nhWIOwECxTOiEZMzrBHV4hxSleFlRkJx6z9zcIdIREsN/e5g1xbXbfyizQs/SUtQUR7zwh2S/H0d/oDko6mW2Cl8pCDVQ74urqLpypL3wbPrkw13/fZ/i2SHZK+FZVoSSG8zK3Bt7IsaLUoMySfKR5CbmHHQONkU0aCgTt//Tl0a4vDdACRSCIRuUxAlZ+3CeMrIE/IEQH2L3mCaM6mGaCKoE1gdFGKNXzpN1OrP1cq46gbXJ/5iO8L0gygl7jihHTJ4GoaaIC+CGcaMavPLktI+V083jetgsPvy0QAqwfqCqrCt/mOG5QA6HfzTzD8aXlEBwkOjegExRvGQ4wbOJeOd8RrIfCKUq5DCUnDIC886ITWlZbHQYclN5LUZWMoMsT2b3XhfIbyY32uW98m/h8YA3IALzQh113RLjMbFtsbBsQZfFQZLo+9puEJpFFiHn1IN4aJl+N4o0Cpv92zc7n68WpTsn4/a1HU/YHNQiBqOSYEx5MQpN79RZeJmiaGKrOncJx6aBC8zmrMJ0OrdlmlkUIol83EBsS6rXUSHK54Z3QdHCjJdRo3KZIFmfbWhQRb3ogC/iVIUh5qmoULzAcoIgB8fjOrafH1G8RUIReA06B9R3GHH250ZxJoxQ5jySwWMHV22sKHAmJ16Ggvp+nwlRgEfEtYbrQoGb5BtdszMKLo1jQ95k1QmJ0CGG+CDIp+Mk132VMeUFnyGIvxwuJ+savKsI7F5aSnA1fmnBVBR1loiXhDEzKrw5siXqpnhrkXPuWsZ5vZXNyab3ixUpJrVL5VVyIDHu5kEGiWrrzo5HRleN/XZqDZMCrt7Py8j+9PODrYrEUgq+dK0isHz/rmeEhoOG4XCCEzTYarW0NAQdq2sdGm2a7sdFgQuCBVkdlIwimvU611pn4ejghV+WFTYlsQEEtXxXoTM6FafFVnYQjFy13ujaUejdrlZWvf31t2d1UKxKuvvNEnL/2nbLlRXrtU3pNENkzySGeD3TgX6/dUIJeG2aqaHHkqGzlKBy/LFsLvRK3kAWWUvTA5oGJ0cWHDz/zrGjYJL3I0X1BDPC3lGSaG5xBi9yat9++9VO798dIVy6WplRkmwfBNu31ne1YrXWy40lOe+BQvwgNAhzWXyzlmliu92jFIdzvMcgpHaDtftXNW6r3ZNFC4qf3p6fv1nbDPayP9k+NH1sau44NbH14m7bzdyeVktbrTa2wuMPywpVB73MCbvGBTWg/nCI2J/gESnjM17r2p7PKE0bm8KhQfDw8MUWiFbuNyvfD/b2/t2wYs4S516NiRUghkLc5owoUPMetdcwPtvu1raYwJVjMwftcrNkRQZd3OCV/RMkUlxXaBMy44VfEytloOsrm035PK60ksFpDFfIvexA0yjAQPbIv9uXPib6aefyfEKrGTPW7d0Ikc4jJ+CDwrAPcxDqWJNqzrlCHN7jIelXeqL8v8eVo08cfhVxZhOMXt3agDgX9m/Cf9lPeQ2fTvjMiuuIH5j2GJzPB+fb7JYUMUwq3H5DXzROsgLwggBk50IjIATIE7Flh8C+B3n/gviEcZeHTtOogpSNvCzewXziRcyaghVxBWrxUODBkQLVochaFUTGMJK7yQh25MNRHLrQxQnx/Dn+NkrE0PjLRTEUZOvMR1oUeoSzsy7q3iOIQNDYG0HiumFmL8fB9tAlQGlIMlgBMMxltsl7EAqJUXgMQun2STLeBn2hmLpy7a8qRLBxwqKEqYzzyXx8qfc6wROLIhaeIYpQb36EYsPsB+bgPOJ3XnCYv9uqiCyOMu2X+D/Kq1AJDZxVeK5BL/CRLwjWCU7h1LOLQaBqiOnCDUdlu18rzn2o/wR3U1COQeokmjC1EX9Ve5AjjQJkguca959nWhxuvWdfM6xhinZei2IRFE7FN+9T/DUKMOcvYpvEuUjRzNlLsk4WXyylI5nFEi0JLNL+zrTLzWsn//2//Fmrm9ENG7n4VRCUBx9HMRaBS9UTo4HskUMW5RJZaQRadqWQIDpMNlbQKBGKZanArNQrdj0DzMApPGaR5WlqMfmGov1TtTfW386CzXkvHGS8UfHGDLSCGxY4EQocDhdesPvccgrCKxdxYl+f1vZpG1nbnOz5SEHiJojMayHLP2x3MoOUqzjvEfd1KXVebahLHwEwaupxRwcBIO4h96gWWWQg5b5K9i51xYD/UqQRHxwuNiGQMmWoERWR505EhmcTOCWCJJjNU8yEbsx3eLSjzuXi4IKHRFg04zUKmNfTSRlMmnmj1LOpPHBQaLIaKEwft26Zwb0kow7k6mmNNUUu/hCfjRHM+7G2LMttvV5pxABpnW772iBGKO0+nes+q9gLakkOZw4LDFjhvlz7OvCibjbLdkLP4Khojq/rC5yKGWhsXVPb6fCmzyZeCoUDhwi8kZzsyVQmoxRRmF0yzr1fOYBRGXKIX1VwzjFwzBmt3MUlgjtIc8Dhh/yfzQg7EJAHmA2ozgiUlaJVqERpb69HcdMYg7C50xE9Fon9/PPPtt5t5Uh86bnmRyG23AMQJTbLqj4qkoax1U+//MGSfPfDlvA+s5IRFx5aKOtoZOyqcabHKDnCy0adxRjtYtY7txZVY8gnq8j2zAvLVv+DrHfrdRzPsvw2RYp33c8lIjKrEl3dPfYMxo2BPYYf/P2/gR8MA/PQ05WZEXHO0ZUUKVISjd/aVGT2TACFqsqMOCGR/8vea6/LUnwOxj4i9EPqvA12OO6FyH3bN7ZrLrqYXzZT+zRashTliyOmo/ntKNjWAU7nyUiY4gheVAexHIm8UpAGK0qKvsR2u5O1HYVPojUrUrR18sqCCE6xxsiaBghkhC7YORakFjz2FAcjpNLOjrs3XRzPT2uJHBg5gq4xnmfcOF9sdEYwouOSJdaLvUAB09ZH2+524qkRXbRerxVw3vU0V/hy0SzcLMUnLc2kcHt/29mv71upRnVQ0p0bJFi3h0mj0H56WdrrZqV1zBlCgan3xGiQ0XjP6JJoJyf0otZ0AQfjFo/oADnlO2fpRA1bnD9bf3GXnwRftP27nU97T5HI5zINVsetZgwTXi7KicaD37dbkXh/ekLhzF51+wLOHS47zkTI8GeSKs6Vx5pNoVBAfCYNovSLCUVgWtipZsS6t6xwZerpiAUP6LuPFxlpc4597BAG0Oh5VM+ydFsIvrMQZcXt+GiVdejoEhe/84fwiBbpmnEvRc6folEWITmUxDrdLFekk9n5hjGqTwmkfLuyd925nUH5D6L7GPRM0cc4DhQGNIjCDG7SIqcYcZQI9aWjZ6GaYYl6QjevdPL7SOaGBsn4jOeAUrzz4oq/E+8wChOKKX+DrpRcJ9j7gAx5DA82CuJQpe5FxnpFmSa+0JRixoPHQab0bqDgonfiA96YUFA03hRBxPvl7+X9lLnbWvRww5RWENgym8jnjPNNPnii3YBkYaEBSdwbLMayjDaZCFDM8Uzlx4VSM2C9ukDLkSp41lB4nBubwGVkXaNYGnolo7BzaSoUkzcWp/UZag8ZgpznCC3cgBSEDcoKCKEQq+Bm61nsk5+Lo2gAIKIEXTjdUU+G1l6w7LnJTJknvj+jVPWoQHdK/B9/caJNFJxdoJwmXuyKdyfrlboEBas/N0CWhvqFg5acYGgQis6BlsO65p0zCaEYn6hQl6pQylyeBWkZxGe5mICrGZSR/FLqFYR5DwGJkiAQGyh3KFSTw97U/+VclQH3YMF/+ttfFZEqFRzH6Rjjwc2CtJoXI4n9DbKxk9wUAj11Dw2KHjnqEvwIojOiX1gV8LAZDewOZKQ5iZCqWCMKSSPc30L5bVSZKK+6VnNjPTBGHHQ9dasK/WH0x8iNbz9jvAL0KcLhoNEADxmCP6gSJp0sELqFp2Vhry9PcoSnUIeQzuskGohuafv2ZsfTu8jjSLDdlXrQZ0XR5INsh/4piTELxeyQwlCzbGwtSKyfYnVR6vAD5cimTlyWzwjPR5wIUDjno+ERdR9gBQYWixAp+YybPaKWO39XMbE73Gx7uliDpYasIon8iER0J7JFqKHsHjoLB97buGivndLQ4SpxcWq30LEj17+brdfPmudzmNNV1NVORHyyF8Mwc+4ZaCRjRpEIx8IV8qwQTi4vzOtSISEQ1yUBnzqf6hGSzWdDgk/HXSxfRObne4J8ZYgIgpGPdef30S7H8pFCrSZVj1x4BxtQkCnmKVYh3NSVMvmWq1f3L9Ka9GxINtOBTEpx3CCC4wF1s2UBgToU0ljKMZwIl8jS2dqCuPQ8t+ps7WnnfAysFAhMbzFcnegyplObL1/0vTWakFrvbqdjJU4ZI7I/7Ce90LvcCZu+qhAkRzEmVxAy5qWWtQGfA8m8SJkcQPAhUKANodXV2X779m7f95Xt4WXdvLP7/JTYX758tvXqSQgSliocViB48M0orkGjOdTZ20IaQHtlkniwCSRtLDOuF3EfQQKrUy3kjOIVDiXjUgXNhrlQFxAVyN6MmMMEzibO7RAjUOWwjqZKlyD7kPfPunpeLezl819VeMs9no0vJZKPbbQGCLInCQJLE0Zc58rOp3fdRDRRFCuMWlm3KFU5e9Qw0XXf7+KmgWC9bU+KhGIdgL1RODytM0UH6bJI5nqXjDA5U87VTs8brz+6UpAkTIdBjgm+BvwTEf/SKRLmjiEsbQIHfRJZXmxsNt+IrwjKIRuKnoItteDmYdZJSXNHAzXYdr+3j2/vir9C5MP6FUdsXUiYkMUoObGxIIpodBnX2P1u27fv8jxzVRcWBRetey5Sfh5NCQ0UnMVT3ViReiwOoxBGxfNZ4Z0+yECc2+nY2K/fTnbqnJ9FSDdTAXis+1PvqlQKHex2ID1LIefu8IhBftsH9l67Y7aXO+7SDX+JWJjNDCTMfZxAlhi/cdxIuYVrPvFEmoa7vYIihEAfalcE4qLP8cZnxizTx0+PTMfRWNM8b49RoLhheFaF2CP4BAbEDUEV46t5ApLi1hP8fkKqVfToJPv3Dk14fX0qBysKSRtk5omaGHwA53ruv7ZHITj+PWNkD8+O4oE76dr5ucrnoVhTbK5+O9xfzIvhl/rkRnfgiOpJrBKb/cdPmGrjr4dj+WC7erBddbcG/iDFWE5B5kWdImEMhSIFjueLgnQCFvgvfh8fAHTfix7uBiF7104iLxHtR+EZe57AacAUij0+PzxrCkeUq/w8EcaxRcLbWUpJMiuhADjPjv2Nrx3PWgItxnc4AsjrgQIHQMbNng91bydNjf79e5Dr+5g6gFKQZg0EUjF72EQoXJ116XmSFG/csTwDGbSLOz06sWJTQV6m8oQdKeWruOUYQAScOsa2EOpRF1Kwu/ec1ikcSEK0e/63k++hB9FQCyeB7jPSqSRdQ7wFfeJyteB/+YefB1AhPihdEIcpm1gHtOS7D4M353FxcICiaExIESY355vCLRVBIW8XRzMUZ9Fj6nX1BzDln0FM80XHg+G9PubyZOnx55ezUl2PXOvbxr6+N7IZwFhNvmfY+eO3ZB6iKyfjEKlra6eaeTdzcqDMQL5g6+VK6iBQJOwdIMxygc7mS13Yb9++yS1cxGrGK5j45bktl09WlH4goybETO3K2O5cqVjhV6eiqrUkShUUnIKmyHDvojGceG4yZf1DFcdRxdhGFguMXajXY0cGONxYWKAoOFm/vX+zfQ3Z2/1WnhepLRdujbFZP+t7cHH0Gn24L4+PPFFiANvyzIhOOBvjqOk0s1uzs0tX6zKgeJRMX1U/El43QlUmFlyjOFX3/CjeHpJ7bi1xdBSh4lEiUqREboRJ0jrGsNXpTfAzCE9OOHKcCaHiGafFTI7tRN0I8bm1NGG6NKIBfzSiNtwDjUsEBAa0BW8t5eDlhdy/EwjTF8QOBzsdW4WN1xo33tWNsBHbDg+l2D5tFip2MCslHUCyfFRkk9gadOyKayLzCtK891dctG5JAAF+JtRN33WKiu7k7t8DET3ucu9KXMphyO9nHSSEYOvfAZNDCpdkmMxDPLhIDnD093R2tSacPv7Jx/Fiv72d7G23t6ojouYuPtlPr3Nb5KUl+cqy2col6RR050bEzQJlInw45bxh9Fqr2+Kdq0CWhLsWb5BLo65OFlwHC2IvXrCWSItEfCV+LnsbIqu+qzpKT5lg/KWChxUUTh2Ov/R2PG3teNjq2X15/Wyb10+uqCOOg0IUBEEMcR+BwXtjBKi9wOdF7HHcWTBQbJsyKacRTurkSx4ET4AS0d3utnv7+lHZFpUQsL3hKWS2TiMJOVBxog7WhdV1Npuv5ZQvvtT9ZvkY7ifz4AF1qyuaeP4IFfReagQH34U0gHDl5cyKfGlBnLu1gDIdvfnszgdZboCQ8nsYg9P67A87e/v+LgTr49iLq7MuzT6/rOzl5UnIG3duMIX4/geCRvfO/ia8ncYLUjsFJDwYzps8c1Nbzk8aIMaCcAs5H+sWpahTCOal71WxWDFdxG+qcREN6xHFH/xVmlxlzWEYTEMk/yb3IYBIT+ELd/Z7ZR5M/LjI4b3F8LHMSv5Db4dtAvY8jHE0LvKCTUg6PlsgXSDIN1BHJ55LjIPfltzh4Sf6SI5C4UHSl7Ersn7cz4lMkrmkqwNlJaeCy5EJiOgqNWQv4TYQe2JpKABGK8w/K9uwB8AjcJ7flaLBHUXjRvgxJ8LDcJS+mLGTYlmIMlIjw93j6kX+HcV5EvO5MB31SJpHjqFyMXsn+PN8GNsxemKfUfzeJ4F9LlHCR/ZR3zXRkJVQGNimMFsVrolsWvwLncMsfqAKBiwYvBnhl97pJPTCrr86h0wO1aMiENrKyH8W4HLr5aH1UTFV6UX7YdQIr5kGkDHyYdeKkgOyDbLEvvWcT5SAEysKJhgoxSlMPWNVZyuTld7RR1f9ubUGI0xx7n4M+V3wpNilaSSenkqicS1SNHMPyvE+dosiBYIzwkPQcAc580LWUyYcgUV0oMKWe4qpxgQUEnQLTz34goj4fA1RNLLXHjQrmm2uflJYcCnguT6mbDwXpwI5X49i1i0iiFqaWPB//5//ZWhwt94dBGsz5uMCZpYqHs/oag73iG6L7DI+KofWFT6VSOHunSOojDRu+AdtK18swpMhy0v11nk8igoARo7IdZGvj87eBAljCknR4BA4I7DWtlUvlSAPhA/PY/UX4jAsVfYdHy9gATOb5wRiz2y1Wmq8KVk7GXMWa2FMQBFGr59vb9/UKc6zQpe9IgIwb316UUwOCBqXFMXA/riTJ9MwuVpOFEjsyjs2ofykIsawqfBilD2gVw/EBiQN9AS3eFfqsQm8UMUCAoNTKn34IWTNff3YCZqdTjiQGZPiI1bIywyCtQWJlIxst76FPIvtgBw7NeJB7MDm4+JTF4z4AOTs0ljX7H2UF6bi3SBRF5eZiwo+CZyg6iBiN7w1ilM67LRkDIJ60qMlQB4g7bIpISljWcCfhSdD0QdhnOIY7pQ4XynPmMuauX9od7oPxoMgLk4LEBozXFuNFHQYIBVm8cvIixHdzjl287VOT0UwHff267etfRxObjCaThTFAn9wvVjIGJXA7DQp1NVK7RWmGleqO+NUDGKbMArHGqCHwTXGVF1ahXoThSOrkijVgcdzpSDnEseW5IDxptIXsBrwUVpeYIh6lSKRbmxW8pnhLHgUEOgh6j72QqvsP7fwgETNIfd2OEt9i0jjZZ4oRHmWJ/b582cLokKHk9BFUEmOKcZhU7rgVgePcg1RsLZw9hy9FvetOWoPgCZNirkFYSY/Kw5YUCqNdLNMHDHPU/TmBgsH1pm8f8QldMNLikVQSz9szY7bD9vt3nTx8Fm/fP5FQhlQSH7RDPBZWBc0QOxtXTYU1ERxCSl25Aqekyz9Isa6nClnueZzQX879sqWdO4XSEBgn1aZvSxn7iLPZ5vSSGKcHKgAFOWgAGUCWblYfarcaBhUv3f+HOg035P1JzVf22g90wm4aS3Gwox0/GBn9ALfTeKfJLWUrDWSMrKlRlxfv73br+9H2x0phgabJTfbLAP5uc1nG+1nmhbGzDrfUHEOKLIhLhFLRXMxSCUMBZz8WSYM3rD5GM2dztnDg31721kY9GPYMMVXYEUOQupq4XLmYdt4yymjFnV2488dRDSKRkdsg8N1t1MT2LoMrSiu9n6c2NeDF1lwinSRS503sUV6txUKw9hHaCBZjOVAgUCGeFacv6jNaN7giOFrxruhMMg5bpXXh/oOY0j3BKQh4t06xQS7AzdsZd0w/mNUxfkVPUjpvUencRbw87kjGEPiMUURQ+MOmvPgAj1GVqSBgBJRcHKOMa4SOwO7ocY//yOkW9MpoZxefLH2H2R0uDysSQpaLmqKRMaV3HWznOJrovON62p/hMfnP+t0doEDd+q2cpsM0EapE6WGg3owkWcWggY8xfh7KDiA+2hqXYTj417uYvlpgdSm2KWAYqkS1f2JFdI0oPH3RlsARQ6iThAzDfxNRZxI6GOzyNkPP5S1o6KRwPlZrESS/emiBJECJWA6/ZFQwdpib9DYOAfKC1SKSThPDwPcPxe8fjKTHBBbSgFFYxd6YDZjPsaDipYidieNFfEmpaFoP55bKuNjmib8PCdkwN6MuZDnebpyURZDGJUKGILm5Bap7EcOOqG4eFmOlkmMT3nPMXuE6R6iCyhTQt8w+XaCPWhn/hhtSpBgFvzL3/4yoNjhks5kQOmqL4VUjg+YeSWb06WhFFOKgNUmlTEnxRkVHiMc7O4vVLAj4TlL9eEVjzKqGiDI1WCyBE8niUUgYZCxgUubs33sT+5dlTAO6W17pCBz2By1B7940ZQrO/xEqKbFxxjspyeiYF7k8t30XoQMmCcSxZBkUq/dZSDaiXT7tj/bvMyV/ceDjbPCFwkjTjgZyPfr2kngKGKSVNE8Ls2+Cs3yyCHPRfLPBq/LneNZZLz8vMzEMxLM26KoO4sIz98VTHN9XwK1v70f7NBcpKzBbuBlvdQsmqXj+XYUJoy2/HPybHG6HjDj4/P2J83gkwjBgeeRUWipMBT3BsM2abjdaA5TSo3eECKM7jeM6ygosNzoO3HTynKtQozvoyib/nEx4ASeyLmeYp13W10aO1UEm0/l1ZQVqXuuZbndu8bq6jBKdBmRuF2GeD4xo8vQguGiv4cCF4dwrTfEDzWXVSDH9VN9tHqPj1ht584VhPMitdfNxpazpdYT7wGUsal2KjKnaWnpjAzCqdX7d/vYHixEPCG5NSortydwN2xXzLhnl/9vvo86FRA9IbeB0Mft8d2i60XFLOsNPhDPDOTtct5JkSh1IpMzFcgeqRQRogyidg2FWEDkPradxt9cYKt5ZM+bUs7tFGpwe8SdUyC1NxuPeBEJGcbgU1AQd2tHNYYasrNJBOKK6ARV7cXmq5Utn36yKC/1zhpQJLpzGfBGY4iwm57ClWqJuqlrfX81Fox9VbijgiPYnQI2EZ+N9SGnedAxWbyUVjfb0STXEV0EI7jMUzBzrt36evTo84sCDEEimfZoUQD6RmTWWQ3IoRnshGIILmUU2M8viW1mcAtBepx/yc8AdZsEHk6No7/MItmgA6o39ouPd7U3MCjsr24/MwUBh9rABc0Ivbc4IfAb7zwfwZ6qyo7Hk9Ao0C+8+kAUlXgQZvJk+v5e2dfd1ip4L8PEFkkbPTsjAAAgAElEQVRvry9T+/K0tHlJRBRHcqKUB0QffnhMfUwNSqaCq7MkRymcav2zcSQogKDb+CRApPfRDLPvanvb1mp2N0uU0dhTYAsTaP9C7VATfaklRqLrhpuivFSKpOlIKNYzcxk/kVMfNekWXvycFIMzohfJYHN5PdHkuk0De9FREuegosBtL8jkncN5qrwA8DBu9ySCJ85YPCdZAvdwrAiEgkHkhjIA0g/a4grGR1wLYzw4XLJuCBntek6uy/ppwFGvu4M7P44C75ECImQ5QB1M8eNjTz4ytgNcqgBrxCPBDYQrxcU+1QXsAlkCuDX2v/kFzvOlOD1Wbp6KOacvM+4u7g7QSIqDqdR3PHdI3VnGaDCy3bG3KYUQYz7U/aiw7x4Bti7hKnmEVXtz3jAYEOcpI955ydgMLqTsB5XdSbIH6DwoL0IK1ps3RDc7nXtZ4axyBwnONeuW8ySRtUEwQV03lcDrUYy5QTGWJnC+7pYDMyqODDUpxZ+P16VERNyAOejdRWvisI22GArbxgOQtTUW7A9+nOPIvGMEAfhv+nkLXQibBoosEfjxK1NesX63CxaoSUZe3YOjJ8sFhdPTHFDwjQasRPRh1itSvIdHs6ZnMy/QjpUXgtQcFL8CLx/qfPh3FmosjbDCuexeoENB4r0z/eOzg2zCIRSn8D+8FoNic6aOzkymgZ0rZMdu9yDFHYc0DxKzUhY1hLnBFGmig1cQKIWJR3JQacv7h8gZSOByw/VKm4ns6VjLekBeUxgdRsmPeI398aDK8alMbJ6H1ly5zHqhVyxcVa0DSJbPi7cYcNhdhcnram5PT0/6fNuPrxolgRrlWWmz+cqSMrXmXFu9O8jdmvEVRcAURGNC6C5mZhMhXdX5JP4Ii5Vnw+cs9Z0orHxJqKtXd4mrNd8d/hKKoEjEbYox/Ji4eKf4MrGRWh9lNG0tqTjdBREMkNgxmHPJeWJPi5X8zih+G8YjWCsMnRVpYmQHgiTdJxDgj1afanmSKLMJOa4qcboiIN9EqBKLRvl5YaYi744AgsK4I/7dLC3gXHn8Chws8SIYsU09zuZKgUyHXze4zomMywHfXThIMUOFx0QB4QXBv76BQM3sl59f2OI+ghA6Aafmm/giiyJT0csIlWJxMi2lfG3Pe3UhjIjIAnwgMly2UoIFqDvvtphhkhl5jBGE+Hymi45CjQ2GJYfImFef1yfpTP8cwn192mrEJwXNuVJOIQgHG0vBxGkxckicrwWCCTImGJnQ6f3Wjrud9bdWBxIdGNwIEDvxGR8KQHgVT8+C0b/+/l17iF/4XJ3PjAZQvOGUf5PSC/7BvEzs5fOLrUDvBtz3PUPtEfTOuxXPbPTkAVkcRuSYIhku0aU+Woe/1nwh/gKdG2R/1kiaFZYvn2T4CaoNcsdaUFaZfLs8FBopNYU06+bSMOpjBOPRU6jvejhwQ4N81vkuA80D6r65Pb/8o4q47fFDh7yidXjPSL0VpgvS7R2vHLshzZ8ba6q91LKgT4yT37Y7KaCOp95ONwqfQXYVm3loz4vS5gTOS6wz1RlF8cdhiSKQvcwBy98B6k1zAqpK40fRAbLGKPOkcedJRa3GC4yzyfgDAZNVi/NTQVZcuOJS7nNztKE/2Gr9BLYjNB5UEsUzY8LzrbdNNrHPm6nsV7CCWBRPagRRA2NA7KbGqbwEm/pgYYQljn9PDJ05xAlDp6hW7JNCtuc2TRLr29qbgHHf0cypadu9+8WnRALGWRCT+btCFUVpiqjHrKoY0WIv4EUAvxTx3VF0+BnCGff3w2D/9uHdv2pVkZTv9jIS6ekFxYWDqJwzPXADbCyCuJS4OCnqPj78jFzMEFA8sl39HGWdUSlhygtZmZw6mug05XOQTMCF5pcaxYsuQPOzc197cUdcDXctyBHkcfdwnIxFm487SRh4/OJyXcHnm4/GphSecIgi+GyO8MN/AsVSXA5Gq+IJun+iCm9Nf8BgaGxRIbr7+alzegziJfGPZYHgsUYUhqA8fE5RVHpyKa8al/LOjp3zhCDly4NMPlChNbX7r7GHWYP0zKQXgFphFXTuIvk9gYYz3gN1Ws+4Wz2gmueBcM05pvDqKBwj+V55goXfr6z9nAB1zn+JVDCypuAZE0/goMljDD5v74gR1gZGdq+PSrmjpSzk3JJAFHsSOLSoMlF+/sHvc7afj90eaSWsd+UVj+pToUSyFhmVjz1h1871Zm1JyRmHbs+jMZ7bUmg/j6NLVjeFJk0MvHB+UWgJ52MaRVRQytQmtEOlFEz3N2MSNyENJB3FTIF156vMWynCFY93B+EHEfbMRbXCY2rLDzHfv/xlyUcTvCc1FwHNEIyJqalbzYT5ww6D8DtDoVGMVZyD4V06RZXcrTFDYyQ2Gq0BL3LQskXZPIxzII+CGgHryl+GQ/B+lecQsaB8YGC8Eyqmmq7PC7yH5YQMChldAEte77ZUobUSNyNKC13Wh/3bWF2XUrnF+czs1kgVJTURogJ4ETfIa76I2YfEt8DHYgY8m5VWyp9pqr+Pw1sHAlUxPBW6nhYDThRZ/mIh2SbZVIfddJKIOK3DWaNIL7QoApGSt7ioyYAtFLJWlvBSzO4KpyWcuLTD8V2H8HxWWp7NRrl7os2qUGONZ3bqsnRJjoo2jQfw8QohxAIZu1M+3BguV94H6COjE6k/bhwuV4tAf3JGueMM/36zw3Fn2/1RRzGyezg3rBflhzGuiGMZhDI6YNxCGgEr5YFKodQQGgdvpq+taSubz1ZCQ4XAEGlOhApZXcez1ZfajthHUDgwcrjB6UDFaraZJfb500bxNyARiCpQRuIhJY8qN78Z7TP8nXA8UdCR5XeVUSn8Imb9jL+wnah1sWYzfL34s6PMuYHTBIfHjWcxbj03lVABAtPpWoo8tyl5fBiV8vN6Dw2PIJdHbnsBL+b3tzf7vqU4G+zW3ezC1gmc3/Lzy8yeFmu9H7rsOF2I5Hs+M8b7w0GebECKIfEhleTgZFtxngZfW0J0FFEBWtRrTAzvrUWxeetV+DGC7TAr/dh6zFbmQdcBMUcho0zUyQDuEOsvNvSNinMVKrfWPva1CmssNSCW871pMBhbYtnwCHaWeARUGfPLbOajC+wXKNpQ+tKg9Bc1MF4QnceopcJ2zd0+tnvZNbCWGGUwTn9dJraa5fKeisJMak0OZt4Tlzs/H0sIfrYXRxMh2CBLWQ4yRQfuymvGgYwR2R9c/oyrxCu5YX/B+yCuCSWrc2r0rBtHuLkU+gGuHmTbie32Z4XVczEhmMFQ8ssqtU+fvthy80mXy7m+2LWnGPSRL0g76NvDeNULLJohiNWXH2MuqRLFfe3VtNFA8S4UTk/xgboMbqOF9pXopnvjQfMXbyZoOlSs3RqnCGACig9hRlPseLbOcsEEFALOI5LjeD2ocJBAAc5T4sgAHJ3nBeM5eJueAgIvyZE2murBkdVxJIPyTBY4nEEGuRvOFdy0MV5lysidd1bLmwpUgfcBmoRikb2u6YTQas6fmzuVtzQ4FDOOUKjJDAN7ryCTO+FcaPCf5CrsZbhbiAcYcRKzAzIznTKS8wKEvUmWK5wfkB1c87EyEk+Ipgj1nixHsMwYERDW9+CNBM8XHloBWqT4Gg831mh6BCyUkYlxLT5TDQWIu9Tzi5EslhuMV0HKiSVyvlGgmCjSUdw7MFY+4PEA5eZme5SYwU2mt0RsyTuqJdPXK2Vl/MkGZ6oz5NRC6/hTpMxYhKRTklIYZxN871zUR/ElDid7TubjrB2P1lHBM/pGPsxj4ebdg5vtT062d/zIo5o8K8TLd96hLCYQrSXT0TNtsHnm5Hn+HXfjg4PGne31AHy4aMxqhnpwtSJBRe82F36/gGR7aocQppFT9UC5AG4ookWchzON2h26CTE7EyhJeCJ6fcA9xLvi/pW5rjh2bsrLecj+YU1K1Zj4yPGCJyXxTP/bzwtKQEeX8NVRuKwjVD+kmlGoL4DtAQc9hyv/Xhd47LWoxkiKumDWzUJww1MyErksGS1VlY+GgCvpch+IxeOBPPKoUDUSkgknxStODhQkpSw+kt3/iMWY0aHmpeX4ZcGxIpuIKBd1e24yKeiGeKH9Vgfhcu5ZjYwQiWThQlRAdgBxMLZFUYofxffkJGEcJa4RvIDRtkCBpKgqxJlhbDG64kocAGkThMGl0yL6N5gptuowPZQ2ktXAYjW3NJ97p8By0Djhblla6rufjl81XiuLlUaoCn5tW40auMjIeINcPYdPparfC1MtrjEktDvDZWL8k4q4/zAOhZwP2oY9BMjkbLE2izJl50kBBpNl6N0TCi5cNrN5mYkj9b7bi8QNkZr+h3BxjUiJ9pGNyFSqKBWAd4qvscPDiVjS+UiFSYM1gCJTevv9/bt9P+L7hZIIQ9XQji1htBN73SykpCqKta9Liof71eLZQn8PP7OtzoKXaQR8ji7MxOIMP6RYxQajXd5NnhU6hDWmSd3oE4SXzy7uzUh0h2OH/B+kiCIRWQYwti6LcGqJ+D/kDrpM+nSq3ex3Vujw+/j4EIdmry7MO3K5ZxdTIUCbzcbK2cqGO9FFjsIofBgzUPiQ4ie4usYiN0pV/iCoaZHbVaiirxkUihxAERFZOK0LudpLkPD4xcWvLvnSOkl+9ICh29RhIsQNE2H2Xm9TdW143J1lSErQN0XyZlHK9DNKspHg7x06Y+mHPQJcOPYVHK5JlumzHXdHrc8kulkHghT46PZ6nSiLVNFI7WW0NTFbxIE9LSN72WBdAsqaWTTF9uGmdSnF5Aj189mwKyCEGF4c7xYDWz7vcvWiM+503FpTH60A8ZvEdu2cPyblIOHSKnhoDlOrqqN+v/JLw6m1l7sdjzuRu2dFYVt4dfujPJ34PIxNCLF9ecrtl5//YvlsI+8gOn9+wTsaKFgv+1G965xFun9GOUJ37G4NCk4K9tGTD6RZRR7WNhpVI8ghfcLzM13Ye7cd51t/UEyJ1MFy/G7Mwl6oBL261vfFM2+LMrJdc7XJ/SZVGtDGru7tgHt8BUmbc9O9r57yQBYDoACoUJdFrH0w3Bs1ANNwPfopNRKRgJ60PU0J7zgQ+iKPowvHpfsYiX5w7/QeRPTu4IliQlq6Yai5utwrRZCf3i6M10bXdE8RcfNPxjf8bFSGKhRRjP1JIalGGCNopWcFNgWBxX+XYvBG0+DIkyLVrq68vMPNjad2PA8yDuU5aDRGZuIdFMvj3ghGxsxSe1NKNS864F/xPfm5FFt8Xy5dFOWcI6wbJkgnmhtlMhI3NIj8vsgdkaNw02cfo9nkkB/Cg821hml8KlT3KPlbTIwDRe1BfKcQRMQWgYxhoNz3lgKHx7GizNSwTZkS/FFggq6xn7LMY8WEbopLi88hza/z0yi8eK+3O/E+XqxASCdjkULr2BDJM9okkNPLCx0tNR6llptrjIIJeWY58go2Q2oLfGt+ibCPYXUU2om7CXRKmZa4w3sOI0UrNAmmKPKthIPGhINzbHT6B4V8RNxRh9DIU5hSFB9rp4qAZFFoEbnE2gNVdEsbii9yJU1NEw0R/4w1yMcUHYhCmwIag1wUjCkUK3hzrN2bBf/1n36S5sqtG6h/PTwYSTMHVnVqhJA48hNqpqwuSBwiv5w0+4c3BYGQiz9HmceBhdkbhLHRN0sWEePDxZUcYnDLeNIZ/HR4mMONKljnZUkZ5EWEOlCgas1DGT8Ct9LlRKpCxTGT1J1h7FUcovsN1KS3Fif8/m7L1bOgbi5BFEx0CiBKXGiMkSDps5g84/Eujo0Kl/vN7oyskHIqV4nOE3JjJuIw829GkRRfTXPSuIvrnv/GfZoii1oIWwouKrpKPKCidGbTjHy8ToHOkO7kCyNfJfdH4e8V4oJzOCaLSL+Vs+ZxKzqkB3ew51IAtZNzNJfY5SjFIyNcFi2fUU796iI8gmSYJBbj9zSJ7bj7qngbFiwp7xx+IAVFCt9tamGME/bODtvfzSajGMA6ZdVpvKug74ulZWnPLz/rncFRo/uRlYGeLXyuQCjnt/3FfvsgUgYEBw5DZC+rwj6t1xo/M8rC24lxMGsRyw3eLUU8KACNwqMjcu7ZTYIBxpOYc2blTOgD42M5tUNApmOBm0QkCDmESWrvb7/aYX+yGZ/78xc9X9bAA40EOcJ9PmG0i8EoDuxjajyFNN0O/83IFwT03DQaESpHMmHshbEjBdbSlktUmXi2gbYyMiE+x0n1XKx8vwePDWQUCP6mcS2eWKDHzr3wIs/RI30Wno14gJk+J5Lx49tvQriK1VL/XFwaVIMSJ1wl+Agi9rwj1SRGYBzL3APfOIo6Ogak0zRWhHNv5kvLi5Vz+Bi9gGB0N6ESIBCgOKhYFQVDPM3pIOd2shF///13nSWvzyshd/BD3k6N1Zgv4ieH8sjMnorQvjxHtp6BEBY2zTb+niG7RskPxA/5N+77FqY2RLmKHsZoEMRZ54wBeVaMwS/1yb2BMBqWoeRNaAxjWFc4TfQs9BxaeFbCf1XInBpQQy4QIr08kBtCMKMgSNDE2SwWM3tdri0r13KMZwR+rivnoMFNZQSkfE4qicjwUzPEF3CXIrcYv10q0RKETJOXiUXNtXcD1diFR/gHit8YF6IT8P3OjN6rrQ3GOZRbde6sxr5DuXBcPI9LTfMNTSsuV5ojRl3e1L6dbvb9NMahcToFgS3ywT7PmT7crUhSuwegqJ6aIW4fQhdOuqBQSDRj2+E2NlKXSm7axBdxTkuoNAofECEweleCQgOv1ZWynFMYo1Koc/nCb9KehitKQw9fDN7RyDPj/Wkkj/1AN9gZxfIYoP3gASl6bUqx6M+Ad4+IiiINVgLFBqNDBBUPQ1VGmfgvUbRxUXK+gbJJDTv6YtHYBdwfhXN/cGmHE8u9RMFAnI8sHhjdTlOrcXLvrkJXKK5A8uvR1BRQZJ1h5cAYFHQ6FioF34xIOTjwOL4/yPz414knZEQ09T+C0ZfYDA2kB/CsO1kxINqBoM/5RKFGQ0UxAq8IFAnEiGcC2lS37Q8OINQHRdeJwuNROvy9FL3cKSl3GIa4FC4PB3051k9sW13/p8DuBwFe4qPRS4sQcExCcURgxKqR9Bi5xprHAP2RPcq6oxkjbo2zQICQCj4QU4xGnd7EGSB7pzEKiHOIdcIZx/fg+VMYUvzhDUaTKACIsGpMUcd7iukavxdBlIyxJ6GmYNzpmo5QvLO/dHaO9Ah4liMSjjJW6+2Rjfi//+3LwB/GEFTclzjRIUr2F5wldWSoLiCTynNiRAGGm1RYGqFRCac4tpNv+FAF9PLCocCBU8FmVeEFWkXAaB6pI6/P+IeMJHeZz/H3+cZYlHC+8EgZlUHq/kILrlTeoBWRXO7fT71GiM+rwtLgKuWL4Ga72Xb/IUktsRk2KXSodteTbQ+VhUFqr2s+mzBDwdrwYniRUlvKZ8d5E3x/RiosYGSw/HwuLLlro1iEw1HXKj4JykZyLQM1iJrT0NaL2GYZRm+FyLFYUPAip/nSfYoU0tWro2Uxkhknqwyu/dH8kYO37/E48l8qyMa8PMHnQmhIOI8tpCpF9cjljJv2iUPfOSKonTjY+I4KE51kigayKzEqjVUE2urSDiWLp4gVgVzISmCH7a8ao8lLjeeFzJrWEEUYpMAMuf1MXlugV4zeCODWpYy5Yt3Y8dLb7tTYGRJnhKQ4sL++LG21WlkQ5jLHhRPAZ0fQwHj3z6RbiQOIdvrhycL/uismiHdAIbZYrC0tczsfD7b/+O0Pd0EDcaUzQ2KOhAv34qPVVSXn8c36VeM11HhC4eJYvDtGcnz/RlYbrRqPur7Y193edhXjhG7UyNKVczjG9strZl9eniSk4CLRvwkzjVnammDlVocLBTfFkNzd8VmTWmaisQS+Z7IOAc4PfZSvAwHnBPzIRgNi7d/Z2rkKoMn1VhYJXNJZudHfwcV1gX8H2Z1YmSIXr5BMP/yharzFBmxEgND9LIBrlBeMlj0aC1HBJB1/FmPBzr3VIG3fO4jXozprJKDTlX7stq5s7fGL6+Sxtd2f7KKxJzlyN/uyju3zZqYRGErPYrG0C6ooop/Ej0FIk4pj0lV7KZ5k1Hjvrb74weiCCy4nGrOZj+i62q7dST8jZXRY11JwcpaIWxoX4kU9aAr4aeHAjUEk3xnbjY9j7UaMHUaevVCO9SIVV5Q98Pz0KkRH4fbQJC6N9q47gft+VTPEyAKKBUVyx9lJBiYjSkZ7nVDncvnkdhGIGzTGcqsYuIXdZS+kLp+9yIyZQuO0/92jqApc+Xt7//bdqnrv0T9XV3CDsoQhIxZXPnIhycDTCjs1V9uSBwqgzepC0RsH9td1YPMZI+lIikkuKvzl1AiE7i8ng2NGs1eaXnhtndD5KAlsPp87N0+h325e2vYXUREoUj1lxJNJKDjvdxfSuBs9PMbQ2nMvFBa+lmgcQ6TAa4jtPAeMMDlDelS3ILXagc4BIrdvld9sXQY2L1z9jieUQoKFXjo7Rugu3m4BprrE9zBOxHjWL1CcQQiYBsl6O/iInhEfexHSOpQAKRKZDYUe1UMRwRiafcqlr6DuhjtzsBpi9TgCY+QJYjhPMWklBoh9xAQiskNFpqgnpsiMdFxI4qtRZMAnG4O1QU1xaMeQVQHLdzf7VEM2xFb3d+tamlxsQxgRhmqeUHLSwOvTP6LiRsGS7F1A6PDHVBoEQoGrhBJwi7lnoeEI9RL3ieIVl3kfKf7Zt4y1A6+YkGkADgQDShZIsLDAmHcqaw559JFdZJdR/R1r9Mxa050tykBgzflmjRpU97yiYAKdFwrITcCagrsJHxF0CsEbprVEvgWcr86vYzSs1I25G21TTHPG833YIxRKGrdT1F+wPOl8TcT+HLkbdG7Q7FJyikOJQMDFEaiD4fixp4L/9edXaZxQ1HDpa+SF+o4Df0oUivuVyI0W2BZfE8wzQaTwHYrpUOjCPAuJogP2vcZGcDlk5uZd85mxAodcDLm9t+MZDoOngntRx8ILtTEIO6ar+bY7qCpnrPeY30NOZBHLJI1DqzcZjzJbtYTDi+o+sLbeW7X/EIrBxfUdleOttTxEdp7b5ulJnTSmlxQTiiyBO8LnwpMocQRB+VocWEC4ICnYI+BpxCiVKlmZjWeF//JVdBEyCium6iw5XFRVM3ZC1QTqh8knPjaoO+ms8XEaXfwfaiMbGK+c7NI2uqR0yGHIh4cUYySCMdWVPcj62BkggQfSdJiXJ4vLPx02nSRconha6nkfjh+CUkXsE6ejt/ZysQ71VTD1YiXP3Y9oPHiwCIB3Ba8O9Z9bSCQWyQWYjrkQhwkpLgpOCMMUISBXb/uTyKNayPe7FWFoL+vEZkVsxezJ5rOFNijGnG5D4F2te1B5eDino5zhw1gkY5SLkLlVRMq/iy5lKv4Qocr91XlP/DtOU+T0si/Q70ehRXbWaMwbgNCh1JRVvBOPE2J7Sv2MU9PasQK2xxoi1Hxf8UCXXs+PDrCgbp+Yvaxy++WnL4rd4eBE6Uhdx57hz0ppV+EyPx1J7BDR3dMK1OymMG5HBLnQHvmfjFPYixS6HmbtKjMaGsalIIGMjlApMWou5xsV0vDGJA4QuR1SP2HNqQplufB/fFPQc164874O2DiRChWekO+Ls7hWRAtR7Pq4FQ8lDoaR09SChrcuxhCKQC6Z2du+sgr+Je8XFAxuJjLuaWB/e43t5+eZFeWz0D7USxRWjDn69qQGTryMKLV7lGvMGcBLUg4njSKXS6uRKYVaWpTigrFehLKCVrNX5GMFP7EXn5CxHD87jHM7N1RAmNa6XQrn2+G0t+OImuieu5llmY+bZmVmr6/PEjEoABfKAnyvixfiei/yFeSdg1pj9JhZjxEm6FTj7xcUFn4JxsdYOkQx3CtQ3JNNJ73ls6VV7KExqiinYSs3ns/Zne183OoMQzWaFc+2P1X227/9f0KT5V8MfWDq4yyyTaGKfPto7aMCjSCiBITZrGF8R0B0Mtin+cSe5jTQgVSYeNoh6IHTSbHKe5BZLbzOaSlRQtsedbmAdtBQYojMs8Zegz8Hb47noiQNEDyZLqs9s1NzFsqYx6wr54Jq2sHYmWZcuvmbRoTJBLsdz3hkDPeIqtE4cGxCKaZAsl7mg70sQQ3xEaRpBQGGw8Y7mbrVDXFTd1IOLvoMNGxCOUEtRs4UY0cuZ85W/MUosrigZYFEHudoj8QeAOkB0SiSqV0giYPTBnf7OHT2fuxUZFEIyi4jmdg8uY2mpIGKeZAnaCkoC+EfPQQZTsJ2800eB4WWHO0pGBFsySAUQ1ia54kVGgZN7HDm3u1tcu+tyAZbzD1VA5BDnCSFXpuQWwparGWmE5TcLpbQOUgRdiG/sXPVXsDdwz7C3R6kl3Eqa0lR0aKBUGo9ii0ws4TmTaR8TE9JgKG+ACdjLfjn4LlKpEcDItL3Q2UbW1U1KgrFthffGFK+hzzzDpQaMHKsqDsKOHkZj8ALUCgAFLty05eowZsQijHWLV9YDeboN9ZcnIvOuUOhLDEPRSSFenoXzxp0t+tDL1a5r5jE0SBc4OK5cI+GAIGdvET/4Xk5aCwxxlCIEDrKTtVNPtxnJ3RHfklQwcHmpxIWqx9SN9A740KFX1PwwOAHmvMvpUBGOhYM34DXQbnk3OvkRQ4wPHKW80SqL5RjGGxud2+a6eO2CwGWUE2FMnOxj1mMqIok88bXKY6F4oDOSN0Qobqp7G130IMgN65I5zYXPwn36KOq5q7v9Gc8qwxOQ6yDhRgeuhw56zLq7KmOW0H0p6oVXE/hyFGVp1Nbr1BRJm64Ok2ciwXhWooURnG5CkSJBIDUxyLW7hcVTfg/yZgNPpLyIzt57oi4qiBv2s9O6jmhYVJQeKixchWJmSGPUmMmDwLnoAa5SyapPoeQugZeW23FbKOC7YqyCkQPq4jJVDYNPPdO9hl+OXDAsr/n5cCuqIEAACAASURBVEz8qZzRSDJXh0TGH342/J10kIe6tsP73t5OmIw6Z+/R3T9iD35aP9mszDVivQ5TjTM1OpbKjkKrt3OD/5t3mFL9YfYJwnBmJDTYegP3xtFUjTVQBbKWkfpCwm5PbgUAA2T0t5KcGOdqyOiMyBMQT8bhZ/H+nCSv+sE6Oswa9SyZl50KBvgHHJlTLrlpZJ82U3telwpclccapM3yScrIc30S35BxJs8dxZ04D6mrhOjk+PvwoGJcpUvm4pxDRY2wdyj21VtScNMpTcXz8wupt5wMQXxi8ENjjCMbFzdRBRkMprHttu/6uymgQbgo4OHeURBzkNPGU+Sv11+cJ9Gf9awJE+egQaTB35cWC+/WMTPkAtCDmnoY9vGkQkgh1aOyjY5aIckcDIwkJmabIhBqTY5ZlsS2XDx7gVE1IvNz4HJQobbj2c3nK8+CQ6INIfd60fs6HE4WBleNfpWXJ1NSDuGJDeNIUgf3SIBlfTAyprhR4YmwwGJ1xI6wuqoav7aPU63EBn6BLpRxZItiYusytgUj93hmAb5tWSmESiRiRZK5fxPjR5THon2OSCR7CoQSCsNOgpOLrYqpbTbPssfgDPOYoN7279/tPoBkJkoXYF2r8JEPHkKUVohvjD0O6xcF432icS0j/jynCcL6gJ/BBwM2iMUh+3pAnKDDQvsdTCILJ7bK7iK9cwajZMYnkPOIM0R8Fnh3AXJ/ODrOf4TfyTjukT0K+kEiBt+Zs9RzMxFaEcvFhZY5nwaVqCKs/IJi7YGS8L1QqsuSA6+uiVvndHf2uCdJEGeDI3crf8Y/hlOcGxDfvyxDW89BA7lD8RRz4Y6ifNlL2Fp0vfL4HmpF/j5CsguErVKegNJjoQAw4GR1DzF2tSONd0hsC88cl3XQsAALCVfL4QUFDHOs7rZrscNxV7/HSHORec4kd40no6DDHKdGIIg/UCznAyuuZzTu5PuAlmA9czhfZObKOYBoocwRjUysrjr5PXFeFDlxeuw9ECQQnVZ0B6Yb3FEUFvhTUaSSpasRtTjEzlUGfAB9xPpJ5zANPrF1rGCQrBaT0j/idR5iBFaWnsXEpPpkvysuTp5o4/iNslNRYQ7IIPZgFEuVgTBJlkryshqpTiSoMPtlIEHBzUhv5JXxmVkO+CzyH54Zth0U9peOApZxI02xCyDEY6Z2ubFmaWrdnf6Pz3JVEYklB+8ANBC/SxnyKoLHCyueiZCryYjw6fuBcLrvKO+nQ+H7y2Y+KFhWJwW+PE7qppGj+qZ6BuFiXMGGQRXDrFrkSw7cqY805FrMw+WmVaAoJmpOJoSYR2wO3iK8WJadEg9Vpw22LBJFVSzLzCWhFE5JaX1ztON26z+Dsd742eheF8vC5gWdUCx1DguWQ649ETJ8dJ5VgPtwpc4d6atMQfNM3WNA7M4NgvlR/Cu4BkKj5jONMBgRDpghUtZR/HTI0ms7NrUI5Sdc3YlUiICoQXkKwebL5Urfn4ueLtbuXjH7BeYbjoOJ0RBKRuWi6nBGpcQGR/koZzK7B6mc2F26ig+QE5TTuPwRgi0PEQqqmnBo0AgMUukeMWY8C9mRCakIjhctNLhHdCeOFiQyRQSVg1xMXqVP7x9uvZ5hV9VnjSme1yt1b3QxLG6I2APrRzwzs8PpbO8fB/s2GnLyThgz09GgJivz0NazmYp4CmdddnRjHOzKjYO6AqoBD+Ogi55iLM8zK8pEnRDFBpuNi+nhkaTgT7gUWBxwAMALg2QegpQddIgnIzdAiB/NA90G49JsqbEoqISUXhbY9tAq0w/yaUXUAgoi1FRRKGNCRsOfXxZy/+Z593cniHPoQcB3nyuKcKA2CkBGiHc9O0je/H+hyNVFCNft7qpQykKctikg5ZINj4gkAhH8ncuVE+wcxXY60Ci0zuUhNB7uQkK3RhSQ87MohGRb0LPWT/p37F32CHuD8ft8sRI6Ap+EgtkJ9XSZeIN59JEKhqmPqRELcIhkEktUtv04CLnkAmP7gzRhtaB3r5xDs6fZVPsc0cNqiXUJNh2MDLBI8aKXPQBqQnYqe51nJFd5BWdfrDnthKAgMSdAWRmZmRuQknkJMggvSNYPWWqtBDveKKHCBY1brDd+mKMWw+H/ehdvDEoESOX+eLZ93ah5WuZTm6UenryZ5xaLNhDZBAuQMHVj11GUIGR+dNOH9M3nuJ7HFIM56905afJxi+ABMbLvJJLQc+i4UJ2+MKiIGmxa0ARM1Riwj8tspj0Cz6lvQIoq9w28hXY8H0QxoBAlfWOeL21fn6y+QKaPNeb++7azdhxpStQyFofYE/zT56k9z9mLKLegO2Qe94tqEq+lGDY5thTwpuDn4bHmIh2EGrxP1j8IME/2IbBAtUfDGkWlOErQAaq6taqp5amF/YuCtG83225bH53Fd13MD3SLu4TzfN+YvR1p3FA2+lWu84ILNmYcBaJMk0wGIEKCkePFKToJLEldEAO3FG+uwwkbGTJuaTChB6Aku2qkxOgQFLnuOSdiFVjQQ1wwR6i1nyEgc5zrFLbsIeXmXXFYB+UnMg4/KR9VcQZyAYM6sSeSDJQOc2LWoSv5mf3dmZZozOgFgdSMI22Efw4CClf4/djb9/ej7i54yPMsl/cTTQf7F4dzLBzEUKF5VYzPVZ5VoOB8/qZy1JB75FidLQEFTTI3fcVw/O75vozXeEccKaw3KjNsN3wc+u9/iRbBGJVzNsC/LdRYGoRV05nAsxVdIej+kXCwKbYRfDEhw9sNBI/z8OHVJv6oUw6duI9BOQ2rLGrgBI7TNzfL13qUJQVFNNxBpm+IG+QHChcays3DZd/5dfJrA8XBTb4lB5NC2uO0EEHgLeYjUSg8/tkUCQSH7O4WJ/6+SNjh+5ImQN1jFvznf3gdRPbigoJoxyVBZ69ARkhnHlEg/qiyJPCU4mDr9QJR+MhAjIqfWfIEXyTPAwJy3J87RRfg9KvFg7N1hFeOe7hk09ieVgubzXDeZoZ/swCFE4Gy1U5d4ERzUEfP+DOLxcpWy43mt1fcwDXKigVZ4/3DFmi7xj7edxZEHgSNvJVFojBphVuzaCCbn1RWYoaYgjbgBXRHdQCpHpTP5cRVUwkhk4RZHivYNeDRMrc51segg1Ghw1TKrlE19lgYIvcqE4pF6M9ihl1CPJHxJao/Qr/58yId3q52apHaUwPzHT0ihY3EuJfNBqmWg62V30/nOWNkDU5zGzD+IyR38K70x8GV4kuUqmNFKaRLgcLngpIL5d/UisRJ1lzwUvkRAUPXBtdiirdXbd8/tioa5su1Lil+1n5X27dDJbk3BoV43j2XUysKVCaZ+F985rt5Hp1m32mutQYpFhTFOQauuHuQGDVqK3m2HLpsZHex55C5tQgPvIsUB62jOOgV7Gx3Umd5gJ18cxipgUiIj6cYHThkNztUjLThW00Ukntl3ZKDKHVQYKs0tCKfSvSxmWW2WixFFMUslnGENrC51wwFDypUNgRFNUf1lcgZ8ggpuBv4K/AfHcVSFmB/1p8HrocgyjPmHdN1ykgzAxUD+xbZx26sW+J3yBg0FHm5q2E4eIjUAvXi2wmJ7eThRjKBJOd0bpC+MSaMC8+7pHLV8yMYutF3cy7Ow3Hex2IPywmlMIxk4vfd1j62J9s1vdUojcdzt4xD+7SJ7WmO/Ulos3RhKfYPWMQwxoW5y5jAXEQQRblQMgoGCjyKZ0LQ+X34hX39/Ve7tHvbLEtbz2dqrvg88HncPPiiIoSRJWMvKXmrToo9POFAGhLUe3xuRW7cDU+/XXURBUBrRtA/nkuDPRWR/cd/3NgEPimmuSCEFL8Es+uCpUNn7AxvI/MzSBmbPiJ5qAc5H6EjyCKmwex1aUU+175ipM0ly3OnKFbxNHQ2Wz1ZXG7EvUFcw1olhSNOE6EMp+PeggkefpmsLna73ZgNhzeiK5YpaLASYMrwfhzs+9GzYN3nelScxRN7XUzseRHaar6yiWHB4/xYJ5ePJrxRYle8s+6B0ggY7apouXmeJ40G6E+EenlCPubDowuVFvmqpZDD9+2HzlAQptmoVBavF4d8G+zj2AlZZPrARUujBT+nv4W2xcrh1P0wJH0AARiR5impEXBzuI8yV6QK/XQulQjMBBGD9nN/gXT10F7gJLlbPqNULmVslRQaLT9HIPaJTe6Q9qlMe5GzKaywCtnVdxm0rpegIbEsb7jk/TykXXbvqKcysOcZz51GkHfkalCe2/HsfB48pMDt4O5J+Yaogwgr3hfFkWxJeL4eSF1VE9vVZBH3Im/j49YPoZ1ONO2tFIn4QuFXdqxrD6UXn4ymFrQ0EAJGUYHCFJsUF6B4NqViZ7COmWBeHWqEy93FeoJ8/z8XWTSKHoUzS4iH4pzhHoNz5iKSR7HDd2OCoJgj1qQI5jQc47kPBYC/H8QockUm3xuaBnuT4pZxM8g/a/06RlBxhzwAGb2/seaQYz9ibqx5aLTGAlHZm8pghi7EJ3EBF2I5znLEAtQwEjyGo1IRdT2iEPhsGIRj/i3fQLfPUL40DSfPMwAZpRZx7nbwX/72eWDDc4HCqRLMPpqXqQO+Uli5VJ/ii5mneB8UBCSdh4zlxjDJG/Dv3Y7dzY7I+Qmw9JQhoTYYlGGkpgcPARyu0uBIxSMbUF8YBdF9sO3uuw7SNATahKPC35fZYrkW7IxDPB0Eh4PojowQgLfPXhjB2SlmqOxcTfjIORMEj4z63mmsxyiAiw0FG07TkNshoz4KJXg5kIpBSfJiKg7WjPgD5raGc7WrKWPy27gElPF29zy6rhHRm+dESryiYOB/JaAyvDhhZ34EjjyFMzlnh7NgzzxnY9ytbiD0cxHzLNx+gxfIxYt0W2yDO0axuYjbfNbTCd6MFyPA/ix++At0oaAGH29beQNx+SZ0mYQyE72TzyzNCx235/PJ1VRypCczsLO2v9qxxdfF875wi+ez8o4ZtTwtMlvmflknXJgKCPX0dVX8RMBgghhnQshAzQa4WGPR0DEqRYVKtzNm3c3KuQ4CvWYyNRnB6nP5uOzSnnQJwG1DeSUn4aFRYTsrFxampRAU8aB0mcNPu9mvH3uNizgQnB7s0mr3PgtsmWS2Wi1GHgqM08Q908QrcqTnoSKEf8N6nYaJJVzwKIOEAlBQPUbAQNLuFE7HjwEpYgA6SYouDnIKJ0bOIVwpAqQbj5ECvhbqxQGB0k9mmxxYkb437/iB4LBHhe7dW/mLQWovl2svyGTA6FWR+JndVQ1JniUqRC4thSfdLJ/d1w1/N7A+yljQjO12Lx8s0gvgVPInGBGuitBWWWR/+esn++mnn/Tez4daFwdjYkj+t+vZTXnpEOE4kS4BSkqTRfrCpVKRlMSZCovd/rvc0ssMmkGpUaP7+1Gs4pOF4KawaRDZ+/5g//YGSgivhgK5cG86EKnAlc5YsLxtj7Y/Nxpj8eYZozHe5sJdlZH9/GlhZbbWs6fxQeyB4pFEBUQ5/P0pqEy+UpesEWXhXS8mvx5LRs09Xpgy0HPXf4RQjGlp/CaTcQwhJjTNJHsmlX0FqCHS+gK18mQqegTNIeo2zoHbkNlhdzQLT+JvUtjgDP7bt71VEJmHqexHKEA5iRnn0OS+ruCsOtKfxXAiSQCZKV6HMQ4j2jCeWZyvfhCdWbIIdbpLa9f25EHWSWbna2gU3BTNGDFHmEnpMnMzyKvczr35RYTAO3h5etIYXOHe9VbnMDyv6zWyb+9vzs2BnDoJ7NTc7f3kaAS/PBrI7GU5tZdZqKw+JlhuqulnlM4MphodSmjfF0JB2N0Bdw6jQM9rxKOK3weNZbNyi4/vu4vt96DcFDyc8VeP3QmduoLQib+zJodXOS7Ylkxse3ZRlMQxvG74PbHZBoVh5IYHGb5RUWpfP262O16szO+2WCQW3J0fzF2LJxzNO+iQqADikV6FtNOcCdUJQGooHm66+GlzUHVqgrBInVzOXurv9m27V0G1LmfyUAO9Y5+pGcQAGyK3zKMZz+Jd5pYXAjcGmqFQP18WPUILH/5YrhxkbXGyExiOypO16GsfLiNspYdqGRsJFHyBzWKsabBm4t/d9d1YJ2q827PHzKl4Iy7vLtoBXD/nsT7c/D2yB06VU2gookemGKjajdGp+CJqBnhuOl8JvpYAgnPNHeYfqBlTM7z7MOuWfRA2FGO+rHuJgTfBA3RhAFMXGoYHCZ4ilqIPiwiKxz8XpQGmpiAIIq8OvgFBeLgkPo4HVcBZylhjqgIJt2vyj/DjcpK0d9TIQXlJgjHlQjtmG0XMT0NblKAa5GL5RTMEuY/b2BjTWOqQP2a9Pv678h9yraaJPpOrcmIdrIzVHlE4Kp4wTxwhPfFPEpzbZy7THkNzqTYv11b5R0DTcI8YAelCvOIKvrf9sVIBQIXMwmesyYG4KjNfxDIpdddmNiaFD+HKcmlnZDOapTJ27BsfXXFoqNIW8kHeIR5YVOleZT8ubHK2INaBRBCEzPhEhQdFYUqGYanDBi8rza0DOGnO2+GXCtgQwh4zeB+lZRlO4+5HlCeZDmDGkywQuB1nPmM8lR2FPuc9tHz2ZDeeU9doNCy+GgRpRsCK3rjZvupsB1oyCTQfx5vkde3RMjIYhRhN9w9PA+Lo4OMwigGsQnDKBtL+71+/C1l6Wc1sNWft5Y7YcGBzCmC5cR8sgS+CxwtHKqHmKiDxs2GtRXZDcdaftHl5bvDnZCnHyHEyFQLyvjtrnMiP3Z/xE3I1JkhoHsHHYU2QFIDXWi77E8jeqEucwDmmAFw7fRdZKYzRFAGIGGOckeyptQixdLSqYATHrSyD3ITvSNd9VvEK0tNezuKQ4fie47t1M1lRHI/f1UkxoqYgghQPOV78BkbDXIAib+Jy36uzxBYDg0v2h5IRQHRCxu0eHs5hBXqmHMbthy6I5eJJI2HFJNFggbboaWONgFLuIoPhbdXI7BiOB4cpHA/MGaeTm/30VNrnlycritIm+ZPdw0SkZLhkcMT4rna7iDMWEuGDqOR0VFRKAnKTwAcDiCSWif0Nl+8mvyvUQMv5wg2Bd5Uu7eWCKCDnWXW4jLc3cTMhwr5uSgls4DwRqYLylXcNpP9xdPSV9z5PAvu8Se1lkdiicF8fxuzTuBRfT2aH/N4wUfFDZqgQFMKiGdWPl8JssbQoybVvsBnBBoNROecChYR4Y11rH+8Ha6o3m5epzQm6h7ZQzIU8cpGizpO9BwIM8iqN0ah317ceq4xG6wBrCtBfLqNZ6XQDjZX2pH9w+f7hlA5a+jxzlBl/t+VqJvRnuz1r3rJeFDK2FR8K3hujqwzrFeLFML3sdQ7x/uQrqCfialnOA5pO9qFR3CGOYnHTuEROgQBtpvCIE4o6l8ILwb9Cc6DgDa2ChNwGdr1w/qJaj62CC4eMfqSd4CK+zm/280umAhRFGuRwlIwgiPRX57rTM4JTQ0GiaYfEGqOpJ6h7PNWa2J7IuHWiOhYVNCQUFNuqlrk29AZoImuSKjC8JiEEdAzPKhHCQS8mtj3dbd+4dU8aO8pGkdW2E2vvN1tkE1sXrn7FnwsPs/fjxVblYE8LjF0RIPxxDzz8+BSBJ1WcSZgDzw0fKxB2TJQlRiP6Dc4wkXDJxBYFd2WmohMRF0gyDQLFAO+HPxNBE0AWN3lMBZxXJHW7SPbeiEkBzSgOdR52FXL49/fh/y26NrZdGhWmIeNS53UzosOrULFYQ2TnfmKHhkK4E39rMUttEudWNW6roigdrR3eqSs+yR+cZ1OJdqgB+Czsf3l7yasPnm8gZItzjfv0Ar+3w2tvfJ40GmM4NYcqhRZFHEglhSz/XyhqT5YoFB4SQjy4mrs1E6Vp6kW7zkSPYeI7YX6q5BbucUUSktV5twa16bhuvcT27xP813/ayGgClRhscufAwLmoxeFg5AQJEyY+6rtjfdNmRqmywCEOVdu5t6p9OIBgNkYljzFbaHlEsHOpcQiyaTr4CZwpiKTXVpcBowKk+IwPQAG4IBWIObR2OmK4yUtTloD4PEjMQdhuGgcx1uOrhpqBc4k44R+iuB8OEDTprFi0ZTG3pEgsHLkckIl3h6Ntjyerzp7hJMql4m5C+W6s53MrmXFLuswCBPbNLZ+VUj4xbqMzl0Rf4wUCqkC6JE/QxTF0xCSAaoxz59EvBgRB/By4VxRbLWTEi8iWsh+49jpcl4u1Do7zcW91W4sThlv3fJGqaGF+rPEbRP92vGRxyYaol1A4IO9nQVNsMi7GL8fz88Ip5qRLHeY8SngzIAayaqDzAEKms2JUJJUGs+2bOHY/Peca0SB8iDmgcSDX+LKzO/YWKFBDQpg3nhZPAS0UjrDVo3372Kn4pMhntAANHH4KSATkedyaW40GMQ+ESOGMMo0bsbLQ2BcODkRgMYt+jJtBfS4dPLLK3qvadhUoxWOU4qOAnCT7OBSnaLZc6Z1LuktoLZ+1c1Wk5wGiZvNNin2GDFQZh4G00e3TTgc+BhUCxyF1qfW9yQFU4LI4e/gQUdTAr0nFBWNEgW1DmC3EeULAcG0Jt8YvbC1Ekp+rZwsCenfVIutAIwdUtnkmc1vI5s49QyE42rbwTEFEFb3UyHdKRTq8KMZjKIS4TBTwyztm7BLZ4XhSADKcJlDSHI87uIz3q+xMnp++qNBKQkZKSzAAXdb+XEAkrvLrY72A+sD/AellrzEK5eCCzC+agA54qtBa3CNH/+aOEjdwJCM71jsJCFaolecz/UwKSwrGt48PFSwvm7kVeWlv7ycVEMfmZv/2vhe8z0XCn9iUkf3ynNlfX0p579kkkdhFI075mIXyFrtd8Rf0wpbPBtpG4YwQoKlOWhsggtOs9AJXTdbRbXQIg58WKsjgcV3PJ9t9fIgS8OWnv9h8vVHO525b2e77b1JUchmznj2CKlJmZlW927x8Vi7o37/+LupAEYW2Wi+gndvHvnWvOvyFRi4WQcygkYvYL/QvG0bGGJ3CbbkJub/2Z1svNzabLdVYifPCyISR7h2ja/c2xM3eg+JDa9vaI7a4DLH7yTJxV/cH7C6co8Y+4LwX/w8uLJxfUTccuTlVezdSLSKrWmxXaOBcNYdtAKgR/JfHL4jrXzahrEFo8CeTWKIL9ldZlhpTU3A7ouWGvb4BKVYggiMgwuSUyDEXeDGK4lwBZcHWgkub6C/xFofe8gy0BvRo9EoKIiGYMh3uUaiRQzu4qnPgUh7sdRHYywLPton9toWewR2CHRLCAxq1qX37aOwegCRD08Gvz88V/sPdh90P0wX2DVOWswjwWBCZsi7jILWq4fz2pgmERfSFYZASNMfSQvFe3uDzHNkjSm24dXp+eBZqf49h2l03cYQPk1PSESaMQhGjgGIxdB75Y9IB/vELAKuQ/5dTjaDMU/CxBjyezaNr4LC5Az6TJyfYU9xTmMCXZBrF34kymL8KMARHAsjqojORbINtzh3zUZqJ9kcYNX8PiBdAQ8NYHhsIOLM6+73A5h1SRCmTVqHQjET9jkfUJBESilLQfHno0RigKkXxbuKaU2MwMQpQTDJdYBIl+w33Dn2gq0wHXderBag0A9w5+M7B//VPTwMPldkuYzYFzPZ0rqA9Dr3yq0Y6Scy9TXTgskgZcZwZKeoCQyo7tadlYpvCUQWhT3eifVCxuH+Vk2yHkVDtD+MHWU4kQUeuuGTJSfv179+EpFDNzwonwtMx4QvEmA7Ugw1HQaLLEBI9oA8RF4xVJOd0RSTfD0iWTkuHd4fCrLGPE9JjJ1pyATNOA90giiWHTI6ZGqMDDF+nGIDOZbTJJdC2bHB/UXSAA6RCzNHgeEjN4VYDN83EnTin3L6RTCtynZxo3WVeag/GqGPgMV+GRScPkHttl7aWOo6u8mXxZMtZJrQOPgXPBjSLjaJKH3UeBUhcyEj02lduxYH6h5HwGDo+mZQapRIW/LY9WdNRYF3FPWAxSfoAwhdisTHV2HgzK20188Oev5OiDEQLHECcG3VBV6F9im9ihMQmEBRLoeAKHnpwXWCYY1JE3jqNshnrJnkmbgP8kAdZHIjZVSrIcT1uCPNRxiqIJdyx/64gVlAYhAysUUpcuq85BVY22DzN9H6JwgCloqOiOOOZ0QkrDuncWEqUDUVrnDtKxnoFatZmvVsAB0kB325E6We8I0iKU1IMhI8yvIB3U1k6U4W4yxyStsdDrNv6qOBoLqsUw9V0rs9SHw7C5X+Em8uuHZFDoSaDn/FQKDLO5HtQwMjaAuNMiOc6PPDroohoLZkh66djbEXmh++nHECRiFt1nP/Pf/u71Rck92b//MvGZkliddVoLLKYJVKzgkpxCaHOJUOR5oN9I9EKly+mklkp1FcI+HEnFMKzy9wgWOt1IBqnFfke1BA1J+8T5d7X7x860NezzNarmcash+NRBZkuXDySGo+Uut4S+76r7f141GHJ2JuTi94HJOOfvsztr19WNssX1sn6xBMIDtVB/80z5sCloeIXuZV6vsXS0WYUcxIkdLZ+2miPMN7woGtUx8mPppWxzb33UakOdyxg4sjK2VLKToqM77/+q1XVV+Ww8n1B1eC3wf0ku5LuG8HGG4KI4WabIrbNem7HdmL/7e87O438Qj4r33FGOHQW2hokq/R0kGFSiDc7XB1xg/8FkZxFQmEFv62q8LIz+arhk8dlQbPAWaXxcgNX62rFLB9TAu52PF3sXKEYbmy9LGyalHJRx4JE/FIEOUWh84RC9HLv7LQ/adRyv8e6Z/jOIPHcN+7s6L/wqtrkoX1ZTWy54E5Y6NzjDCCjMyfgPsQN3bnGD7NZnhGIDvwqimaizvg8EMAPVSNUlOQRDl6PSmQ8iKGqoxAPTzKxrKJU3DnOQm45+Ep7CgTORlXunCVmr3zGsmDw5UpJFNb4NKLWBWznmWPuqmgrtz5ivHUVQsJ9SCHrHD7uKbwIaZy5h3Ax18gQFWdLoYB1CckS2L54Jimj9WwzugAAIABJREFUUCY4rBUafN1I42ekecPpHj4hAInyGCXgGexCjBRB5WP8jVxvEL+p+fkDHeUpgWjBmeL5ZJi5MnvlDlHSi8cR5RLbwdflczC5olijcTFxoCiAeNfQIBi1MZ2gQOP7wIPmn2vyh/KSonOE2R4F6RFKTwfJnzPTo4eYNnE5PYyluY8VBTdysyioWA+PJBQ1Az7pdOGPeGAAQSS3uIAN3ipvfHcEbe4Uf8QUSzwy7DJujFXd6ko8VIpZ5T16TYPVBY0k4hO/KwIL/o9/3Ay8eJArzW5Bb5B6oyxhPstvpNvBiJTU6xxSeyApJogWl/w8QVWS2HxRCoHh0ODgAnpk1ktHxqLk4Sl5gap7TDV9kJ4fHREvSiTzobfj/sMOh6OI48vZXJJtUCLGUNtjpS8aR8D/uQJBUSPx0oWWAS2zsMeXJlLb0NnpdLSPXSW4mw0DkkUe3WqO35NfSMCDXNwJNgAT4PydLvC8XOmBgwYosPVMgK8jC/CvgK6hBWpkpKMKQnsr1RicL2DkPC1E9kYFxwUF2sUoju5IRZmCTkFEsKHoLJ/iau/OyipNLvgV7UX+47KQcR0yXRb2zdWeD2RFl3/Q2xHfow5+AJ8OpCuWzxjeYoRLN6glkLieanuvHN1DsUJnXaLUEfSKm/dK8K8UWIAxdEi4xkuxht2EEw01FqWIYcwqFZ6TXbnYBjZBy4E/KDhaGWM4oIPSdEDlNxloImfXu6G4ZpQowz1GGk4257mT/Va38HPgWeGpFdip7e2Aaer5kS032DKd2qenwjaMS5JY3TtS2MdzAv1QNzZuSOX5jTmLfBfGQBoT46CPspB8OcjkHFhSinVCCDEHxZeMDbnbv6uQT4i3oruJMS1NtDaIUnHTUtycyayk4Gls9/67xq04kadYRUSxXVo8ZQgLv9qZEYs4duRyDjLHZewotSmREATNNpVzS4iJuBC4jNCBIoq4nF7/Xoq40A1L2aFCKsVh8AIRzmPd9fb9WNv2UEvy/LfXpT1tXqScROXJ6IoR3XRaqNNszzQjKC0pEnN5mEGZZuQW55nUikDxMky9c1EuvOhGCHHlGdBguMWHFIVhpnXTXns1VVXTSkTztNyoSMd4FJTs2sFlgdLACD6wnYqS2k4KuPbjlLX8Ogvsl5fE1uulvb7+s9V1b9vt1pqObEhH2um6ebfnCrsQSMF3m9wuavTIkxymFGVYiji6mCJKGDNbZYmjwnLkc9CACuHJVMhe2rP2/2wxd0dp1vBAo4LX1oeSHrgwmLR6hRcJtRSHykJxNrEeIcEBZ3GUYNsT4h4/acQ7iyb28yqyzYJRM1jO1CJ4klMMmmK7XWjCsJjB+yn0uKf73b6/EUvU2GQ42+a5tMXiJ6HcFJN5ttTZ5Lm1xFyVQoH2+6N9fLxJlZghqmHEHZVSE3LmSjg1ksl5pl1T2RVl2+CxOu9VZ0wxOQdC5dyC8TseAEpEpNXrKrRPIEITfLJAaj0+TY9H7ROoiHx7Rd5WkSCbBM6bi8v4QcKCyI4Hmq6zLkBUkBDpMXnVJIKzTARyz+hj/4cjET2K5lade9vXrThZCLi45CFtUwwiMJhjlQHpfGB6A4mdewn7BWgYNKyYyLZW5qCVGO2OQdKgf5ba6VyP/nrdDzEYz6nIIjW1qOIpMM6XWqpIGlC8sEQiB3lPyJ1FzYchK6NBT01g/0vkxVlzu8kbCxQWw17+/8P+gkKBYlLPTe/B+XbCjOH/gsqwluXEzrjVvdAY5dEQ8Ay58hbE02BjgV8YtlAS2ADI3FRcU3Bj+fQQnXF2kh+IaSh3tfhUqLRHisQD3eR+5F5W/ml31z3FfYIhKsIlBDFwzZi6ycJDyTJ4ULrBLZMo1jD3KrxxARdCQT2GR6eE/OhIvnB+F8Hg/LtpTH3wsPugMIaLxVTmKnWmvBH/cHizWFFUTt531aIXryCNwb/8shl4IQdFhvAgnJD2SOXmgbOJZ1lks3z0BOqvVp85BCJ7Wab2tHA1FBwGFhZIlFRFnJ7jgxPSNFrac9OwIET0ZQzAg1aB9cgXJCTzbE1ztiCKVHDQcgEAc9k255MyoeApMMoiyNpRBFAhuDQEr7rrMlUqyEPf9prlMy5EEs4vXuJmWdjn57XMFeVVhApRFa7zh0QIh5wuvhiLh0PVXY+Be7PCjSGBf7louAhlVqpOq7fL+egGcigvEy+cdKii5iSHbQo/BD6GKw2BVCnAIJxiqpflK+tuobLp6Cw1Z+ZtMtqQq3Anc0cvIDC0I1AX1ASu1F28DxUSoRd3XP7YXwSTROqZXdXYoSGPzvlQdCvidZSOfnkoKy8OXoTz7CDiK3JEcndGE3RyjcXTwgoOELIzxzgGxqLHFtsBTyiYz9wwk+eQUXRiv3H40GfnOUhNWa50+L19/6pREygJ/58DS1ylEWpmDIAIA+L7XpFI7uAOvpQlka0XiaUhkPTMXp+/6Nn5OvHIG9GGNSrlDIfc6mMTJSpG7vPFmsYDSYiq5L7uAcRa5GdAJseLjJ/D2puv1vpzu/cPdX0QuoG4peSDbcl6H9W+HDoY1FJlHA9buYqvnr5YGCVCe6RSg6SJ6lZZhShZJ56XiE+N9gXokR/eGjPDN8HHK8buA67bzObFXJdSC8KFH4xBvuUwUtqRkYf2fqzssN1Ze6lU9JP0wAH0uizs589PNstLIRP8O5kAhrFF2Upo7mH/XeMiOc3PlzrMzpUjORQYrFGiadiXKPGov/luRGgprDvizCCzDz4jiAjfwa0R+fyM6ykdAANoDE8gKTg7J6mItd/ft1br313tPMrD+YhlHNhPi0GF9k+vL4oYmmQrqy+Bff/+zfrzSR5x7GPGauJhARSMKBT/DJ5QWT5ZxFmgrFH388IkUirUUTlJM+R+VhNlgbJvDHROii9G9nd9f4j/cGzamrWMVJz8NniBHqSMRxlWLnp2k8jO2K5IKhdbfQttXyOmeBSSbrC6zCdW0AhYYKsFKSCjkKmlCw9stXqyKMv1M0CBt7sPWTCwXztLbXs4WmoH+4fPMyuWr3a5ODE7yUpXNp7xM+PcSawfItu+/2ZDV+k98vNBR4OosO3u5MT/cq7RXJInSsQ4nnbOL8Nt+4rRZm8VhqSVB9Y/flG8PBdmX9aJCPwuIppbd3We7L0/uy3MKCYaRFIehJYCdDDBcFNghE+ednA8Y7EB/xY6gAfHw42l0OAZu3cd/kp4vjGCxP+rFw+pKBJrOtScF+2HfeU5lvBBhSpPAvu0jpwbbPhVXXQWEA4Nyf0q6xn2HQXaRYUEYw+R6EPoDy6NwiZFtILhatEAyjOx+QwKRSzCN9+PSJuHW3xd+34HGOFWXJQg6dhZeCwbaCK/ZHHw4ASDSGFPoWLSqSxYccCZ0r0qcQR+Zo7CSIAj3hQNup89cEpJVdAzxg4HbQDGr6MLPv+eCRbNJIpxvifnAwUSKTAPkYM43qO9BVYK/H/8q4qMxv0BmrgyGHCDghkkFvoCHmzvHychxdxTojhdGYFyB3maDQ3rn60zmGvw7JnoSAWCrYRyQ+HMuJE6yNqfnwl3QhIxOXChF2eeHPKvWEKYOwU8KjVGlUpVIESb5AJNQ53veXdVr878vyzi4SSJMSMeX/iMBKnmWLApc1l8rUrcmnv7ODJe6rUZnpYL28w8iBeZsYcwuieHFwP+Uv0F+4yZBURhIpNGpbh7IDW/x4stunQ3mASe0yXFBTs+JGKE8LnCTGwaR7rcKX64JOdwfHgpj2rydtMoBPt/YFS6YZYnUCeEfUjhz8/PUphgbsr3UxGobEjnyGAcCL+gw6G6qgRbp5l3jPAtQN3YKOKYjM+P2TuEYA4aSHbI2kE04DAoeRwvnfHCFboCd+pGPA2HL4axpg6EZ8ICErkXh1rkq7GPSyVpGkmAIDr8OQ4zdZia0aMhQTbrXCYOGDoF5P4UP4xZtkitUSmRZ0kXtYh1kIhHJF8/YhFaqyG0g1JQUJLIDmdOcCmctMTHX31rC5C/LLbt7ihkSfylvpM3Gb82q7U9rZYimYLmyLiy3onrNk3nls0Zn+QMH3Xh7t9+td9/f5MprNLqx8BTmgLGvs0oZFAoqAwDJ/Y6573GynHjYveuHMKjf3aKKh1GQSjeDciSvgsRI6AyKTwb1H1Ee0Bgv2nsQ3C43JxVzrGZ/YD0cVOswlRjcoUq35UvCMqh7o5rkMsAmwDGx/x8eJEoXw8fcvjncJovngR97w97cfCwFMnEW3PbB40nGVUjTnl4UI08J7e3Qz3k3SbFcBSEdp1MNcrwouA2cl6cpIxrNp/h43CUeIDCdUYI7iyxWZKJnEq+JNYGyMAZNzJKvStOxDmUGp8KyeCwAcVj7NJo1EMME4U/yl+eN5cnF4zvF/YAYnfyxnAYP0p9tUY3/gjdjVPLso3OJQjkpBF8iLPoho1CwYZQPmjOVaL9Y1Q7sXk82N9eI/sPf/tk+fyLna+ptXgH3Zx4joebx0ylKvj98rq6UWiB+TDu0BdHx5NUgg79fZfaLs1RiCwNoOTfMv8kNggxC+geUUaDCnsQu9m8kK2Jk8Uvet+g3fw+yL/XC5xXzrXaOkZPrHN85npUWsSekX/nUTSc0BleTagPURAnE1vqmcV2ONbyU9vMM4WEw+1KFcf0WcbIFFgEgdf1h77rx+lu3+u7vcwD++dPqa3wLNMIaWLl6hfr7omdD28au4FAIY6CqM37/PS0sYzCRXYd2Eow+qqlmlN+pZTCI8Xg5tYx2C18HK62JYngfyiyFllgn2aBfV6HlqUL5QgSBo7tid7LGEuG0INL0k0veR+OULAGIZzStLK/QBx224NI5RQpNKSsUeX/NdihMPaNrKBxibEEKkT2Pjd75esymjpervZt31vVwHfy7ERGhqCek6G3pxV7E/uXid6bjDFFCHeVHHxPpQegHpWJLqcUvCDc18kojbS3SS/g3fA+pwGCh8iK2cKaJlDUGYU6VBumF4wGaVwZuFJc4xafwcNEBYdTPP5VKHtjn9JQEHAfKcyZwmtU7XFPM8bDbJUzkv7dER9TADnmq3gJ+hjP7TFQwDOm5JyR6En+kU62pFhC4Y6JqMboEfUCRqlXNa4qYiWc8Ei36oxrPaGEjiau4Wjxl3gLrLMKOgl0gjtjK3OvTXwJHb0CFUOR74WgzmQsjDrnlIt3RcA2KJeiqryYYs+DSKlhvyG2wj+L8SCTOig9EGMGt8QRj1p4qkaz2DioOFVusZ84Qv8m+LzR/I7GKpp2eLPqBuVjlqLGySOhSygWUDe+QqlL4DkcNVqbDCLJ7isMwkL7vCwkXeagYdapLw1RefTRQdLOZS8eCBshcO5AMHXlIocJi12p3WNBJln0FZk840nKAPgmvV3xIaGLJ+vwsLftwYmBaYwbdCAfHQwvmfnSdXaNKzT2Gj8QHeTZTsTC4ABdgIZNM8nCnVzcSBBgRiZbMfJnsMK/CVYkV40xAMlOebG0NOcwHe0aApMTMqaSGjMRro2kHDItYc6pj55EolMIq393udtezuI3sbnF55lii0F+W66RyKHmMqxUJcvHZ/Qv40CXr4yc2yHEdwrrpdCKIYjqIsOXJNKIB88Uj0mhw7jbsXFOXpqG9nmRaiQUypcEOXSkhQZErK58uFrTcjHhleWO4gHkcClQR5QHQvVgIrmjZPu337+JDAmHASUnhY64BynjGijsFB9XoYZB0CvCiAudA4LDm4MHPh2d7P/7r3+3Q8Vcf+xieycfkieXwRGcp7bIiWNqdRis10+WglCAOoD8MdKu8ba6aXTKKJru54j5bVuLZ0iBJNSIoh+uk2Fy2ThEH02EXoJ6PEjSD4dhuluKV8ZxdPLaWGPQsMKwOdxwtGc0TORMmou8rrW53zvHCOI6cuh8PrqH452FL0xu87IU50oHNIq+i3OxOMxcxDEWHJgqRiBwbvTq7vs3FXwcCzJ/lVO1o7ccWP/9+5t9bJHiE5Lsh1GZE2G1sNk0lzLocumkHOQ7MKNQwSbhBsgU6M3Ni7Gpq6b0d3YgsGd1pFLhhVjGxLqAGTkzMsSDinXAhXnCXFUmjCYBxHI+c7m7xtGhNefODli5EKzcOo+MovD/b+/NdhzJsjW9ZRyNpHHyKTMyq+qg+nQ30A0I0NvoefQautG93keAbiRAB+dURUa4O0ejkcbBGt//bwv3zMoqVOpS6Y5KZEWGO50027b3Wv/6B5yr33Ixze8Zwa3rXePHu378sMzjOwLFi0+xPxD6y/24xHG31brro1Sk+G2zJfGpQ1k3HEZezMxZUQyTvZYY6bEu4NS0mYVZJxdfTdFCbN5n3zsQd0jyHJKzxb24dxT2u81a18ZB8KDCQ6G7f/2yiq8vr9pvUcCCdKCWZWQle5eUHzAfd6TkelwOtQ+hvMWDTCNMHQxnHeoTYssaKzHZn6Uok4caFjZYdZDEEbE7XGJ/DvFR/rCgiUprCn5tdxZNAz8TQYPVqK1tC3vq8QxRvaexLFygcn/QGQAqA08TDheFKIRjjIG3fKbyJD7peySL/f/TvBs/LMjipEAr4tZxbBfoKwvBxs6mRzBK8kFJYPJVv4v3p8NcprGE9nVij1l1KlxFsibomDF1XHVgKo9RqR88L6D2qG7xlqJw78XulMXn10Mc6pOmHjhzoAejaDNVBUd9x8C1vosACSBWRyyJIOIjipBXlsdKjKl5f4ypQFruHx9VgP2/f3mO6/UYj3cjPYP94TAZfLIHHlWEUeBJ5amEk77ORjd+Fi7IUFl2HxTr+PRxD0BKsdVhf86U+agisM1y1NqiATMgwjQLVBMtrCJ2MCbFkHrUFZFcFCB4cNAUVHCyCV3E52Pqg3XHTvxLjwOVITkGWOnH7nDQKJR7xp+VkQyBX6N7K0THQ3jf7MEW0yDskkCL993AsTYXj7Em78vcKyZGnvSs97d4IeATnBFbJgAj/gqkCyW7Iv5QL5rAn5FnCYGfAPOKz4rwzybkTAVUmchcFTCqiaOKLEMqgou6Cf3DHHVgG/AbzaQKVK8nfl5nEbsVl4w3hM8M3AzM0QqMFLtkubM5OyeJ7gXLAbo1yMUgL82t51BNhsXiDzJmwafFiyofjWIy5SBl1AQHDOjuoIe+hflAkNjgVB5LPYjfh+M6NFa73MQBYeyEeedfPv8UrzvGM3ksilxETn6+JbZi3UBYpEnR3Fbcq4u4W1JUjCIfTfSrKHy8qZukq7FeitXQxnQ5G80YKuPBirIeBpxsMj5scIGuyaADouawY5xJN4OT93iii6zfk8ZPjHv8jyUPqHxAklDr8Fl5kJH481ngpIEOicw65BDBsM9OykjlNaFtOEBRYtH5YekAdEx2Hl2wR2Z7OCFwucizPKGoiBiPgWx7MZuMYjwYigB4PBL8OlIBrVyrG4RHOu9R1MeNigN8bCaTWXT6RG7QYW008rAIASfATGhJWbkoKMa5RrXyjYIDk7ymijEO5xRddIJ8rjYg+RTlqTKZHzuD5hp/WZUWLwixsMfNcpHHbEJ2JuasfdkL0GQNchy3/WCx8Sh6Ctd9lCQYhCYyOiNuZv56X3IXZ3R+leO++DRyEDbETOA56jn+iJKyPZAtPrDDO0RWxl18SR3YBUmzCaiKCgW1XkQexzxQz1G1luKS+02UD+sH9Iv3sy9LRdew2aHSlQM8TuB9iNWPUsexRhnFwRdjnMahz/vhMJLvMkiyxlGOQ6HlYGz89XkldSGk3+k04oflOBaLRcxmhTpuuHvNFZUwHJaRdivlTdJdMj4FIpd56CXyPkIGlMqVVIvKbpOxZSOyPrwwjaMGE3X4RISAJMKRZMuVYOLG+BC/mpM6VST9dOzcD97vy6YUEkLaAIeBe2k2QliETnCAV/inh5EKekTLd4u5wpyv2VhFBZ572E9U1Uo/MynmMSjmGhlKUFNtpCDOeqx/Rq7cJyvupKLjQEhkW42AsDTAb6q+xmg6V9oERSToI2plRW0NQftsgEi01KnGWNbWICiYuTY8j5hFvux2spwBRWM2RwfPYdR+TXpN/JdPI5l98pDzmk2f95nZk6xncQaIJhmZfIH+osxkn+KQ5n55pHuJfWnxi4wcNfukM/c4ZZjDj0JotFfzViw+aW9n3fMPBT9xRp9X9tZbTPCjIzsUF3X84a4uvrGIOTaxqi7xvCmlsHVsPFSFiKdZTx5IXH+4TMUEagN8H4op8yltkwIieVWDztdobMEK3R3PAY1bVZK5SkOIISXmvGT24oPYi932oOxS/LgQw/BMHo8endGozqfoyjhgvedtyl583iBowAqgidnEhRi/D0WbaCoDW4JUFapHGiUQLgp38wzPjY12secgPYWmhMIRZXvnNlBzTBE7myeF6ddnocagukTV1QjPSB9ozjEfOYKOwoZCX+j5cKCQ+NYAWugVHOQ6BbZHT9dAI+qMgG4ibyiuzZ1S5iLO/tgmcB3g0aHik1razSxTNVA8xBg0+SowQQYRfOjas6fQMPPf7X9J0VJd8GLjuUYUw9ixG9mVArQ1TCdeJ/EZe1gbYShrURtCSrjTnh9wLjt/lnfJ/g64CYdMgehJ3UzBi2kwtcXr2ufYoA8NiHPA6JsyPDly08Qa4YQSM84IA+yXBZ9tkjvKCUWsplq30H5YKvkleTymVAynASRLJ6ks3o0LsbgSXcTKR1lgIFT/btpv4JQQnNk6oIKIYE7XVtBAmWzebYQLc1wIX3CgQF84iCjUBsyEmesOMAqdiMxpo7ZKuWynmkzAix1ZpTzoRw6qwkMm3kly+e3YDRzek0xCu4bED4eXeFkTB9GPx+VUBR/VOygEPmEVXW8aXfI8cgg9LSbxeH/3jTBoopyVDhQIRpiAwe0JIq98pKgKpCSipG+1HM833XuS71N82qSP6IORqvBDCVpS69pRTUMKPYPw0Rwz1tEYCumhR0H8fjtT+4ZnXRN1DwfCm0+Gv1PuE0Rj3k83gMPNc+vkM3HSdpuX2JY7xZDAl2IzXZWMWi76/dJW9LJYzvpxP4EsnWIGbja0I5RZiAmdMDL740kGrUI04Z3Vh9jtPAokMJeZPJ8dzo1cznk/GW7Kp9jtk8IHzpyiGlhHXG9QQhb0RIafECcZR7D5g5Dtj8dY7fbuCDGnpThPuWc42n83H8fjfaHRmk3/7PSPPxX3QgaxMN3kKcPntXIEvoyLkFyCDSkNT3uHN1N4ixxvNSheLyKXtkW3+FIgUYbtscpgk6LwVSxPA9pIrBNdk7s+mcISXH2j0DN8jG9aucN8E1+6QrYm6v7waxrYrJUxCRYBxCatNi/mRsnTx0HTbAZ3949Se12qVz3asgsmJ1EGhi542TxpZrg2XFuiql7Jy0Olqvy+TBQAfM1+/O5OYo36DAICz2ot3gkjUcYY/cFYB8pZ5qjIzxmvF+ICWs10dkF7OUW53WjEzWeCeE1h26pINX6jgUGSTkHW7ygLko2D8T6WIvw9zzoEVgitm+NZETN7qcD8JbPIYcjFX9wuImwG3fjj9w8qGCmK5X+DiokCM5kdHk+l/LGux33ks0UMJ3dC2ih+KBRR6Em/ldS7iH+E4FIMyM7llCK8Rto81SFD0JbdSkS3T+gyyD5yeitO+cyMoUE4WYtcOzp0iVLOEc+vOzVTypMNRnTwZN/sczRuUdRRFv/luyJ+fFpICccITAalcB5HjDsxf8UbCCNVK+A6t0uMi7mjrqoXFb6sPfYVigg8DdGIbfalYkQY9eIzNRex3lmYUlP3iqhAyyT4cR4hDQl5mnBupDavIfYPpJol+QLBTX1tYnukWD7Ko6n9ovH6fsZ4dxizYhLbfRUlmZR9rxe4ipwPspsA/ZcJ6ChqGXeeQwkWjJW4ThyG0cRhx7reCEHvsKczcq7Nj8M6YbMjWooiNCGr5P5GJn4W5GqUdfBw9qcmntdc34sUaTwjeOcxnhQyoWIA6wl8EznTQFuwlejLA9Dh9fjc9UVUp6Hh9yP4LDRJAUEjU9JNBtxJPi+Db/b6TISOvqwp2JDg/VGEUvCyjZnHd9XalhEvqKyENaBDBi+gHnB+lLzejbBkUBZUcye7msvbz9eO9U7xcYDgnaoQzinWHLdMhVaBUS7jWfY4FyBXRnMozzVCZwSI/5b3vjbSh/dCgYYitkXdhIjd8Fuj7aNog1Paie3RIADIHQ25RnrNTfF+0J0YZQ57PFuACskigrOFgobzMc/l/r9WXUBRi0CF5gAur25VcgvgZ+ziL57fmb3HSvHJuKd9hIqMmh7nBQpQBX4ns2vWsNE+QClQaT6/rTDERb9wyMOhRJTnwkuFbe2mhj0j+/NT0RCHg/JMFSBxH8ndVcjM5eBZsGAzqwx4fIDxuakcCkDxY3lhUIzSCRBfYxkkcReMwuBskV/EwtdNBQZEXtntqVqGzWTbCeIUTIRWAniEIGJ7YJSqNBlHMcrhEETaj2oS5A50jowoPHiA5zk2ddFVVXtejjkqBqGu0IH5bKsP+XuUo+hwVhSHuYobCrMsdQ5Awoq/cn4cHSMT3VbdALFSUlyujz6zoWo2W3N3MEaj+EId4UBhK0BTlp5yElG5GFaVnxNFx7nW+EZ8KRR8ypEjMoBMw40QJrpMKnJIp/hseaocMeo0cTfry0cK1EAhtnq4e+KbFdOlBsls+shwhfbBs0HxtFsJUenBGbrVltmOF0LqUJuWpQ8hMuIOR1RgR+VI4eNCECfXEk4EBo7ErLBGWgibsQMjR8JNcXCnSBbq0O3GtOA9QHhuJNH+9LCUQo9uR/42qMVA09h4rg7d5qAUhN5DGUT0k3lxirGJm4oOOn1UhShGdHgru4sqCYGDvbUcZEyxYmd4lF94C1FQcojCyxBXLlk94F/WH411XRlPgcjAs2O8o4IdHxxQwz6mnLMY5EUSFaS8yyZUeGB7Ab+OUT2Gs+I3soLxnxmNhdZQ/ICg8Owob5EPAVwP+gmkgy/WwQUWalt4UJutLUvG45sGp8CWAAAgAElEQVQ8gJ7u7mNaLB3o3R/H9lDFbv2s52konzM8sozSgu4y0sWgVxwcRUSNdfARLdOqitBqHw9Hjcsw3h3mM1EBDtUqcRDJByOKq9I94+zuJG84lFjrCg880io8ooRHYhzDXeF0cItlkeufuxmo+ih25S4O5SqGvWEslj86uL6BA2LxiZSSw3EcD6U4ZKibu91hdHP4ZxajgDhRIIEuU+jBudJ6J1xdwg/inyo9D4wKJdEHxRLp2JxROmaPDbyxw1PTa5PX0pysVO4XilJhjHK8EjtzjOfXjXyBpIRN46DWMZtx1XyCWTCjkEFMZ/c6lAkOx5GevU2iISHQuBMMhbyB/LPGQeQJvfYo5ByTYhEHsit3rxqHOTf1qAJ8Srj7kAMKu4qxUzV4ZnqPUdVnOPWKUkHoI66pIqGuWmNcZ55/xmbQPBjH/fvzKf5KIOC3gQuoWRP3044IzZ/uxpH1KOIJozZ6zAiaDDmeWxUtIC6JhE3jih+VKBrsS0KkLkIqKQplkNoBpR5o7F1WFB42i9bo6nqJCYIp0BAKjHMtDyeEVXDTntcUvHWcE2d4OiQeZyBvqOMhjcNJekjTEIpQCmsKrbvpRDxF0EwaMfYEDnh4QxRxtivK1ZRx793At3Ex5vtBwREFNhHWEXNhG0BBLDU5Yy+ENJdKv4NRJXuIIvRQgcsywyCGJwiQz2udB6h/hWCyTjhnSKPAKwxKgGJuTC/hS/FHqPV6jag5jNOwQEJIRbOHAhj0iP0P/yyKCtY941gEYDLYhhuKbUMPC6W3c11RNkmhL24kUwSecf6NWSrTRSHwADU9vQa0Ad4ditI+iKSsM4wuUkOMcBlIFknHY/p+eQOm+yw/RJoVF8vaTwEoNIngbEEYRVPhQkgkexVojhjyuBDw5SbCO8MOikFGgwPF/khRIGUoEzTcHOB/cdbzpXt2FhHK5zhF339+KhoOEtAHiLTAuC6yXAAwQxChXQ9ZipMQibgvld/pkAKQ6SbTpsE8kwMYJPAmG/6rLr4Drzsil+u1M1zG3aGwqdxuB+Ws8aGJxNFhh8mcUCBUhSZEijArCalrOirJ5XwUD7N5jIpc3Rl5RZv1OqotBzM2A4UUDSgGGTvR5XfzYRSQwclmosyRnwHGi8rD+OadRcemgijNfYV+KNwXBQnGkTeRvLkjUk0JKbNag8pemU4ksYuQbQdzMAu6XZASkA95snQZvTG7xnPlqCp7Viwja2pVyf18roMddKbc4USN0vGoUcThygjPRQTkQQh7QKmL8TDm81zzaXlQIfNXZM8iWVR0hFBpQeggOcdmQwFXaqNmwEu7w6ZaTBYmNB/2sdq8apPk4ONnN/tdrEoHEY8GdBwDPSh0Jksik/pDKUF3O1yj4Y6dBbEjNaZ4mI97cV/Q8fowpWZlswdtI8ZFknspBwmB9YPKfVGGH5l/GleZ+G61jcnpPJCMPsRt4QHswx3LhViwcciM9mLUkfEFodtSyXaHkpkfKxRF5jSxsWNDILPIRaF4IXG1emNtpmW5EjEc5A0yOM8Uwgd2OvIKKZJNKgU8xcbiKtLxuS7NPem5uSEkmkd9Nr2z9cjxqN9FAWGTXsfK8OALzr+5i4L0+9Mr46qDxnkodRifcE3vHjCNXWoNCcmTqWMdJWjHqRKSgxUHa9DPezcO5TrFS5n3ZX6K/eswFtW4VqO8ga0CIKZP7zWOJKwaA12aG55fUGeaG+Kn6NbhFIGYYmqLxQSmittTOzrDXsbRT39aDhIaCF0gIUYU6icOn1rO7mSS0hyxDjC41AEiY9pbNAR1p6xV+IAU+fvtVmgWXTZ+V5gDc89ZC6JBXNhf9u5GGXlyGNdX8bxAUIVqKODdOXXiNqrYAk1FIYtvmQswi0e6sTkyoird1OArlaxvqJvhxz5NB3E3oWseyE9Qytma8TM5rUbdROxovJZ0eB5AbZIbOE0Am3x6XZqlnM9NVMnxKEd7QuAZY355MdqzmPZiATFcrTfFoF3DWSPHC5L6q8xpX9a7uCjhwIciCjgh8PU5RokiwuEIXebLxlFJHFeLYRY/3PXjaTmJ+Yz1S8BxP9Zksh5PVuzJWLmM2WwR4+ndN1sErTPtVT57+K1CDCjEGL8mVbH82DhAaRoOZWz2e/Gp2JNlP8P7rE5CtrAIYjTn56YfX9ZQHq4xzjOnBkBiP1/ieUUm3iWKaVfXp/WlEo/4RiOIipwjopvyc+H+cP0QIZ1jOh6IQkFBzN58VaEEkgQq5UadM1DFCrwhrivvF2Ra1AcbseI5yV5P88YhPsS0dFzoPrMexSFEVYnZZuv6zubQYI90jdctjeM5ityxQ4czFg9v0UdtkcW/GSMzRqOIohhVfF6H3+WfrSkoO5cA46TgRvzG/fd748xku7RqT+v+YpQPNR/KP5pX+IHwRVlXrHkKEIocABSKQvl6pszVNstS41uKz5yoP1MiOgj3UP53aCicCXw4nTRqZkdSIw7ok/Zt2ZkSLwiHDZsjLGgkghA2FMdzpgbvvRkp6w3QY4IwQY72ngLx8wAlhGyPiA9MfFX2HMCIb+sWEUEyweZ3iK7y33+cwyiS2kxutCJxS9ieQir9i7iZLIDpdKYHkO+T+V/yq/BslA8JmdCFkvPrkNyadOxRGTcRl2Q/kJC3xY3p96SS+brioUbd1ZWcE+MwmnY2QgjLxzQmhEg3nQ7k0MtMG7h5yAEZdJaVXIrZ6Bg1wovB50hZ0OrKDzHIcH3GhA4RgAnrfriJEjGHzCiWDVhBGyQVTs68Hv1dnP4O0Y8ulWga5tmQXMQBaKXR8LNwDPe1lVEonASlnSd/ETpMxe3guMt4BgL7xKGYPHCMRJi9E1BdlrHeV+KxAFmDAtBV3BdEI7Fhw10AMLWKTh2hVEIm8EfjjDtBicntnAdd8S2bVxeiHEQgFZORlTj9QiNPbDAwmTywITBuRg2TEwJ+E89MaB5+bPlUGYnA0nREL9tDfF6XUYEKaBqP8SLKm1E8LYuYMXZO3kz2LqLjgfWJMsTjgdYaRGMX5PeMfeTbU2mha3TF2gVFHU40HgVhoQu1ms9dJYWRVEqgDjQOaWQMQopxFnwPqcEqkBibPLK+2ND3my8xmy2jmN/r4YXwrHEtyjXy9eYz8ZvkrYKP1GGjNZLDE1JcB58DrgOO3S7YOcCHOYc4I1uMJR22PRiBEB3jeCTSJldhiSJPHANI1lJWMTKu4uveIykcw5+WNB6gu1PxJi0RH0YxW8Y1Y/SyEedIH46NG0+qrBv9bj8mdOs0Bvu9vgd1b+uVppEt3LEhaiN4IRCt07WlKRsMYzSapybqaNQHhHT/qq4STh3o5OF4jtc9fnGVSdOJD0UfCbeb6BzWMcg+40FQ5wN+QehUu41iSBhliw/HMwf590iuJCPVIs4nr0Ocumfzez1HbPKr7SZeX5+j30FJdicHd7I7GQHIVBXzz6ZRM0ExBY+GeyGPHzhrKPrqSuiB8hyJT5GP2cSHQAOCSuHIvchiVR7kjUUPxBqhOW2RBA6AqTgx2GuM4rv7uxih1uwOFan1ui6lTsw6eC/BA/L4gzWvRAg2diwmgvG3izopUmnuQESQ7+OpVB2TYzlFwzA+//QaX16+xNO8J9sbPrOYrU1fRRW/k9qLdUyUmUZP9UEkeCJNiFiCjwbSCir95ad1VDc8+i6KcAMNWExC8TQ/LCdSe0tBeDF6wD1gf6HBglfGeHwktBIOHRE8O11Xmm8KKilc4cYkvh5JIhych/KoZ1+WNsjxd/vYVKfoEsU2UHKw9gQcvLmH8FSlmj8hZMBf0Y7yrds84zmK4rI6Rt5HfcdZxpmIBUAm1JYRNaNnhDHKXkTBn84juZwP4aMx6nTzpaYE0QVZfOxgmD6nIGSKMtYCIzn2p7Y4RFjE+aD5EWfEgLMClTBCM/biLN0jp2h4LdI4pZH0mSbLqPzLBhWrHc1BYtpxYdIQyuAXFE0q4MKu7ogR+B/UmesNcQW8JviUKCf7Ue5roeFSC+JBJd8qgBefcYzX+DN7Bmc0Yzj4wo7yo1lANY8vWApzlwE5a4uxHsbpoIJWN1sgZz8tcmrbODrOSLy1hIihFuxZ/Ue9IGAnGb1qtKlMzewbYr4n3BwhIMcja0fZitb5tgNvABxMmxmDUlBrxA8yD2+Xpj/FR7XqSa4f3qNAHbKT4ORVr95xHCp3E8udH2bDhgVZTCF/Z6rUTe71mE2HJ5LPIQjJXKMKCKcmmGNGltSEdNqMy8jFkzLGUmoeKtXg8CCyjpAgIVUgCnQ1mKWioMpuCjTd7RgBABLhn3KNgzppLzzg7pEgzsRXkJ+IK1YWF+iAPZ+QIDNCyqOYzt2V8x7IX8KBnIy6IaRdij1nwOmSJHkoN4eCcpKPtIgYx3D4cg/pjuHp9LuW1Mr9PYyycYVlt6BcLeT3LF2xcLWYWld4F23EPSAmwJx0pG5Wjg43EIuhOG9cfzY/eBB26q910yugao1AGTw0emiIsniYTVT8coh/y9dCuQY/oDOIE9EtcE4UrIlZKYRWUAmsJxh/7YS0wKvi+uPS3R8zTsHI0cUDXl9A9doOUuYh+Xhw+MwBIWaCAnsoCTo+SF83lQ5UljNhpZDcKcRAvEZDFK10cGeTy2WP0NOYgIKIA1Wu/SoevblqFArZRNmAldBXiJI2JGRdos7x2uW1GI8xDlMRiez4dFBHTiGRXT3L53shHHOPtSmfUVdlMS8otIq0ngmsPsCYEbGTQougZ8bmHLqgfxQUh2oXpwPO24z48O8CYmcc7BQBPRMJoRqMiMMik/Bqw9DsFpPxXH/PJoU6Vf5GSJoxtiRmpcl1sK73RylLr7IAibif9eNff1zE08MnKckUKdSl2LH5pTLTZB0hM4oUGYTnD3RzpyxMCgerl5u1ZNkgs4RFa1w1wEkfTtrInnqILvY7EcoxF6ahgV8DiirUkJSHisByDs2ROuvn7UEGpe8DWhEC4OuGX98DETzdbuy3a10DnlOeFyw7KILNzYNHaZ5P3Zx18DLy5hnlUAI942d5hslf44Dcb19VHIJK3t8/xvz+UdYCp9LXRi7bWMpgMHmuhKJx3eG0QfBHucqB3g1GZ7lHhXUV+XCmcSUqVhDhLy+v4pudb10dMBpJaypgexK+MOz8w8MoHqZGqUGcH+++i+jzey66x9hDDBihgKIMp0qXIG4LxJjDqCVHexTuYktGqzkK7cIjOu2zITScx+X5+TW2m+coRrVGyhSht85EDuzs6Vyz0WSmddyO8jwqsaIKpFlTPgQ99SV+ei7jC2ILCO1xU87kf/p+Ipd/PXeDIqI3dUxOuZOHGz51GsdIENKN6bRQmPe+rGOzWQk1a0OUW8Qdrpb2IFkbOHsPvzD52e0RMyACsvUQaB1ke84vvnjfmpKQ9oFAi+dcua3mL8FPxfeLL/pQxcRMuF43Gb0SFL2cM8J3msH5WMaZBAHUaVSiXQRYvVgsZlqXN0myjBDqJGAdMouVe4DzEUW8Jq+xSSkKkIOwSOj3NMJi++YZIsNwnJ4HUCNQc9YG1ESQHSgTfD2vEAjsxQvGJ5EicX0kEeEaFcXbO94c38/zRsxOyz1CVCA2U8tlZjIxLOJYneMETwqCf78fr5ta1+SakdGI7ya+WCaiI4zAWBieNHs6z4OimSqyUVkfiJgc/k2RCi+KtT2e+DUoaNgDsTsB+qGuoKhmPSBSKBh103ArDi0TQqtrBnqGzUR9Tn502Fj0VWQxKuQWUR/IrBWjWArnHghfpqzLN583G3mPU3HOaJd1X5/tFYq1FckI1AwCWlhbV+oUK+UBfdp6RjoXFKI0QfTvypa9Rfbnx0VDRcvoRynscqLmQCbvCXm0/bBwx1ZnBxTOgTyhK2JMkvKHRNpOBZpIiPiXWCari4aJIgd6qoq1SuCBDPCwgXuErQQeNjZjS38t5Gk8BgLO9RDxoTgYZBhGsUJhk3X1gMpfCt8k5QEWgmUNS5pzRhdIBBBoB/ElVrOYW2Z+lh/Q7mAsdI4D+Kdnj4bYeCmK1DVyqCuCQ9bFGkviggdqx1MsaiexCc6PsDMx6BLSXK6NBEDMq8kQhKTZUWYdhz4IQLczkm8V5M59haIFWFiDSVv/pwemGGJoiK0C//jBU+6Z7jAz/+QtohgQ5OuX6Mp/KldhKsKlDDc9hoPHYRXQUOgQiDfFmKBk8ehA8vAaIXbBm4no5IqvwSPsojHCKwxg+V51NS5h++GBeZrPlO/VH+A7NFZhAwcLvg4bpzoX+Gh4/cibC64BJpHUsf48FGRwfyjeeYPcQ9BL1jAbrjZY1gEeLxoDJSUhqlHGksz6u5DjF/Ju26xe1CC06BZrWJCx4o5sHAqs//X1RUR+unpEEKwN/I0m2EnkhQomoWqs9zTSEecCRA21Ky7rjL60dtyITMdToU8UKxweiJ5afzcZi+J4PSh0z/cHCq1KB8ahspiE94pdSDFs4mk2ieXyXt1vpkLEeY5GVEEmjVRr/ckdH55VKcuAHOICsSkpFF5dmCTa3djvNuKTcQCTn4lwAj5IjdCA77/WDuSGABzEyqx0aLKOKVp2NEw10ulrbOVp9kaYJvOOjEJMR5eMZVMm3+tupTFTMSu0o4FoA9ebC8ieZJQBjh4F9Gazk7s+XEgSGriubHBtQcI9Ed9wNIwhhzwRLDLDPJrM3oRsGba7ZwkVQFnnSzzjphIOcP9EsD+dxJ+TiISCGl++DqSPbrxs6vjpZa1xhkxyQboSD5XrDlGcyKPHWU+o0lKFOSHZCEuOMV4uo7kNoj7utYcoE5MGIvk4cRDJR4zRGJxQLHFqk8YZlXON/DkxIobP5++PbBTbXRVfXn6KTnONp+UgFkuuXz+O5VWmn9hiFKMmHh8xfn1UhMt+8zWai41IOQw5vOB0Mu59KS/xutmICqD9uZ/FJ9ze70CoidSxASS8N4obDkdsTpob3K7c9gzym0NRRyOB8elGHLnF3X0qtncuslmLKbNXUUmXc+y2ZezLvbi8cntPZG0QrT98T6D6RLQOFWVnc2Yk0lAeKBQEDK4vsaeyuUYM8ybm41wNHcgrdAzWFayE+ZS4nEJKuNMFm41GakK6a8ayszEc4JHH+SAt7JnJMgmzYNiH+YC/Z9THecekAsFIEu7ozIQK48Bm8eTgeyFGoRkmR5WIGynzQVoxKs6jm0G7cbTUelcqa5RzBcrKvm5NN99sNlRMZk0gaF1OTRliA25zB7+uTrJdkhvBZGFlKGdUfZJ4CREL1J3RwLxewAMoB5zpYBSLGSNDAI+Jnie524Puy+uSvcIO7ti/sOd3s3M8zCi4exLZUYywzqD8UHAxAeCLuBtQSfjYWlVE78lzAg4V40sAln4cSlt/MJplCkZ9ANf8Arqk8i2LyeCm5hWnmbUyMP2MIrZhREnxCG+N4xP+cxsVREkG0sZIm7NJNjcU3uILOuZP1KCujV9ppjn1eFbgUFIvCJj4n//zHxs2VjZ7OxN7ji6VSw5J3EZdChGujo6t4bAegj5YzmmkJxEXk9qBRaU8J9FncALm+/cyJ+SLYm4I0Sya2O8OUuaIhAfyou8IkfTuZsz7C22KfrhMdPf3eFYNH4gNhwKB9ys1IKMccboacXz03Rc6163GU7CrxFMZsaAHJk9iOoo3DMTB0zWq2kHEo0khFR6jnfOZzQnZPTwyDi17gmSpsLlq9mujPR4MdXg5HU0/LiJvUhxymEPmxpBuKONCkdqT8y2GjaBDdISCgCWbtkMtho1U0oR8F6OuHkqR5ZXF7QUJ6RAVmdA4gjqR76uK7ETeQyVKwcPIhAcAqHygqpwOkcXEuICDV4RfeANXFhhjMkcJvcKxOdBV6HkV0ma+yjU+b0G9mijwdSKsejqUchRvs3G+1PfxueDqWXGK8R3GkawRArBROVbqbDwW9ENEzAXF1m77qo3Hpn1s3LilU7BTTDsoGtm0OjgsQSKLA7y9rrt+OXzr96FwvalThD/BQytZNYVnrzUlROGKge5OJFAgbeTkIkn2hjHFO4Fik886tNksCj3FOfEwituTrExucMTYYPtC7XhuiKyhmFAEUY8MOaJ3bvF1hemm1xjIIL+bn9VICxUlMRXDfiyWM9lzaJR0xuuKQ34YfUw54Ycxfie/MdlQCIMl9xRUBsPNrBOTGZ8B1OCoTk3pcCQbjNjMO3HYbrR2eJZ5Nih+CU63y885sPFgw1zv9jLAJZbndbXRWoOHwcYP8tZ+Ad/PxuaG4Ol3N58orYERt3h5UladhVxFbxSnahNxrtTckfHJ94CqbHaM6BjpmMMmiEF+KFhSQKgnAcJ+Q70+/nDwdWzEKrIzYxysSITEbqPXuQYo43gyi8kIl/uew3u5h+wOZ6wrINSDAMO3czHHmOZlX8VP6zK6TRb3c64TWapXWwaop7wFheV8nMXTYqy9kIaubThQoDIQZDTLZs265GesxPZI2yIaK1zZJ+XUPhqIc+bnhPdkpZlc8BWJBgfRyDjkatIbpnkRq0PE62otfiD3YTEv4v5+Gd3eRGaxoIC38zbm85micngGduUlnrfHWB8qfWZd8SzioejEnx6n8bBYmlwssjMNJWg6BbH/jK0PBUUny+X9JVrI2ZYfhLDPpngwUnh5hEZTxTiWw9W0lH5s9nWstxs9s53mFMNho0YTo1rQG6wxRliwpKBlVLQ6cDUyZN3UcWkwic1ET+HradaJ+8Uoup08XrZ1PG+OMeqdY7nEv69QLB1pJSCO/R4gBMUUvM9Mhdjl1o9jRdak3czhk0HQpzFDIQrFYr5c6GdoruHYSpFPPq2EWjQg5qJVWP1kdRRCU8e67+yRLc+ztSLhfWO1sd3WUdZMmUCwUrbku1F1+8yBZI3ziAmeVL2blJjdUZEABqs0N+u90ksmE5B0fObwlzzHFq4ram8SK4jNwbG95j7THJuLTCHBdMxjWnOalANMYXWmqGUic5G1y3gEamUOKKIc2S+gvA/QJhI9SOeAg2pQhU0MqyOMt6Um5B6kvZ3fBwixptBKUyLuMyKUpFn5tk5BXVHt7o8ES+uJlrqQRmGWu8gSyAMogW8bvC5F26VQb0XCUWTiBWrARJ8dLhjjfYyR4KVnjBsZkVsVK0EL+/WoF9n/9C9PDYRORnbsDYq6SaRP3hAFBhwcjZqkxjEywAhNcs7W/FKk37MKEYWpogpTsUbBwZgw8QoU3plptg4Mu97uhN7whqk+dUFRG/R7kgcznhExGd+SGsmslWO6EDn5hfz/VJ4JnfIoEY8R+EnwUIxu1XGudlEDRTNypPPPjQCwWPflUc7qVK3AySwess9UZMkRmngD/I/Y5JGpO8gV9IZFdwMqpEipLdHlGnFYyX0X1VIi0isORllTbFZdqcaw0EACC7fJsDOwJPLlnkh6XgQc8qBe7oI4bF1Bs2S4Gra0oJDgAV3tsIKIeFjMYjDGXsDkd4iTsidgnie1Fw8bhGAM9BweXTH2SVJcl3kgNnRc5hg9v7KBwycgRojx2y0elijZUKARldGN+/FY8U7zO/Ik8XDC7dgkczmM6yE+UymLqyI/I3mroXzDYoHRb6brScHMPVBHpRHxVd2rlKLwIbojQ8xxjtXqRQkDFCEUYw0RK7jt01nK0oH4B9sl9OAUXPC88sOqooSMMQQIpQsiDG8pMKWKQfmXLEv0oMNXwm17vrCbNoUqI6vq4LEOhaR4YYVtNDLk2efogDCp2zcHsVB+IHymLF4gjK8YW/tAM6fuosQDOHRTvI/GI8VkOBx7IpPN/XZncjOO6ArM9jNhk1OyNuGpMHqlsLPvnUuUxMnUyBBEE4uVgw4nUAkZTZLjRwmtQqjR56HQpPhGZfjy8hI/Pe/VwbLHogBrN7vkqRzfLQdyO0f1TNIDv3+z2wUMChof7yNuo+hYZZlR8pxdRWweERp97crUmLE+15dGRb50jTmBFJEPRRNPd4wS78RZvGW2NaE55JAQGiduKQhlGZ8//yVmxTTuv3/U2Kslu7c0iFpcMUvl43oU+X23g/91iiO5bzw3DU1FLx4X47if5vHT+hj/97/vYky3nEfM8BsamEA7nS5jNJ6o6GB0giISlgTNDZwzkB64Xx2sXuC3CoFjzyllcQOSQGFeIHyZzVRY0ByLgiICNqRpCnuMn1kHNJEJ5TmdZEqNWGEwOMfjPSrfucxkO92xipiavFdQZmXRjeLruowvr1sdaBhW8sW45dOyF/Mx+x9m0QvF9ZzOpcweGe+gnpTCU0gq4iNMcCGSD+N4gSiPit2ehfJkRKmMUvP1WfeGc4g8SPykELuhqi0PGzVw47wj0ceEcSFiKfZseMAgMUf2X9MkFO12dMFyvHbiiKntEf5SE7NxFsuirxQRxk2M5EGs8kETjwt80EZCJvidqN4ZP9s30MVfb0jCgM+lPqP/xSzqOovNaqOzsd+jMeN+z6PXn0R5JJfUkwO5wSfBGdeTs8SF1VGHMokDx1OmwowifzxzqLvNhPHWO2l8CprqgGyPS9uRWDu2duvUifsJhb5pGIwMQRQvTV+FEYA3fFEUmTQu7HE1sTRwlM4YLmM27DBsmhqeaxVZ8sKro4sYJhmZ8z44P/leuJprVOZERvU8altMvCYoyuFJiq7Ne9Lojr0E6gTXLosMzz/GizXiOURXKBPf9gkKG9YGXnzw7PhZmasnn7C2GUBTwXkkSxC4fi2nCs5wco+nNpHpOBYOPOfy8qYWsQVIXXdkhCuBnGSKnlZRREngpuAIjxePJ5BFzlHGmZnGtTqX2V//9ftZAx8Erg83wUiPUQo2KSBLrjJ/9k2Fb+KDyaTQ9AY5Euo69kIV6PQtH1cXR7o64xV1PszOT7JsoMBxfZlIZRgUDnuWloLG3FDxOOSXfYMujIUENMeI8Oluqc3beXfISyHy00rZ20LeLXLTNpnVaBY+UUDjcLt4H6BtOD8bClR+W864sh+9PNf4hCKPkQE2A+ENG7wAACAASURBVFZ/4P/i69S5MQJERQLx+vBmInk56eGiYMWbgy8Icy5nGJOhWjoLuZBvCsBjP5Oklc9PsSfjWPKqRH719fZYlgXvgpPCDW7HEC4LULag86N8sIb9Ydw9/RgZPmXwrU4niwBUlCUVJagGozzGgmRZaRzouTeOwy5MIaGe9PCvypOinTCYZJHS7cC/eliSX4elBEn3o4iug5fhs3BvOARarhqh2H4fmdR8ECpvN8ikHhuAOoDqQNomLirruACCowyipLBf7dIu/OmCMZhEul8d90Ji4CcxdgK1Y8wFZ4vPCH+LQ03joIbx9VbxFxQYen9B4eURKfA/XDoaBxSirHl4XYrhkSP0RYUHr8fhBoG+VCFwMD9jgCnuWNmdoAyHU63fByrIwXJQjlpfmxkQOrwLng1geSTerArk8vNpobWvMYT8dYqEvt1EmuceaSSLZxQpDjLeozFygUrBCpqowk/Nk3klIsYrQguFj4UUrJ/NK8XTi9BFUGWQK6wEOM7oQsmawx6Cz/D587NMLuFgnd+NCFkb94xZJgS7Rzw+FDFFviMECusBQuE3sd5fFZROAzHk9+NCDtE+54AGJWUEitAijwtE4sR8whuKkZrUxUTPrF+j27vGp/u7KKYPccKyIykgyejTnlZfVURfb1UM+9x/uJRVFJN72SdQ5FPgsKfREPAcneE9aaTRkSjlp9e9/KNA9tiIp8oRJf/SBpvcz8+rMv7tr5u4G3fjz3+YqTDFCVvxQPlY41xGykp2uDlpAm4m61h7JqNrkB+GiSDUONNzP2WMyd9jtMw4Gg6mI1oYwYMC0ehxKKhxIAuRPW7zItPUqmZNR9zdT+N+sYxiPBdyxj0lpPpysWcdX0Tr7Mpb/OX5NTYnjl/bA/zwmMt8EwpDN/qiLDAahNcjATrWCIyERBEhz64XV/FsOKjOen54bQpPEgbaQHb2IIBJKbzPEORt4fG8qZTNiAEq1xrjWplwTwhqxyOutT4A9WMchYgDTmKKjLuiciX02n56uJRz3x5n/Sj649jV5CeCYJeRT3qapDDOfX49RnneCzmbz3ifoDY0EaBYwxh0nAmLESdICIKIcldGdkP5GDEY4y+IiGWg8RvqVppV9iW7iltYJeSZ6YwyTzmYea7kgpX8maBQoHpk1IqatdZkZrVDzf0W3t2S3vHDQjDCqUpO38Oc8pdrlEmRCWrWdHryq2RPfZizH0xjU5E4kTKAsXEAvecs7g6l7BdtI9FuONsbLBtqlP6oZH3mUovzeVrfMvih0JMwN8VnjO/DFoN9g7NLiBiI/sjr43CkGKIIx57EKlzWuL6/60kQ1g8WRdjGgv0Kw1RlKrZQXmtlQSoA5wPfk/hZ7EvTPjYjBHOnDEn58VlABWda0w9x0GnPu3rPilrS5MNdKgUzzgHsqdvS0Vp8H8UobgBwzIwGugiWwONPD+MGuLwXjHEGDmROlbLIykjSu4bO2NTYkHVQv1PmUTFLSabAYvttUAxRGgpN0ejCP4+yAYiOhT8csPA5aD36orMuxgNFqNAxwjVgn4MUL+mriG/26MAThoJH/lvJKRsuypANGMKfuiMIwRQZlcjeEELZhFabtTYf5NBsaEVRxN10ZrUYkSQQ7iWFd6fLQSw9l0jaVi9a3mxFCJsgSAC8Cb7UfZCx1oUrlXgy+KicmF+/xfUIEk0RAhIpFCg4PHq9JeLrpTqLf4KiU4HTdPzivblTZsMajwpt4hSClkDa8wmTyS6qNSW622dEKtLTQb4jPKDyrKkP6tg4KBjVinvfNJJRH28UEjwEkH0VE6D0dx5kfI8e7mcxm8yFQvAzGHYyYlE0Q7JfwEPHaAsJA4xlmLd7DXncysjGvljqQI4edXH/jDziAYaCaWALhZRRSNHDi2Eeyz22cszFOgnLcN/ge4iLeNyr0MCjiBGdN1greHiv3DOoS4vpSPEy8vWhmBxOXFSLx2WeD79UCDAHQhIjcL935doqQp6j3EUNP7PeHuSizXrWWCAIs2XsMZb6lYOWNcVzBi+RZ/HrZit04BPoQ5Hih84UYm4Y2ORAbl0kcZDj7WIOI0Aefk8y6WX0lwx06SYQObTwtw05/fzxj3NHcZcvxdMaDSdSYYGoipPGvSkhUocCzBknrw825WRdYLpgKwM709/f30uNyvPDiIhr777KHjWMWP/jeRufX3aC+Jco+zA15cOQpZhx6FKU+z1SjLM3zOZ3WuslQdY88yliw2HQeVy7uZ5JUAGKNSlOewPFFxlV3YlnU8wY43bkU0djSVHUocsnHFxeRMS+vMbX132sy2ust5W69Ptp/xvPDJ+vw24r3pVVbyCYXSExbNifvv8xhpO5swEvWIfsYvX6Rc8dXD8aLA6M/Xal9Q5lgRENdAsVLBCRp5PoYs2TCnCaQ/ZLWZRIDeYoNA4LflaNx/UqE1MsYkD1uc+T0UiF+2Qy1XXyXoVXYWURxKWOzf4oztJaKIPdx0Enn6YRPz6MYzl/UNwSFgXysNOtv8ZIIzbGg86ylewdRidWQnBoUHwjmqJQxwdMSK85vjKFFJcV5L6j5wGeLFFNcBWLohN3s7mQXE9XGPvjWF7r+WUfE9dNsn8rlXmmL8pzzOLlYJuYH+6hNMBXBZW2YvxwwLzSyIoK1F4/ths88mrFjfX702CF41klmyEhKjyZTBiGUqCv1ozQ92om2D+gp1BggpjB79T8QZNCGuqBnhSe2dbhvzUkBixw7A7gAo33UAUVuZkU3aCqIDO8dQqgnzOyXGlAG+HcWeRY7sA5W0TdDE0bIOYGpT1dK0h/B8FTxOcXxsygT0aREIcQvUaRwCSEfZJrK6qGmganoCi255sLAZZAWawqorXwtItYTnDEh4LEZCxiW3ldMq3RfkqWq5o93PeZfHD+YHIN/4c1ZVsn4rZY7wjPqE84I/Z1puzKX/tSakkyEoVnaBTffK/p0CpDidEY91JISkCAsbROKPO703uUt1gCe9grxP8CyEkTvTLZRohO1QEFZCwJv9Tnhc+39M+fH2cNfic3KdRs8cA3CYkBfk+btlWJVuIxrkC6SiWEF8hg0NE4T3lFKRiShbbB2R349OQQXBVlMP77+CkVkZOeHg78Fd9EGyydVhmb0oRhzOeAQzEnBSFoDz4+9F4bkqMFZILKSIrDSu8FxMSqJBVImKPW51i9fI3NjtDPbixmzhMcghRQ3Jyp9iuRYoejhbyS1P3LZdwQog6Cy1mfk4NcuVB0mQ0Gpreoj1Zgib/DRo6SUCRluuWzDkHI4hDyVLLpsjiMk0BUbVIskMSd4b3L8Zl8NtkcgCyQ4cbGPFf0CKorLmDLn+M14GqA7MhQrnMT0sjfb9aotkzOVJgxBSG8oj6CgSz++uVFPBuZhybZsCr5AIruxN08jyWB0X2bh7L0xU0iogQz3GEee/ym9puU14dyjcKFeTbdUSqozs7I02sjiZZJKYSPVNSwiWKy27EBJXJ3UBy4FaCe9fUszyQ2AnKz2EDpVIp5ocgV+WeJzOhYJN7ftRnoUHyG/CvlDm78yPIp5HrxgHJV8Tw2NrTLs+OauHaMeijQKRwpxFublHZNyoz0msV+j4DAXTAEZIQfdG6TQSa103IxUcyUiLfYehwxT8QYmFzOa6zWm/jp64vGoBQANAMiciOJT+kNzizN5WXHc4gbP5+Xgkpr71tnjPEmI26HwA7HOHBjVYFXUZ2uH3wEGxRCzFY+Gc/Lgegd8AyvXxNeKdC7CoRe4Q6o8VUT80GoKEQxvIBjSWhuIlbDyesOi2+jVTZzfgON09dnhyLPaXbIzoxufHld6RmCg6NAdrhHl7PtIwagYtjO7C2cmS1iMJ6LJ3XY22OMIgBXb0j8XA8fzvY4U8NxsTcgzuqYj55Ouygm88gnC10DkE1Q98/P23h9fokTYot+xNMyj6e7hVIRVNgQeHuGV7dXssF8sRAfkqbL6sg6uoNp9HIEAA/6nM9f/0MKSBXcBTYPmeKp5HTdRdpvErzGQii1c8yWC6lepX4GuSLSjNF54jky1AGBE4q1w75hp3ve7VoQgohD/EBJGBxiTyGF0kqE8XqvZmlV3WJXnyVxb79QOv+np0F8ergTWr3ZkMCwFeKpMyKuUqB5rAYqBe+T6SY8PH8Onm2KbCnYBxDKLeZhr+1hfSAbBaT7plSU5UYRRL3sFlMi5GZ3so+QJQKHIMpWvLrOBLhLIq7X7vUdsQKVgZEn8TTlyTEwf3rox/2M8TV5sbWuM+vBzaUbE42YGVn1QvmSGD/vjiDGF3FOi9EgricyU8u4qph05BLiFygTRF6xX2R4KoWD7uEw2r4xiwlFBao1GVVT3LZJJclcmf0aOoOa0rOsfTYiftuUFJ/J99mSbU6fiiyh2R3t0fOc3EaSIsZx7fKZ8cBM4iya5T42FD1dny8vjI63Mr5eTu1ZxmJXYDsUDrh3kOnFPTSVSBwypWakvNpTRH0j85H3jNrU8TcUjEqhgft5rLXnDCjouAaAK5xLacxG88h+Xx4g5CM8uSmDGa+9w7EXL7sWsfWURIgme10623l/oHmUFOw9PFf2BLT6HsoDDR2oJlzxk4xVyVilCAYZplHBSokJEuigMxGb60U1C8+kCjKBJ/6H+9NyzGnUWQPK0rbfg3lrEsnw873I/vXTfSMkghdVD/PmdCuuQ3JgtdIFxZEjbUBbrOLiF6TcJNQqhzpeiRxR9AqEzZuUhHhiEW1ANz6g80wcIipu+U9dbJXAAoTUiLJsPiliPiPIV9qWGON1IiNU5smMZCBrQi01WZXvn+LSTTTDDX8QCPfkb9nw7Ho9RDe7iNQ7X9xHbzSI5sRFq+OGmSU3X4RaHPAxMSPXyS7FbCQquFKVKjI/Fb4yxmwKS3HIZo+zPoRK+Exw3SiqCAkGxVugaBw2HmfI+iqLLl0+XVPfGVjy5RCEyWI26d83j++hoJwqn5Drr1BoRkJwFSBHNpco9xsdpHgmMWZhzAnBnRGWnIb10JsoznXeV8z+4aRdYoW/UhsiRTxP375N88KjVQoC7iHjYA4bOewSNjw2arhjTKZis1FR9E0dJcn4m2QdawS+j/Ekn7RNqceuQxEPdRVbBUjDsQsVxQpfPTunDiI9Yw+uPZwDOFx8HtBOrCvs04UhIONix+AQaMyBRSD5/fJOKAnkXEnehVSZZA5fBqfzVsWEjF4hsEmDwPiEA0S6UzmIUxwjMqliu99/S6aXUE0Cjibu5rNYFjMhRd2B0YvmSm6kRSgsAFBV8gwhP+tzDUcacVP4kdFJ4ahNT0KWUGGIOg8FLkVD20Hz/ToIRQxkfMbvukk4AtLA6Hy7e9EhITXWeCLujtA4JPJVLXQBK498PNQ1e1kTy2L+k80M2UTw5yHPbBIz1FwIA0ADhWiDYpylUpQnDoftaSc3aMw29RmgF4CG67qCinSFOENHwLemO6QBgmNDx96TBJ8i62X9IpTm8eG76HKNQF0Rdyhc2E7UPKsUHxpl4VWXxr8Y5sI9o2iTuvqwTzl6hZ4BVNGvq538oOC3UVPQGFLwUvCfhdAjZ2ftVnoGuU/z+3vlYx4PoKwEzKcNl6IXlD1fSsld7Z/1+7ifCHfgjXGvxQEE8YfKQBGdaBkgQqCRmJ0OR4VoA+zFIsUzaoRmgc9YdYzVZmO0D4HAbB75uLAdDvtqMl1lHZPxSQOwrZKJJPE6jKcAe1KCIUOfp0Un/vzd1A1vNhIvbl/uNPYZK8WDQ8xG12eI4njf8eceAcLOtxVPSIbViY/aH2jNgupfahDwWua6oL9GevD4u8h9fTYdq5Dj4OfsuRITdbopP1W0FwHbHIwu+FGHgcSABO2PVjnT1D7Ougqs52FEZQYdkkMYB3nuBQhLdvPavl1KpZCwr0LdkAHw1c3cDeJ0SQZoLT7voO8cSvziuOZ3d3fR6zLuhviNavsgE2S4P6R3sD+ByFLUadIwoPSl4TUubCEShrhEHZ1jV0F8x2PtvUXBWyGcTgoVh9aoRjzMIz4tyTOGQZvLGNujSk8uWK9MjV7W5pVC9Gfs9U11qsB5xB3km45ijAL8Sq4iRH3QTMRUIJVNXPHFqiL27C83Yp3MlcuJ7OrDyTJRnXvGiB4uFtUsRaPihJLSk2LyCHqnRADwK1zqGfn2he6ty5uEC6xitsBWkd9eCSoSGAq5sj5pPGk+vLYxd+6IXB8xljXVTVYlFFbtF5xlK7Dd6FNgcu+lAGZIoix6W+MApjGhoujlWWGIimnsKKdg86i6LUgFnqZMUhVbT7Nxo3BVqi86x6Q4QEIqB+4uDxIJ5u6YxeOic4SH0thMDdia4scyVAqgsxpuMocW04UIfkM6ZJ8p8gyC98GiI7eJMZFeO1XfPJgQ4+me2DhZiuMB3h0UKXtBovJzOrBBYJ/fxHxKlMdSXJz6coo1tgllUv81TUyGvbgrJlJfDciXk88QC4vuAv4RxaSsXePE7B+2HKR33KNx902u+FnPhq47omxScrx9PzxirK9HjUlRYUD8W4zxLKEgRbLO5oRHDd5DZKb5OgpBgUcVJpALrHSkugj4yh9vejEYF5EX+BClA5qNF5XNqYpqv/rmKhyXU3T7E3WbPFx2Goag6uxKCtvdbi8i3+5AlwvJXce4PsMwa+J+3o9lMRBnbZxGaRS5fB9sklON8eNN0SyyBSFD8LgXb0mFZ8/jO4XJYoFA8aI0TqINjvo+TDIlJiAqhg4+BTJf1RXu4z9+ehYqiopKqqOGmI6ToGeKKg5AHLLZWOgyD0npqsiK+qaiYs+IUYXSJYjiuJvOY1xM3cGxrmkysC0AwerCfUrRP1dvijz8hoGJ3oEfBqcLo9FaWXYQW2Um2UP1igydEWMiqWNLge/MyDmTdFs3LAsocPd7dUkqmECrTlVcTqXul4wykxITgq5DnHDGT/eH+ypUYyC/se16rSJDKiPWGPcL08CUviAETryBkIv5Fb+mkbtOlEGsr+6QbMEsdutVbPc7Z+3dgO1xamb8yDgbiTXik0sUkyyW03ncz2fiSdZXO4LbUR3BCL8Pg1mHcLNPTMYu2FEpXSIdOjILNvrEBg6ix6b9/eNC6xSuBY2JCrvlwnYqqGrlTcY63qiY5sCC6C3FKff/hDUL6kZMg/n0Jn3no5l2axA78TgRuoCUXiL+4/OX2KwIXD/FfJbH08NjGrl1bUrKuPloY1e6dridPFOMz7qjuZ7D8+kgugKxPphuIuzgOr6AGG8+y0l9Mn/wiAwEp8PocWr0J7Nr+h7uD/w8tB2pSMI5HEyYL23cICtJzUe2K7wmrjMoOKKBNiid78NGhmeXi6RCujrF676SgaSauIQPLAhdxiMo68QP84H8suCHwYA6yX37ELfzQWIQjjFNMqRC5zmAKgA6Dm/LwfLsY/AG2dlkk80zktTAkKQ3JcXb2u+hJpdur3NjMR/pvjjI2wiFCcygX7X2Dn8RWUbeHsKpngx+UeVR6PZ7VxH5GaUhQKHgv2ScGfZdQtzDsyZFM24+urYoP49qJtkTQKmvIqRX4kzxHHU7GGXj5cVYs5CCj9G0eWSIODqxWlcy7WXNFjncKT/j8K24Dq0lEjF5IKy8NkR382ZrEfhXB9TwttAwetMGyFBamOnsYgKHdfytyAzt6v7LB40sQdTFDWdbm3DA0u8KpEC9SjTscDDT9bhhqHzyeJDCYTkb6fpLPHaoE48uebpdMSqlQEJQRjPR2BGeSYkMyt087MRV87kzGhpt4plkqc8mbmirui++HGeprE3E13JDweerLsPYI46TKthfbVg2/59CcTSEF50sfpTTiL+c1Yfyv5IYLbHDMShHC4AiskfxxITMfozKw9T4z7QKBV8ng1RyFEHXda3SO4AAjy8XDQfjUtuZtfQNiwDacaRCvufDPnWULgheTai4gO+U8M0tpTSVs7kLgYY5Kj43oFhIgsnIq0ByiOVxQCO8q8WcUQnkYeSxjIJYlL6ZypfT9OMS5wpuE6pCRkPHOFSobboxHSWJtBzWB3GD9b8n7sWZXKg9JOyDa5EXOnxv3UZhyKggQEyAKBkVKWomN9G5yfx+rB5gZ+GGuDiQHxI8nnPtLucaUR43ugEQs1nuQN3I5A+n0unnzUC+U7i749xOocFnRcJ9P+NBRtrgipmbxKYHqRUJrd+P/Y9aybYK3oE5QsFmwII8YqTZVaElmwvI14KjQeQYHWzliq9ga/5e0R5ZvGzW+vcERRrEfGJuzsh5q3jeUqi+zf2R5A+J+RkRr8EobmzjQSJilLbpgwAiuMZVjJzoCGQsm7Y+jZwZBYctE1BqKePSZHk+E+PWage/wtmX8r0iwR7UE87HrYn1eht/+foqeT+qOzK6plKeatCuA528N0jb4hphk3GuJHEnrJfgc+XYdQjsdYE76hGhweEx0TgWdANvM+T2tx5EVjtAUWDdGHtLoeLRt8ZyyuLEPHNrzhu+STmd1/ibAIJnRupZzHJZo52+lIoUBmosZKzK+0OwwcbK7AgyeE8dUqvsxWKCbow1wmtRKINIcu9ViOXc40Fs16v46ae/6nosFzPx2QTbdzB9Pcdhv9FB3/rHUSygdON7QEm4RuURt3U6RpR+W40+imlfnDw2azbVLKxo3O5LqaD+/N0k/vjdJyEr1c7mo9jB8N64hxp7aLOCUwMC5Ly+fEyR62KTzRUTUA6YVkIu7hnXu9ONx4dPuoZfXp61GaMEm8+mQiQucioH5eD+OCyYNcSzxONUHc+x2R6lvqTJWt4vNbaVui/rR7lbyal8PJrK2R8j5fX6NQ7HF3nQ3c3nMZkU0RtOhc6Ja1pxQDnXlALdY9+hDjZGHy4uktI43AyxPuAWsWf95d//H+2ND4/f2yRVCRenyCHXE3mTIpjwdFtvVtoPQD1z0Kw0JjPsjb+cxTyg6iA7jBBRvuKdpFBsMmdJoBjQWGWxKzHhZMRzEUleNgjvnn0OrMdpFv/yOJV/F6g1hRbX83g0ckVT1HSvik6x+bNLABzoKUwuGD6mz6BCSUU3nDCjOOzpvA6WLwhtNnvUvrUiYigGWIMcksU4YjyayeSU4lFUBWKzeF/p/KCJEzLMNUJckxEeTINr5e5UvBlbD5FEoCKTaYgCnRkPYW3k0Q4EaAp0EFidd/BHSQ+QGScUBfYWRpOnGA1v8fgwjnwAyg5aCg/2qnskFTdqxLKK7WotQ9L7h5mmCIALoiZItEXGC+74oPMHWVDAk8PaRbYmoG5MKmQU6xKr/eK/0MDzbFKUILAgQ5Mma57oM6/rc2xrJfaaW4qQiiMmhXcP+gjJXMjq/nIuK6/XhQH3iuvGmSu7GxBEEDnOcEzBNSmCM+Z3NRjeYkTB0YfbTY6w1wFcM8xypaofoBh1bqRUnflAhRagDIHTQvl4nwQBixPtZhn1IE3Q+3h2lzMeC3ItUDm2jvGM9AB+4FXi/E7TDYfQFAoj/XCtlOGIb1zyjnO8T9fUE5oSMpRBqSj01fBdRd5vPSNRIZq/hkaLYvaW1hNjc36RjVe/jVzTZ8pGvazhMJqPIcXh1E0mk9n5FBMctjZETMHNybgUE7U9Ia/IkUHDBs6DAi5FMYNxoGb2jLZEwob0zDhDZZY+PBcMNAnVHL+TAknk+dS9ASGqCGrIqCs1BgKqRrFH/hQbKUmpkAZxWObGYeA4ZjY7Gem9TLCfkKkdaoeLoGU+LwiYjOkv3tSkLju7YJTaTZ4hPNRW57CxaU57xaANCwWUEhwMzIKxYrB9AQcpMCaybAJSKfyAIIVCkIN39sHDg00nIcVCbssKHgAdhKkw4dCCm3CsdnptEJJ8NI0+mnIg2pPVKXJNxx4BNITiQ8ifyc7407CZsHFBgOXwJXw12cwo3uX7+2nMpnSRLOCRulHxv+jY+xSdIuy4ohcgRIfqggJoXapDrRubozL2qErMMCm4avGbxEdiE7nh/2UjTKF9GP5pXIqbsw+1qlzHpiodiowFyGgit3k2A3HQIEyr7rLfiwxAKzIXT7buGGQKsB7xO7B/kAmwiyYVisTnULzlY/lG0Z1pg62PVt2IL/emwOUz0dXQUVMscj15Xf2bYpMAZBS4g1wKHwKD+Z0zVG5wpHhYGS9XFiaQ4UjxwvPAs804gg0OAi2opBSKs+U3FJDRjwq+lOTACJifXb9+UQ4akTYElBMay3rZQa6/nNSx4z5uO4gmLtVe6DXvjc0clQ5dOUgTTY78piS6AJm4iTdJnA7E4HtoAJBdg9EhiDNFFRmMjd4rMT2S2KculWaD91DWx+g0vRiNUcQiMy+k2GT0AiVAghSNxXqKrKEIXO9tmMo1O542MS/IRRw7VxDUNjiEWddjuXaDtlpkU8V2d5AtA9f36W4Qd4tFTGb30e0VGnHXh50OUBWlTV/xOkjHQeHh3AwnCGVGHs0da42QWP8UqSoGFUKPuSPhzw6v3e1XkUOnkE8c6CYCnkE0nYHVV+fS43CiaYgsajiU/B7az6CilMLuWkdFJI7WiBtcxjkg2AoexqrkgMr5Ji80OK5CXtn52aMb3LivMjDG9ZqiBY4S6DX+Q609AKVSTv4k3J5hFt8v8iiGI4VTU4z0MsZ9o9jBTz2fohiPNZbUdQYlh2aRvAqF/sLf5c8tJ0fPkDlhoOlqitiXQPT2B61HPKiwfVFhfj7Jx0hWFmpMsHAAMRlpXK+CRdJ3LAX8rBcKlJ7IluJlZ4HL/cR0FV6D19coXpYVBDRzEDMWMpesRZkofi+ZOZH1IeWFgvYLyUpjyt4t7hZjeeE1Nwu/ePb0HCtT1ZQRhD8c3hR9NJL9bq5nxfuiFXSoTik0WF+rA8gZyBxmyLzWu+rqG4rjOBgXkfYv5Pt4ze/vc3kQlkcMhX0mM4hDcMXEx6N/igtwhZuoJf3OUOesVOEN9iqI2WzPxPYICs0+IYWfkmAQzzDE8//n3KOJpZBF4y8zZtni9HUGb0v4w6D6NxmFcoYc6xRRq0UPsgAADQFJREFUB78ahR9WDSfvazRL8iTA4in5hTEGbM3NHXdzjR4oHUskY+1ScIGmQltwIUVBrYgj1IYSu4m5KroL0w32Ngo9CiK4emxsKqoQnXFfQLK6cOuMqlG87SuPoyl7KVxxn8crTDFJIt/jZWl1v1AwcbU9AWy57+LCM1V6KMYNviVzXGnhWlDtvfOiYXZt5aGtAnC7ZkOXwoiuYDSIMVyU3CoPbaCJpCs5JVwRdZyYDxLJkuayjWecetjoZ6VWwXDMES0gVRApGxQnx9JW+EJVXOnSDbPR0kngg9LJ4CJ1lU01m9sUDtQFyP90OOl1XUAA2xfKU2QjoMKWjYAKS9sMwMUSpEv4pjChWocoxMuW6McDREyNHHdT0C2dPNeF85qilcN1s6sUT5NDttfvt98Jhw0L5LunO0mn2bRB0DiMepijIQ8vD8p4pONDicjGDDcKQISNS/P/FNUCp0VIXWPzQwiY4sLVGL/dopRnFCMdvJ0cufndfBh/fLqXmhA+FYWa+QRtLqZRLG2C6UuLKo0xyc5TjAuFZvpvFGOyqjgbCeAA4JpqjKB8NxMOJRlmXah78EZcng7yhcGskcOMWIjzEZfsiZA2bdbEqzRW4VEAEmEE8sFnB1Hloae4AE1sFzxKRnWpQeA0uZuYGELKZ8M5iFvAuFbIG+pVMrxa3zLxUc5aSxZdkK6euiRIvPDmMhQ3eOkjmS9VZIAG0UVvqpe4HpO4hJBhgm0HJs8eDjuNV/GkYSTU617ky0MgNJuV9AQdW2SwQXOQE4aswgs4+4ZRJSNDeEvEVZRC3igMiN+CAK4DOznHg6RwoDCiAo0g/4xi4svLRtEroGi6f2fWkBya4m7axHd3c6EN+AmBbHIjh30KTjpUj2BBvbabryLqsxcQnM2GhG8O6Dgwv2TpWUe8NvYQqTnxX0oF9aS4F5/kVO3Fo8TKg9/Rcn6U2TfJ9ZwTJEzxxjh+u7c5Z6d7VXHHtVnOZ0I/ORhF+CUeq3zVocYosTzc4mX1LLLz09NDzJf3FnrQBWOwKmPKvYQ/oK4UP6AUUrEpNDhUFPGcOWKUw8KHjnhAdLYyiDbng3um6B4R37EPsFEyz8/5yLOS1N7yncI80URiFRgykb1pL6MAACkEmTeVg/qE/XIkJAEERmPb8hzbqoq9UiucPmGZkA/h7xdZ3BUDje+K8VVChOrUjQuZsaAxBMUTb4R0HyrBZC4upxoEeJOM/3lNqperGxA9Gwh5aK4rxAEUkwM9T7vDNrpqmq/KnpwVfaGNhJazT0BNwBoISyCQQjjEFC6zCQ2N9w9Gj8S/gMZQIMKt4npiAwDaia0FzxeWF/ClRFYWfcX7GTSV8cQ5kIgzFMuG2z4UCMxij9j1gO5aBc9BzJRnNMJIOhdqaOPda9rHnWAgI0/WJpFdQ3OnPLrHl3AQp0tXxRG8OCYnrRIbpJHRKM85e5AHXW9YlkaE3U4sJ86RpYDiS8zETs/+V8op7seXVSnrGPjTAAyjoRFkiODwyGhsh2POwyzKipiWk24dR0a/O1RB3O9QA3QlJJPZMg3wAQeBg64PIIIKNvjHE9BkuJjwmU2a59FY7S3U4nvGAhEoRNyEK8NQ6KJtJOQbBpWHiQ/ZikxeftEQcE1w+cN6h2ecL84zUClemyoSJAtVL/mdjCA5W3SdJNbjc9is3D4LLAVztPh+Ia1E0V2wusDJQNN8WRvx3kD3edZZbwAj+hz8bFIbOobPymAlCKUMVaFauAiks5PSPvtvn+4byVnl0QLnyCiGHnQ4RFSckNxQqdB9gVThiIwHEcaGIwwrLTcWoVtiF0uu1ekwmgShEnJ0EpGbRcYDww2y3YIjOSAsMu/NJ0UMlK8Icd7IEgeUul1GlifCV4088FlAMSTThcsCcRzE4nKSJJvuofXxEul4lDtTqulGxliKuSi8HbqPfk8b3xaFCtlWch0mQJbi4SySvf2X8HsZirAP4RaExSsXwmAZx7LSJiqFonw3ICxamcBBwSMF1wg0gtHP7Uou3kGGmkNw9FsWF1Chaq9ryX9HZsziostWdAMtkorbN7hShEuFbV/FV5IbNNw2CMQpVonfLdLo3TTuZ4y44IzxQNDd2NbCG799t0DbBrmrdNnHinflRXdESn/YCSHSSA9uxRnPs6ves8pU/MxKTDLhsHl+Lqm6COgGhaVuvR4lo8b/SIeIOAwgTbUUjnAuOGTwq0E9NOC/8bBg36GwV5AXlKse9UrQAXoBA/xi1Sqbg7hTN9JoIWcbPqahUKNwJfDbiho6ddY/iABNCIoyQdFwkziw+XzJkkBogQKR4dl4jErBCckczhi/E7k9myMbAevYwgA8Ym4iZLPxM3b3enAUy3QCItXTOIznhkzQ/mAg8qcKLqdBKbZG11y0n7MdtylGkwfOBcd4VJu0Jz1bkXBAsdPSDPz15VU+WWz0aLDgQy/JmBvmsm8AHQWt455DM1BkRvJxIly33G2jPKxkOsihb1k3o+6B1I4IMzAo1udmUxVyYT8+iR9GjKxJmDhKlDKeTFWMvm53KmAovmdFrn9zT0HczReBL8W+c5FohPVz2O31PCGUoeClONB6SsRywsVXG+gIG23gT4tZFPMHjRBOh7U4RfK8utzkqq7xF+gRiiQZpCLPtwM/SNp4wrpgxApqSTc/tiFssulQ7BEmiCnHjnUh5RxGnnwvzWSNOtpZghRrQoFqrE+s2qPI0roFicQNHiQL2w8aFY2H7IuFDxjFJwcWo1QO+PcjGLg938368YeHsS13UlNNQcXhcqjZX8i/9AiquZX2WetNoyxB8ysHKsOvu+B8bn+oLgiOOIYmvFupZjRf4yKQzP1WCAffw+Gpe64oIjfR7DWHwyX++rwVzQFEhNfgXpMywIG+2lVxbc4xzU2YJ2MP7hw8OO6NGgsMmnGeB1nKvG8xFoVXw7SDcSGorTJClbzBZ8eexHYw2OAIQZoM9dng/YAsXm/4ZR3lJaiwEPZiCv5k9s3vZk/wAc91aGQ6+lLaeLQd47lndTapzXf857eMPisLQW54DonXEfdI5wdIEmgOGbwdFXjX2gR9AQkDUBa89OAH00x6IkOTQMPKe4CPyfgSVfRkVKRiybYO7KH9wVg0APi0nHecNYrMUuoC5z4CFw4KOLSAKAAHFPmO1ELV7BBv9hnQYZPW8afKIagn+ybOKIotcb8YbbcOCG1LkAoa4npYjhRa7Ld8aaxXsX+7MKLY4nrlErexH2ZRY5EhpMrFK+dOltArDmWZrJMQYTtHcdVZh/UFXy/uBzwv9ktz0HCSb6ds8oOkXoRSkNIa5Dwvfzveb4oWEt/SyJnOjv/lf/0/9G48X/QIpf1Sdh7v5J/4+vXvTb+E6Jz0C5m3/iIX89ury3biLTrNfBn4Tu/+2/s56Pu/52flH/sr7/f9z/zyd7z/O3HXkvVFqwBs31z7d792KSTVfXfd3v8O/397crUPlv+djE7lWfazD/2zX2Fv+PeT+/a1eKiTzD/Jcdt78PNr9PN3rENaC/uX7+ntvr+tB6w8fnlP/onFkL7lb99HmskDs/K5310zjnpgYmWICean82zNYP2Cb5fpb9/7L++BP8Pbevi7n6O5xn/9t/89epeVkLYUu+UNMK0H/9sPkGxAOEy+/dkPcvtz7WduIWRlLX67fYaTjRS7u3r/9fY67e/6tWvtEef79an3HbbN+EdfP7sfGYfpL9dPknWnzentff/yVf3+RDxNWZ1vr/12nVq6gO9jS2/19eL7WwXV+1dvX0ebYyoq/9Gz92s/+7Z/mZfJ/frla/38nv3tvXj/un5m3Cy9ff36Pfpn7qHXhtdC+6zx77dn01YBf+/6t2Lh92vw/WduX+sfP6nv3/+v3TMZ7qR4KzfRaVKpf28HWfxffxzEJfv5WvxH16c9HL2nv+1j7c+0z2j7WPzttvjLPfRN+fVrn/X967Wv9TMejRrIv38e/fJ9+c9/+x5+/rt/uS7+9nn9e/fF7zcd1NgxoZL8NTOtd+/jl3sBDZ9oEOl1/t5Z0P53AJGb7ED9ud7vX+0e8/59vV0DF5X+Hn/Gb9crqed/ubZ/+bnb12/3yr+9Lm/7vM/3t/3pZ2f6tzPtH6/4X//bt/vj1/Tk6e09vT2nemYppv/+cf2za/j+edYz2RZb/1/e5sfPfFyB/z9cgf/6b/9b9M6o/j6+Pq7AxxX4Z64Axdb/+S9v4ph/5mc+vufjCvyer8BHsfV7vvsfn11X4KPY+lgIH1fgt12Bj2Lrt12vj+/+uAIfxdbHGvjdX4GPYut3vwQ+LsBvvAIfxdZvvGAf3/67vwIfxdbvfgl8XICPYutjDXxcgd92BT6Krd92vT6+++MKfBRbH2vgd38FPoqt3/0S+LgAv/EKfBRbv/GCfXz77/4KfBRbv/sl8HEBPoqtjzXwcQV+2xX4KLZ+2/X6+O6PK/A/AAfDXyXfwZO0AAAAAElFTkSuQmCC">
            <a:extLst>
              <a:ext uri="{FF2B5EF4-FFF2-40B4-BE49-F238E27FC236}">
                <a16:creationId xmlns:a16="http://schemas.microsoft.com/office/drawing/2014/main" id="{63CD26B5-BB0E-4F53-870A-EAF0A873F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 MinEx ">
            <a:extLst>
              <a:ext uri="{FF2B5EF4-FFF2-40B4-BE49-F238E27FC236}">
                <a16:creationId xmlns:a16="http://schemas.microsoft.com/office/drawing/2014/main" id="{287928B5-C5EB-4E0B-9969-3AD53B0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7" y="5879686"/>
            <a:ext cx="2641600" cy="62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37FB6-CBDA-4220-A9C4-288AC88AD54B}"/>
              </a:ext>
            </a:extLst>
          </p:cNvPr>
          <p:cNvSpPr txBox="1"/>
          <p:nvPr/>
        </p:nvSpPr>
        <p:spPr>
          <a:xfrm>
            <a:off x="6733308" y="6473280"/>
            <a:ext cx="232756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www.minex.org.nz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6C1CB-5843-4033-82B7-5F8DA84A1BD8}"/>
              </a:ext>
            </a:extLst>
          </p:cNvPr>
          <p:cNvSpPr/>
          <p:nvPr/>
        </p:nvSpPr>
        <p:spPr>
          <a:xfrm>
            <a:off x="2286000" y="222867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2075" algn="ctr">
              <a:defRPr sz="3000" b="1">
                <a:solidFill>
                  <a:srgbClr val="FFFFFF"/>
                </a:solidFill>
              </a:defRPr>
            </a:pPr>
            <a:endParaRPr lang="en-NZ" dirty="0"/>
          </a:p>
          <a:p>
            <a:pPr indent="92075" algn="ctr">
              <a:defRPr sz="3000" b="1">
                <a:solidFill>
                  <a:srgbClr val="FFFFFF"/>
                </a:solidFill>
              </a:defRPr>
            </a:pPr>
            <a:r>
              <a:rPr lang="en-NZ" dirty="0"/>
              <a:t>Wayne Scott </a:t>
            </a:r>
          </a:p>
          <a:p>
            <a:pPr indent="92075" algn="ctr">
              <a:defRPr sz="3000" b="1">
                <a:solidFill>
                  <a:srgbClr val="FFFFFF"/>
                </a:solidFill>
              </a:defRPr>
            </a:pPr>
            <a:endParaRPr lang="en-NZ" dirty="0"/>
          </a:p>
          <a:p>
            <a:pPr indent="92075" algn="ctr">
              <a:defRPr sz="3000" b="1">
                <a:solidFill>
                  <a:srgbClr val="FFFFFF"/>
                </a:solidFill>
              </a:defRPr>
            </a:pPr>
            <a:r>
              <a:rPr lang="en-NZ" u="sng" dirty="0">
                <a:uFill>
                  <a:solidFill>
                    <a:schemeClr val="accent1"/>
                  </a:solidFill>
                </a:uFill>
              </a:rPr>
              <a:t>wayne@minex.org.nz</a:t>
            </a:r>
            <a:endParaRPr lang="en-NZ" u="sng" dirty="0">
              <a:uFill>
                <a:solidFill>
                  <a:schemeClr val="accent1"/>
                </a:solidFill>
              </a:uFill>
              <a:hlinkClick r:id="rId5"/>
            </a:endParaRPr>
          </a:p>
          <a:p>
            <a:pPr indent="92075" algn="ctr">
              <a:defRPr sz="3000" b="1">
                <a:solidFill>
                  <a:srgbClr val="FFFFFF"/>
                </a:solidFill>
              </a:defRPr>
            </a:pPr>
            <a:r>
              <a:rPr lang="en-NZ" dirty="0"/>
              <a:t>mobile: 021 944 336</a:t>
            </a:r>
            <a:endParaRPr lang="en-US" dirty="0"/>
          </a:p>
        </p:txBody>
      </p:sp>
      <p:pic>
        <p:nvPicPr>
          <p:cNvPr id="9" name="thumb_Rolleston_1024.jpg">
            <a:extLst>
              <a:ext uri="{FF2B5EF4-FFF2-40B4-BE49-F238E27FC236}">
                <a16:creationId xmlns:a16="http://schemas.microsoft.com/office/drawing/2014/main" id="{7EF00A1D-51C2-4099-BC39-EE8BD6AC8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9473" y="259768"/>
            <a:ext cx="8465054" cy="16619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0" y="5909734"/>
            <a:ext cx="9144000" cy="948266"/>
            <a:chOff x="0" y="5909734"/>
            <a:chExt cx="9144000" cy="948266"/>
          </a:xfrm>
        </p:grpSpPr>
        <p:pic>
          <p:nvPicPr>
            <p:cNvPr id="8" name="Picture 7" descr="Black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98"/>
            <a:stretch/>
          </p:blipFill>
          <p:spPr>
            <a:xfrm>
              <a:off x="0" y="5909734"/>
              <a:ext cx="9144000" cy="948266"/>
            </a:xfrm>
            <a:prstGeom prst="rect">
              <a:avLst/>
            </a:prstGeom>
          </p:spPr>
        </p:pic>
        <p:pic>
          <p:nvPicPr>
            <p:cNvPr id="10" name="Picture 2" descr=" MinEx ">
              <a:extLst>
                <a:ext uri="{FF2B5EF4-FFF2-40B4-BE49-F238E27FC236}">
                  <a16:creationId xmlns:a16="http://schemas.microsoft.com/office/drawing/2014/main" id="{287928B5-C5EB-4E0B-9969-3AD53B0E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780" y="6103059"/>
              <a:ext cx="2423680" cy="577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B37FB6-CBDA-4220-A9C4-288AC88AD54B}"/>
                </a:ext>
              </a:extLst>
            </p:cNvPr>
            <p:cNvSpPr txBox="1"/>
            <p:nvPr/>
          </p:nvSpPr>
          <p:spPr>
            <a:xfrm>
              <a:off x="242047" y="6174164"/>
              <a:ext cx="232756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www.minex.org.nz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0710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RATERRA POWERPOINT TEMPLATE 2013">
  <a:themeElements>
    <a:clrScheme name="STRATERRA POWERPOINT TEMPLATE 2013">
      <a:dk1>
        <a:srgbClr val="FFFFFF"/>
      </a:dk1>
      <a:lt1>
        <a:srgbClr val="CE8E00"/>
      </a:lt1>
      <a:dk2>
        <a:srgbClr val="A7A7A7"/>
      </a:dk2>
      <a:lt2>
        <a:srgbClr val="535353"/>
      </a:lt2>
      <a:accent1>
        <a:srgbClr val="CE8E00"/>
      </a:accent1>
      <a:accent2>
        <a:srgbClr val="988F86"/>
      </a:accent2>
      <a:accent3>
        <a:srgbClr val="686868"/>
      </a:accent3>
      <a:accent4>
        <a:srgbClr val="494429"/>
      </a:accent4>
      <a:accent5>
        <a:srgbClr val="366092"/>
      </a:accent5>
      <a:accent6>
        <a:srgbClr val="A87400"/>
      </a:accent6>
      <a:hlink>
        <a:srgbClr val="0000FF"/>
      </a:hlink>
      <a:folHlink>
        <a:srgbClr val="FF00FF"/>
      </a:folHlink>
    </a:clrScheme>
    <a:fontScheme name="STRATERRA POWERPOINT TEMPLATE 201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RATERRA POWERPOINT TEMPLAT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ATERRA POWERPOINT TEMPLATE 2013">
  <a:themeElements>
    <a:clrScheme name="STRATERRA POWERPOINT TEMPLAT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8E00"/>
      </a:accent1>
      <a:accent2>
        <a:srgbClr val="988F86"/>
      </a:accent2>
      <a:accent3>
        <a:srgbClr val="686868"/>
      </a:accent3>
      <a:accent4>
        <a:srgbClr val="494429"/>
      </a:accent4>
      <a:accent5>
        <a:srgbClr val="366092"/>
      </a:accent5>
      <a:accent6>
        <a:srgbClr val="A87400"/>
      </a:accent6>
      <a:hlink>
        <a:srgbClr val="0000FF"/>
      </a:hlink>
      <a:folHlink>
        <a:srgbClr val="FF00FF"/>
      </a:folHlink>
    </a:clrScheme>
    <a:fontScheme name="STRATERRA POWERPOINT TEMPLATE 201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RATERRA POWERPOINT TEMPLAT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6032</TotalTime>
  <Words>1377</Words>
  <Application>Microsoft Office PowerPoint</Application>
  <PresentationFormat>On-screen Show (4:3)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STRATERRA POWERPOINT TEMPLATE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</dc:creator>
  <cp:lastModifiedBy>jodi</cp:lastModifiedBy>
  <cp:revision>20</cp:revision>
  <dcterms:modified xsi:type="dcterms:W3CDTF">2017-07-12T01:36:05Z</dcterms:modified>
</cp:coreProperties>
</file>